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0" r:id="rId3"/>
    <p:sldId id="279" r:id="rId4"/>
    <p:sldId id="280" r:id="rId5"/>
    <p:sldId id="311" r:id="rId6"/>
    <p:sldId id="281" r:id="rId7"/>
    <p:sldId id="282" r:id="rId8"/>
    <p:sldId id="283" r:id="rId9"/>
    <p:sldId id="284" r:id="rId10"/>
    <p:sldId id="286" r:id="rId11"/>
    <p:sldId id="285" r:id="rId12"/>
    <p:sldId id="287" r:id="rId13"/>
    <p:sldId id="294" r:id="rId14"/>
    <p:sldId id="312" r:id="rId15"/>
    <p:sldId id="295" r:id="rId16"/>
    <p:sldId id="296" r:id="rId17"/>
    <p:sldId id="297" r:id="rId18"/>
    <p:sldId id="298" r:id="rId19"/>
    <p:sldId id="303" r:id="rId20"/>
    <p:sldId id="304" r:id="rId21"/>
    <p:sldId id="305" r:id="rId22"/>
    <p:sldId id="317" r:id="rId23"/>
    <p:sldId id="302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D000"/>
    <a:srgbClr val="00FF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5" autoAdjust="0"/>
    <p:restoredTop sz="94700" autoAdjust="0"/>
  </p:normalViewPr>
  <p:slideViewPr>
    <p:cSldViewPr>
      <p:cViewPr>
        <p:scale>
          <a:sx n="80" d="100"/>
          <a:sy n="80" d="100"/>
        </p:scale>
        <p:origin x="-10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2B108-9D18-4E4E-8E81-AC706D4792F0}" type="doc">
      <dgm:prSet loTypeId="urn:microsoft.com/office/officeart/2005/8/layout/vList5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65C38845-57EF-4DF5-948D-E292B5709B2F}">
      <dgm:prSet phldrT="[Text]"/>
      <dgm:spPr/>
      <dgm:t>
        <a:bodyPr/>
        <a:lstStyle/>
        <a:p>
          <a:r>
            <a:rPr lang="en-US" dirty="0" smtClean="0"/>
            <a:t>Players</a:t>
          </a:r>
          <a:endParaRPr lang="en-US" dirty="0"/>
        </a:p>
      </dgm:t>
    </dgm:pt>
    <dgm:pt modelId="{0A6FDB9B-D39F-4C4C-8C89-E6329B1781F8}" type="parTrans" cxnId="{42D485F1-0697-4DBB-A0BF-D833CF851513}">
      <dgm:prSet/>
      <dgm:spPr/>
      <dgm:t>
        <a:bodyPr/>
        <a:lstStyle/>
        <a:p>
          <a:endParaRPr lang="en-US"/>
        </a:p>
      </dgm:t>
    </dgm:pt>
    <dgm:pt modelId="{61385521-C863-4395-B7F8-156C66E7449A}" type="sibTrans" cxnId="{42D485F1-0697-4DBB-A0BF-D833CF851513}">
      <dgm:prSet/>
      <dgm:spPr/>
      <dgm:t>
        <a:bodyPr/>
        <a:lstStyle/>
        <a:p>
          <a:endParaRPr lang="en-US"/>
        </a:p>
      </dgm:t>
    </dgm:pt>
    <dgm:pt modelId="{95AE3ACA-9892-48B4-8B9B-1A5ED4F6C2F5}">
      <dgm:prSet phldrT="[Text]" custT="1"/>
      <dgm:spPr/>
      <dgm:t>
        <a:bodyPr/>
        <a:lstStyle/>
        <a:p>
          <a:r>
            <a:rPr lang="en-US" sz="2400" dirty="0" smtClean="0"/>
            <a:t>Points</a:t>
          </a:r>
          <a:endParaRPr lang="en-US" sz="2400" dirty="0"/>
        </a:p>
      </dgm:t>
    </dgm:pt>
    <dgm:pt modelId="{003D17C6-DAEF-41E5-AC3B-2BB0509993FC}" type="parTrans" cxnId="{98891D9F-CFB3-447B-9049-B764FE0198DF}">
      <dgm:prSet/>
      <dgm:spPr/>
      <dgm:t>
        <a:bodyPr/>
        <a:lstStyle/>
        <a:p>
          <a:endParaRPr lang="en-US"/>
        </a:p>
      </dgm:t>
    </dgm:pt>
    <dgm:pt modelId="{A5F07DAA-B1A2-4E08-88B4-8CD54B9DAB68}" type="sibTrans" cxnId="{98891D9F-CFB3-447B-9049-B764FE0198DF}">
      <dgm:prSet/>
      <dgm:spPr/>
      <dgm:t>
        <a:bodyPr/>
        <a:lstStyle/>
        <a:p>
          <a:endParaRPr lang="en-US"/>
        </a:p>
      </dgm:t>
    </dgm:pt>
    <dgm:pt modelId="{0D042D1F-B765-4B00-B1D1-43B8EDEA1091}">
      <dgm:prSet phldrT="[Text]"/>
      <dgm:spPr/>
      <dgm:t>
        <a:bodyPr/>
        <a:lstStyle/>
        <a:p>
          <a:r>
            <a:rPr lang="en-US" dirty="0" smtClean="0"/>
            <a:t>Strategies</a:t>
          </a:r>
          <a:endParaRPr lang="en-US" dirty="0"/>
        </a:p>
      </dgm:t>
    </dgm:pt>
    <dgm:pt modelId="{76C6AC97-8DE9-4796-BA68-A434DA3E0AB0}" type="parTrans" cxnId="{15882A4D-B01E-41AF-90E3-32D149F7D55F}">
      <dgm:prSet/>
      <dgm:spPr/>
      <dgm:t>
        <a:bodyPr/>
        <a:lstStyle/>
        <a:p>
          <a:endParaRPr lang="en-US"/>
        </a:p>
      </dgm:t>
    </dgm:pt>
    <dgm:pt modelId="{1D84896D-9197-4CCF-8BF9-EA707B2CC7F8}" type="sibTrans" cxnId="{15882A4D-B01E-41AF-90E3-32D149F7D55F}">
      <dgm:prSet/>
      <dgm:spPr/>
      <dgm:t>
        <a:bodyPr/>
        <a:lstStyle/>
        <a:p>
          <a:endParaRPr lang="en-US"/>
        </a:p>
      </dgm:t>
    </dgm:pt>
    <dgm:pt modelId="{A99E0FAC-E2BF-4EF3-9FA9-B2D55C42F44E}">
      <dgm:prSet phldrT="[Text]" custT="1"/>
      <dgm:spPr/>
      <dgm:t>
        <a:bodyPr/>
        <a:lstStyle/>
        <a:p>
          <a:r>
            <a:rPr lang="en-US" sz="2400" dirty="0" smtClean="0"/>
            <a:t>The clusters a point can join.</a:t>
          </a:r>
          <a:endParaRPr lang="en-US" sz="2400" dirty="0"/>
        </a:p>
      </dgm:t>
    </dgm:pt>
    <dgm:pt modelId="{16E07B64-034C-4EDD-85AC-76F806281032}" type="parTrans" cxnId="{BA935B99-5AAB-4B3C-95E4-273AE9EAFCCD}">
      <dgm:prSet/>
      <dgm:spPr/>
      <dgm:t>
        <a:bodyPr/>
        <a:lstStyle/>
        <a:p>
          <a:endParaRPr lang="en-US"/>
        </a:p>
      </dgm:t>
    </dgm:pt>
    <dgm:pt modelId="{956C5105-4C72-41D5-96DC-2A04321C63C1}" type="sibTrans" cxnId="{BA935B99-5AAB-4B3C-95E4-273AE9EAFCCD}">
      <dgm:prSet/>
      <dgm:spPr/>
      <dgm:t>
        <a:bodyPr/>
        <a:lstStyle/>
        <a:p>
          <a:endParaRPr lang="en-US"/>
        </a:p>
      </dgm:t>
    </dgm:pt>
    <dgm:pt modelId="{0690F931-6EEC-422C-BE6B-1AE6B2454DC4}">
      <dgm:prSet phldrT="[Text]"/>
      <dgm:spPr/>
      <dgm:t>
        <a:bodyPr/>
        <a:lstStyle/>
        <a:p>
          <a:r>
            <a:rPr lang="en-US" dirty="0" smtClean="0"/>
            <a:t>Social Value</a:t>
          </a:r>
          <a:endParaRPr lang="en-US" dirty="0"/>
        </a:p>
      </dgm:t>
    </dgm:pt>
    <dgm:pt modelId="{6C4A3F0C-9716-4EDA-A9A6-88FC36342271}" type="parTrans" cxnId="{38F48074-99F9-4D0C-B4DD-11CDE71A8EBC}">
      <dgm:prSet/>
      <dgm:spPr/>
      <dgm:t>
        <a:bodyPr/>
        <a:lstStyle/>
        <a:p>
          <a:endParaRPr lang="en-US"/>
        </a:p>
      </dgm:t>
    </dgm:pt>
    <dgm:pt modelId="{80F9E35D-4D0C-478D-9EDF-E97265BD8A30}" type="sibTrans" cxnId="{38F48074-99F9-4D0C-B4DD-11CDE71A8EBC}">
      <dgm:prSet/>
      <dgm:spPr/>
      <dgm:t>
        <a:bodyPr/>
        <a:lstStyle/>
        <a:p>
          <a:endParaRPr lang="en-US"/>
        </a:p>
      </dgm:t>
    </dgm:pt>
    <dgm:pt modelId="{0F0BA2E0-658E-4219-9B8C-24BAFCCCF352}">
      <dgm:prSet phldrT="[Text]" custT="1"/>
      <dgm:spPr/>
      <dgm:t>
        <a:bodyPr/>
        <a:lstStyle/>
        <a:p>
          <a:r>
            <a:rPr lang="en-US" sz="2400" dirty="0" smtClean="0"/>
            <a:t>The objective of the (original) clustering problem.</a:t>
          </a:r>
          <a:endParaRPr lang="en-US" sz="2400" dirty="0"/>
        </a:p>
      </dgm:t>
    </dgm:pt>
    <dgm:pt modelId="{73435204-F2C4-4F59-B038-45C15E7BBC92}" type="parTrans" cxnId="{154FC5A9-CE11-429B-932C-0F1EE20C7187}">
      <dgm:prSet/>
      <dgm:spPr/>
      <dgm:t>
        <a:bodyPr/>
        <a:lstStyle/>
        <a:p>
          <a:endParaRPr lang="en-US"/>
        </a:p>
      </dgm:t>
    </dgm:pt>
    <dgm:pt modelId="{BFC7598A-BE89-48F3-AD11-74843B40EEDA}" type="sibTrans" cxnId="{154FC5A9-CE11-429B-932C-0F1EE20C7187}">
      <dgm:prSet/>
      <dgm:spPr/>
      <dgm:t>
        <a:bodyPr/>
        <a:lstStyle/>
        <a:p>
          <a:endParaRPr lang="en-US"/>
        </a:p>
      </dgm:t>
    </dgm:pt>
    <dgm:pt modelId="{E3C76BE3-2B58-4215-8B4E-B92DEB6645B9}">
      <dgm:prSet phldrT="[Text]"/>
      <dgm:spPr/>
      <dgm:t>
        <a:bodyPr/>
        <a:lstStyle/>
        <a:p>
          <a:r>
            <a:rPr lang="en-US" dirty="0" smtClean="0"/>
            <a:t>Player Utility</a:t>
          </a:r>
          <a:endParaRPr lang="en-US" dirty="0"/>
        </a:p>
      </dgm:t>
    </dgm:pt>
    <dgm:pt modelId="{EAB77D49-0B5C-44B1-840E-9F902D4DC88F}" type="parTrans" cxnId="{EEE4E565-8203-4DCB-8D43-0D8F390BA826}">
      <dgm:prSet/>
      <dgm:spPr/>
      <dgm:t>
        <a:bodyPr/>
        <a:lstStyle/>
        <a:p>
          <a:endParaRPr lang="en-US"/>
        </a:p>
      </dgm:t>
    </dgm:pt>
    <dgm:pt modelId="{FFB7E3C8-8E9A-43F5-A52D-EF10B3DB2BF2}" type="sibTrans" cxnId="{EEE4E565-8203-4DCB-8D43-0D8F390BA826}">
      <dgm:prSet/>
      <dgm:spPr/>
      <dgm:t>
        <a:bodyPr/>
        <a:lstStyle/>
        <a:p>
          <a:endParaRPr lang="en-US"/>
        </a:p>
      </dgm:t>
    </dgm:pt>
    <dgm:pt modelId="{CD1DEE39-3A65-4B4E-81C2-D1553FFDC538}">
      <dgm:prSet phldrT="[Text]" custT="1"/>
      <dgm:spPr/>
      <dgm:t>
        <a:bodyPr/>
        <a:lstStyle/>
        <a:p>
          <a:r>
            <a:rPr lang="en-US" sz="2400" dirty="0" smtClean="0"/>
            <a:t>Similar  “in sprit” to the social value.</a:t>
          </a:r>
          <a:endParaRPr lang="en-US" sz="2400" dirty="0"/>
        </a:p>
      </dgm:t>
    </dgm:pt>
    <dgm:pt modelId="{5CC2EFB3-1241-426D-B240-F4F95C95CA75}" type="parTrans" cxnId="{39530243-04B8-45F5-8F57-0FEEFEDDFD47}">
      <dgm:prSet/>
      <dgm:spPr/>
      <dgm:t>
        <a:bodyPr/>
        <a:lstStyle/>
        <a:p>
          <a:endParaRPr lang="en-US"/>
        </a:p>
      </dgm:t>
    </dgm:pt>
    <dgm:pt modelId="{D833586D-0B7C-4DAC-A843-72BF4BC6E664}" type="sibTrans" cxnId="{39530243-04B8-45F5-8F57-0FEEFEDDFD47}">
      <dgm:prSet/>
      <dgm:spPr/>
      <dgm:t>
        <a:bodyPr/>
        <a:lstStyle/>
        <a:p>
          <a:endParaRPr lang="en-US"/>
        </a:p>
      </dgm:t>
    </dgm:pt>
    <dgm:pt modelId="{696DF0CB-EA72-4579-A79C-3304F86BAF79}" type="pres">
      <dgm:prSet presAssocID="{4B62B108-9D18-4E4E-8E81-AC706D4792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6B654CC-34C3-4897-9D25-485959A0EE3C}" type="pres">
      <dgm:prSet presAssocID="{65C38845-57EF-4DF5-948D-E292B5709B2F}" presName="linNode" presStyleCnt="0"/>
      <dgm:spPr/>
    </dgm:pt>
    <dgm:pt modelId="{520BE6BA-C1C3-4CDC-AB86-F640EE5B0992}" type="pres">
      <dgm:prSet presAssocID="{65C38845-57EF-4DF5-948D-E292B5709B2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636E481-A2A8-459F-ACE6-DD738B5D3A8F}" type="pres">
      <dgm:prSet presAssocID="{65C38845-57EF-4DF5-948D-E292B5709B2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CF6FF-D896-420E-A917-4FD0312BE606}" type="pres">
      <dgm:prSet presAssocID="{61385521-C863-4395-B7F8-156C66E7449A}" presName="sp" presStyleCnt="0"/>
      <dgm:spPr/>
    </dgm:pt>
    <dgm:pt modelId="{A237A860-9CD6-4ABE-A5D7-C4A095B25356}" type="pres">
      <dgm:prSet presAssocID="{0D042D1F-B765-4B00-B1D1-43B8EDEA1091}" presName="linNode" presStyleCnt="0"/>
      <dgm:spPr/>
    </dgm:pt>
    <dgm:pt modelId="{E98B36F9-8762-4C66-B7FB-1845A77C139C}" type="pres">
      <dgm:prSet presAssocID="{0D042D1F-B765-4B00-B1D1-43B8EDEA109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FD355E5-D9E4-49EE-A3A0-D947B30F73F9}" type="pres">
      <dgm:prSet presAssocID="{0D042D1F-B765-4B00-B1D1-43B8EDEA109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82A95-404D-45B2-8235-3E8E9BA9EF81}" type="pres">
      <dgm:prSet presAssocID="{1D84896D-9197-4CCF-8BF9-EA707B2CC7F8}" presName="sp" presStyleCnt="0"/>
      <dgm:spPr/>
    </dgm:pt>
    <dgm:pt modelId="{77956D9C-97D5-4205-AD83-667C5CDD76F4}" type="pres">
      <dgm:prSet presAssocID="{0690F931-6EEC-422C-BE6B-1AE6B2454DC4}" presName="linNode" presStyleCnt="0"/>
      <dgm:spPr/>
    </dgm:pt>
    <dgm:pt modelId="{3C95BFCC-66E0-4B3F-950F-99BCB80CC184}" type="pres">
      <dgm:prSet presAssocID="{0690F931-6EEC-422C-BE6B-1AE6B2454DC4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31046-066F-4857-8A2B-483933C0BD0D}" type="pres">
      <dgm:prSet presAssocID="{0690F931-6EEC-422C-BE6B-1AE6B2454DC4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8E61C-EF4D-4125-8E91-C6AC5F1D607F}" type="pres">
      <dgm:prSet presAssocID="{80F9E35D-4D0C-478D-9EDF-E97265BD8A30}" presName="sp" presStyleCnt="0"/>
      <dgm:spPr/>
    </dgm:pt>
    <dgm:pt modelId="{05826155-55B4-43B2-A579-4AD0A38979F6}" type="pres">
      <dgm:prSet presAssocID="{E3C76BE3-2B58-4215-8B4E-B92DEB6645B9}" presName="linNode" presStyleCnt="0"/>
      <dgm:spPr/>
    </dgm:pt>
    <dgm:pt modelId="{D8C60FC2-6876-4EB9-82B6-5D51C55B6406}" type="pres">
      <dgm:prSet presAssocID="{E3C76BE3-2B58-4215-8B4E-B92DEB6645B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8FBDD4C-86F6-429D-986D-B28B4B29F0AD}" type="pres">
      <dgm:prSet presAssocID="{E3C76BE3-2B58-4215-8B4E-B92DEB6645B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882A4D-B01E-41AF-90E3-32D149F7D55F}" srcId="{4B62B108-9D18-4E4E-8E81-AC706D4792F0}" destId="{0D042D1F-B765-4B00-B1D1-43B8EDEA1091}" srcOrd="1" destOrd="0" parTransId="{76C6AC97-8DE9-4796-BA68-A434DA3E0AB0}" sibTransId="{1D84896D-9197-4CCF-8BF9-EA707B2CC7F8}"/>
    <dgm:cxn modelId="{38F48074-99F9-4D0C-B4DD-11CDE71A8EBC}" srcId="{4B62B108-9D18-4E4E-8E81-AC706D4792F0}" destId="{0690F931-6EEC-422C-BE6B-1AE6B2454DC4}" srcOrd="2" destOrd="0" parTransId="{6C4A3F0C-9716-4EDA-A9A6-88FC36342271}" sibTransId="{80F9E35D-4D0C-478D-9EDF-E97265BD8A30}"/>
    <dgm:cxn modelId="{BA935B99-5AAB-4B3C-95E4-273AE9EAFCCD}" srcId="{0D042D1F-B765-4B00-B1D1-43B8EDEA1091}" destId="{A99E0FAC-E2BF-4EF3-9FA9-B2D55C42F44E}" srcOrd="0" destOrd="0" parTransId="{16E07B64-034C-4EDD-85AC-76F806281032}" sibTransId="{956C5105-4C72-41D5-96DC-2A04321C63C1}"/>
    <dgm:cxn modelId="{154FC5A9-CE11-429B-932C-0F1EE20C7187}" srcId="{0690F931-6EEC-422C-BE6B-1AE6B2454DC4}" destId="{0F0BA2E0-658E-4219-9B8C-24BAFCCCF352}" srcOrd="0" destOrd="0" parTransId="{73435204-F2C4-4F59-B038-45C15E7BBC92}" sibTransId="{BFC7598A-BE89-48F3-AD11-74843B40EEDA}"/>
    <dgm:cxn modelId="{C841BEFC-2F4C-46BF-8686-0E94605C35F1}" type="presOf" srcId="{65C38845-57EF-4DF5-948D-E292B5709B2F}" destId="{520BE6BA-C1C3-4CDC-AB86-F640EE5B0992}" srcOrd="0" destOrd="0" presId="urn:microsoft.com/office/officeart/2005/8/layout/vList5"/>
    <dgm:cxn modelId="{42D485F1-0697-4DBB-A0BF-D833CF851513}" srcId="{4B62B108-9D18-4E4E-8E81-AC706D4792F0}" destId="{65C38845-57EF-4DF5-948D-E292B5709B2F}" srcOrd="0" destOrd="0" parTransId="{0A6FDB9B-D39F-4C4C-8C89-E6329B1781F8}" sibTransId="{61385521-C863-4395-B7F8-156C66E7449A}"/>
    <dgm:cxn modelId="{2C1C4857-5D53-4A18-81B2-F87F89989B3B}" type="presOf" srcId="{95AE3ACA-9892-48B4-8B9B-1A5ED4F6C2F5}" destId="{4636E481-A2A8-459F-ACE6-DD738B5D3A8F}" srcOrd="0" destOrd="0" presId="urn:microsoft.com/office/officeart/2005/8/layout/vList5"/>
    <dgm:cxn modelId="{E9C6B3BE-6237-458D-9CB2-1D51E9F0E57F}" type="presOf" srcId="{0D042D1F-B765-4B00-B1D1-43B8EDEA1091}" destId="{E98B36F9-8762-4C66-B7FB-1845A77C139C}" srcOrd="0" destOrd="0" presId="urn:microsoft.com/office/officeart/2005/8/layout/vList5"/>
    <dgm:cxn modelId="{EEE4E565-8203-4DCB-8D43-0D8F390BA826}" srcId="{4B62B108-9D18-4E4E-8E81-AC706D4792F0}" destId="{E3C76BE3-2B58-4215-8B4E-B92DEB6645B9}" srcOrd="3" destOrd="0" parTransId="{EAB77D49-0B5C-44B1-840E-9F902D4DC88F}" sibTransId="{FFB7E3C8-8E9A-43F5-A52D-EF10B3DB2BF2}"/>
    <dgm:cxn modelId="{95CEE57A-2995-4FB7-A3DA-A567AAF09473}" type="presOf" srcId="{4B62B108-9D18-4E4E-8E81-AC706D4792F0}" destId="{696DF0CB-EA72-4579-A79C-3304F86BAF79}" srcOrd="0" destOrd="0" presId="urn:microsoft.com/office/officeart/2005/8/layout/vList5"/>
    <dgm:cxn modelId="{98891D9F-CFB3-447B-9049-B764FE0198DF}" srcId="{65C38845-57EF-4DF5-948D-E292B5709B2F}" destId="{95AE3ACA-9892-48B4-8B9B-1A5ED4F6C2F5}" srcOrd="0" destOrd="0" parTransId="{003D17C6-DAEF-41E5-AC3B-2BB0509993FC}" sibTransId="{A5F07DAA-B1A2-4E08-88B4-8CD54B9DAB68}"/>
    <dgm:cxn modelId="{ACCD5F06-0034-429C-B894-C2B708BCBAF3}" type="presOf" srcId="{CD1DEE39-3A65-4B4E-81C2-D1553FFDC538}" destId="{F8FBDD4C-86F6-429D-986D-B28B4B29F0AD}" srcOrd="0" destOrd="0" presId="urn:microsoft.com/office/officeart/2005/8/layout/vList5"/>
    <dgm:cxn modelId="{C28AB64A-6935-47DC-AA38-4E71155466BF}" type="presOf" srcId="{A99E0FAC-E2BF-4EF3-9FA9-B2D55C42F44E}" destId="{5FD355E5-D9E4-49EE-A3A0-D947B30F73F9}" srcOrd="0" destOrd="0" presId="urn:microsoft.com/office/officeart/2005/8/layout/vList5"/>
    <dgm:cxn modelId="{75E3C720-7F67-4478-A263-DFB386F8307B}" type="presOf" srcId="{0690F931-6EEC-422C-BE6B-1AE6B2454DC4}" destId="{3C95BFCC-66E0-4B3F-950F-99BCB80CC184}" srcOrd="0" destOrd="0" presId="urn:microsoft.com/office/officeart/2005/8/layout/vList5"/>
    <dgm:cxn modelId="{39530243-04B8-45F5-8F57-0FEEFEDDFD47}" srcId="{E3C76BE3-2B58-4215-8B4E-B92DEB6645B9}" destId="{CD1DEE39-3A65-4B4E-81C2-D1553FFDC538}" srcOrd="0" destOrd="0" parTransId="{5CC2EFB3-1241-426D-B240-F4F95C95CA75}" sibTransId="{D833586D-0B7C-4DAC-A843-72BF4BC6E664}"/>
    <dgm:cxn modelId="{20335399-9A26-4883-97D1-3A03B10346FF}" type="presOf" srcId="{E3C76BE3-2B58-4215-8B4E-B92DEB6645B9}" destId="{D8C60FC2-6876-4EB9-82B6-5D51C55B6406}" srcOrd="0" destOrd="0" presId="urn:microsoft.com/office/officeart/2005/8/layout/vList5"/>
    <dgm:cxn modelId="{1A60A74D-53BF-4404-9DAA-E177295F4D2F}" type="presOf" srcId="{0F0BA2E0-658E-4219-9B8C-24BAFCCCF352}" destId="{62131046-066F-4857-8A2B-483933C0BD0D}" srcOrd="0" destOrd="0" presId="urn:microsoft.com/office/officeart/2005/8/layout/vList5"/>
    <dgm:cxn modelId="{13EE44B9-383E-4315-9FF6-A2033EABDD90}" type="presParOf" srcId="{696DF0CB-EA72-4579-A79C-3304F86BAF79}" destId="{06B654CC-34C3-4897-9D25-485959A0EE3C}" srcOrd="0" destOrd="0" presId="urn:microsoft.com/office/officeart/2005/8/layout/vList5"/>
    <dgm:cxn modelId="{79E1A44B-CCFF-44D8-98A2-AEAA6E12C65C}" type="presParOf" srcId="{06B654CC-34C3-4897-9D25-485959A0EE3C}" destId="{520BE6BA-C1C3-4CDC-AB86-F640EE5B0992}" srcOrd="0" destOrd="0" presId="urn:microsoft.com/office/officeart/2005/8/layout/vList5"/>
    <dgm:cxn modelId="{E45A09FD-AFAE-44D2-9987-02B767156E41}" type="presParOf" srcId="{06B654CC-34C3-4897-9D25-485959A0EE3C}" destId="{4636E481-A2A8-459F-ACE6-DD738B5D3A8F}" srcOrd="1" destOrd="0" presId="urn:microsoft.com/office/officeart/2005/8/layout/vList5"/>
    <dgm:cxn modelId="{FBA39323-38CE-49D7-89EC-40292521E05D}" type="presParOf" srcId="{696DF0CB-EA72-4579-A79C-3304F86BAF79}" destId="{053CF6FF-D896-420E-A917-4FD0312BE606}" srcOrd="1" destOrd="0" presId="urn:microsoft.com/office/officeart/2005/8/layout/vList5"/>
    <dgm:cxn modelId="{215C2024-C657-45A7-B602-83C0B94A13EC}" type="presParOf" srcId="{696DF0CB-EA72-4579-A79C-3304F86BAF79}" destId="{A237A860-9CD6-4ABE-A5D7-C4A095B25356}" srcOrd="2" destOrd="0" presId="urn:microsoft.com/office/officeart/2005/8/layout/vList5"/>
    <dgm:cxn modelId="{14C47866-BABC-4549-9C05-16C91936C489}" type="presParOf" srcId="{A237A860-9CD6-4ABE-A5D7-C4A095B25356}" destId="{E98B36F9-8762-4C66-B7FB-1845A77C139C}" srcOrd="0" destOrd="0" presId="urn:microsoft.com/office/officeart/2005/8/layout/vList5"/>
    <dgm:cxn modelId="{11F4FC99-03A9-4304-9A34-F8630AC0381A}" type="presParOf" srcId="{A237A860-9CD6-4ABE-A5D7-C4A095B25356}" destId="{5FD355E5-D9E4-49EE-A3A0-D947B30F73F9}" srcOrd="1" destOrd="0" presId="urn:microsoft.com/office/officeart/2005/8/layout/vList5"/>
    <dgm:cxn modelId="{CBC0B84F-09B3-4607-A7EA-15EA591D1D5B}" type="presParOf" srcId="{696DF0CB-EA72-4579-A79C-3304F86BAF79}" destId="{82182A95-404D-45B2-8235-3E8E9BA9EF81}" srcOrd="3" destOrd="0" presId="urn:microsoft.com/office/officeart/2005/8/layout/vList5"/>
    <dgm:cxn modelId="{7B1CDF9D-653C-4079-B992-3E4E0871DFF7}" type="presParOf" srcId="{696DF0CB-EA72-4579-A79C-3304F86BAF79}" destId="{77956D9C-97D5-4205-AD83-667C5CDD76F4}" srcOrd="4" destOrd="0" presId="urn:microsoft.com/office/officeart/2005/8/layout/vList5"/>
    <dgm:cxn modelId="{EA39B416-AF91-4BBD-A69D-7CCA7DBC1A83}" type="presParOf" srcId="{77956D9C-97D5-4205-AD83-667C5CDD76F4}" destId="{3C95BFCC-66E0-4B3F-950F-99BCB80CC184}" srcOrd="0" destOrd="0" presId="urn:microsoft.com/office/officeart/2005/8/layout/vList5"/>
    <dgm:cxn modelId="{AAE40E24-5978-4BD3-98E4-61D29FC0F853}" type="presParOf" srcId="{77956D9C-97D5-4205-AD83-667C5CDD76F4}" destId="{62131046-066F-4857-8A2B-483933C0BD0D}" srcOrd="1" destOrd="0" presId="urn:microsoft.com/office/officeart/2005/8/layout/vList5"/>
    <dgm:cxn modelId="{C9BF5790-9B94-4E9A-86D5-AA8E93055CFB}" type="presParOf" srcId="{696DF0CB-EA72-4579-A79C-3304F86BAF79}" destId="{26A8E61C-EF4D-4125-8E91-C6AC5F1D607F}" srcOrd="5" destOrd="0" presId="urn:microsoft.com/office/officeart/2005/8/layout/vList5"/>
    <dgm:cxn modelId="{BB48B795-522A-4C3C-A73E-7C1E7D4F1A83}" type="presParOf" srcId="{696DF0CB-EA72-4579-A79C-3304F86BAF79}" destId="{05826155-55B4-43B2-A579-4AD0A38979F6}" srcOrd="6" destOrd="0" presId="urn:microsoft.com/office/officeart/2005/8/layout/vList5"/>
    <dgm:cxn modelId="{0C1CFB3E-B42D-401E-B59D-FC8C16762AE0}" type="presParOf" srcId="{05826155-55B4-43B2-A579-4AD0A38979F6}" destId="{D8C60FC2-6876-4EB9-82B6-5D51C55B6406}" srcOrd="0" destOrd="0" presId="urn:microsoft.com/office/officeart/2005/8/layout/vList5"/>
    <dgm:cxn modelId="{826EC737-D7F1-459E-BCD0-1D2E7E7BBFD6}" type="presParOf" srcId="{05826155-55B4-43B2-A579-4AD0A38979F6}" destId="{F8FBDD4C-86F6-429D-986D-B28B4B29F0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6E481-A2A8-459F-ACE6-DD738B5D3A8F}">
      <dsp:nvSpPr>
        <dsp:cNvPr id="0" name=""/>
        <dsp:cNvSpPr/>
      </dsp:nvSpPr>
      <dsp:spPr>
        <a:xfrm rot="5400000">
          <a:off x="4840619" y="-2003547"/>
          <a:ext cx="699434" cy="488502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Points</a:t>
          </a:r>
          <a:endParaRPr lang="en-US" sz="2400" kern="1200" dirty="0"/>
        </a:p>
      </dsp:txBody>
      <dsp:txXfrm rot="5400000">
        <a:off x="4840619" y="-2003547"/>
        <a:ext cx="699434" cy="4885022"/>
      </dsp:txXfrm>
    </dsp:sp>
    <dsp:sp modelId="{520BE6BA-C1C3-4CDC-AB86-F640EE5B0992}">
      <dsp:nvSpPr>
        <dsp:cNvPr id="0" name=""/>
        <dsp:cNvSpPr/>
      </dsp:nvSpPr>
      <dsp:spPr>
        <a:xfrm>
          <a:off x="0" y="1817"/>
          <a:ext cx="2747825" cy="8742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Players</a:t>
          </a:r>
          <a:endParaRPr lang="en-US" sz="3600" kern="1200" dirty="0"/>
        </a:p>
      </dsp:txBody>
      <dsp:txXfrm>
        <a:off x="0" y="1817"/>
        <a:ext cx="2747825" cy="874293"/>
      </dsp:txXfrm>
    </dsp:sp>
    <dsp:sp modelId="{5FD355E5-D9E4-49EE-A3A0-D947B30F73F9}">
      <dsp:nvSpPr>
        <dsp:cNvPr id="0" name=""/>
        <dsp:cNvSpPr/>
      </dsp:nvSpPr>
      <dsp:spPr>
        <a:xfrm rot="5400000">
          <a:off x="4840619" y="-1085539"/>
          <a:ext cx="699434" cy="488502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The clusters a point can join.</a:t>
          </a:r>
          <a:endParaRPr lang="en-US" sz="2400" kern="1200" dirty="0"/>
        </a:p>
      </dsp:txBody>
      <dsp:txXfrm rot="5400000">
        <a:off x="4840619" y="-1085539"/>
        <a:ext cx="699434" cy="4885022"/>
      </dsp:txXfrm>
    </dsp:sp>
    <dsp:sp modelId="{E98B36F9-8762-4C66-B7FB-1845A77C139C}">
      <dsp:nvSpPr>
        <dsp:cNvPr id="0" name=""/>
        <dsp:cNvSpPr/>
      </dsp:nvSpPr>
      <dsp:spPr>
        <a:xfrm>
          <a:off x="0" y="919825"/>
          <a:ext cx="2747825" cy="8742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Strategies</a:t>
          </a:r>
          <a:endParaRPr lang="en-US" sz="3600" kern="1200" dirty="0"/>
        </a:p>
      </dsp:txBody>
      <dsp:txXfrm>
        <a:off x="0" y="919825"/>
        <a:ext cx="2747825" cy="874293"/>
      </dsp:txXfrm>
    </dsp:sp>
    <dsp:sp modelId="{62131046-066F-4857-8A2B-483933C0BD0D}">
      <dsp:nvSpPr>
        <dsp:cNvPr id="0" name=""/>
        <dsp:cNvSpPr/>
      </dsp:nvSpPr>
      <dsp:spPr>
        <a:xfrm rot="5400000">
          <a:off x="4840619" y="-167531"/>
          <a:ext cx="699434" cy="488502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The objective of the (original) clustering problem.</a:t>
          </a:r>
          <a:endParaRPr lang="en-US" sz="2400" kern="1200" dirty="0"/>
        </a:p>
      </dsp:txBody>
      <dsp:txXfrm rot="5400000">
        <a:off x="4840619" y="-167531"/>
        <a:ext cx="699434" cy="4885022"/>
      </dsp:txXfrm>
    </dsp:sp>
    <dsp:sp modelId="{3C95BFCC-66E0-4B3F-950F-99BCB80CC184}">
      <dsp:nvSpPr>
        <dsp:cNvPr id="0" name=""/>
        <dsp:cNvSpPr/>
      </dsp:nvSpPr>
      <dsp:spPr>
        <a:xfrm>
          <a:off x="0" y="1837833"/>
          <a:ext cx="2747825" cy="87429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Social Value</a:t>
          </a:r>
          <a:endParaRPr lang="en-US" sz="3600" kern="1200" dirty="0"/>
        </a:p>
      </dsp:txBody>
      <dsp:txXfrm>
        <a:off x="0" y="1837833"/>
        <a:ext cx="2747825" cy="874293"/>
      </dsp:txXfrm>
    </dsp:sp>
    <dsp:sp modelId="{F8FBDD4C-86F6-429D-986D-B28B4B29F0AD}">
      <dsp:nvSpPr>
        <dsp:cNvPr id="0" name=""/>
        <dsp:cNvSpPr/>
      </dsp:nvSpPr>
      <dsp:spPr>
        <a:xfrm rot="5400000">
          <a:off x="4840619" y="750476"/>
          <a:ext cx="699434" cy="488502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Similar  “in sprit” to the social value.</a:t>
          </a:r>
          <a:endParaRPr lang="en-US" sz="2400" kern="1200" dirty="0"/>
        </a:p>
      </dsp:txBody>
      <dsp:txXfrm rot="5400000">
        <a:off x="4840619" y="750476"/>
        <a:ext cx="699434" cy="4885022"/>
      </dsp:txXfrm>
    </dsp:sp>
    <dsp:sp modelId="{D8C60FC2-6876-4EB9-82B6-5D51C55B6406}">
      <dsp:nvSpPr>
        <dsp:cNvPr id="0" name=""/>
        <dsp:cNvSpPr/>
      </dsp:nvSpPr>
      <dsp:spPr>
        <a:xfrm>
          <a:off x="0" y="2755841"/>
          <a:ext cx="2747825" cy="87429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Player Utility</a:t>
          </a:r>
          <a:endParaRPr lang="en-US" sz="3600" kern="1200" dirty="0"/>
        </a:p>
      </dsp:txBody>
      <dsp:txXfrm>
        <a:off x="0" y="2755841"/>
        <a:ext cx="2747825" cy="874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249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23/12/2015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Hedonic Clustering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2791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Joint work with: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Seffi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Naor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and Liane Lewin-Eytan</a:t>
            </a:r>
          </a:p>
        </p:txBody>
      </p:sp>
      <p:grpSp>
        <p:nvGrpSpPr>
          <p:cNvPr id="1116" name="Group 1115"/>
          <p:cNvGrpSpPr/>
          <p:nvPr/>
        </p:nvGrpSpPr>
        <p:grpSpPr>
          <a:xfrm>
            <a:off x="6228184" y="836712"/>
            <a:ext cx="2277418" cy="1584176"/>
            <a:chOff x="6228184" y="836712"/>
            <a:chExt cx="2277418" cy="1584176"/>
          </a:xfrm>
        </p:grpSpPr>
        <p:grpSp>
          <p:nvGrpSpPr>
            <p:cNvPr id="561" name="Group 576"/>
            <p:cNvGrpSpPr/>
            <p:nvPr/>
          </p:nvGrpSpPr>
          <p:grpSpPr>
            <a:xfrm>
              <a:off x="6228184" y="934421"/>
              <a:ext cx="2277418" cy="1486467"/>
              <a:chOff x="6540501" y="3706813"/>
              <a:chExt cx="1557338" cy="857251"/>
            </a:xfrm>
          </p:grpSpPr>
          <p:sp>
            <p:nvSpPr>
              <p:cNvPr id="1072" name="Freeform 12"/>
              <p:cNvSpPr>
                <a:spLocks/>
              </p:cNvSpPr>
              <p:nvPr/>
            </p:nvSpPr>
            <p:spPr bwMode="auto">
              <a:xfrm>
                <a:off x="6545263" y="3708401"/>
                <a:ext cx="1552575" cy="855663"/>
              </a:xfrm>
              <a:custGeom>
                <a:avLst/>
                <a:gdLst/>
                <a:ahLst/>
                <a:cxnLst>
                  <a:cxn ang="0">
                    <a:pos x="434" y="0"/>
                  </a:cxn>
                  <a:cxn ang="0">
                    <a:pos x="0" y="1007"/>
                  </a:cxn>
                  <a:cxn ang="0">
                    <a:pos x="0" y="1077"/>
                  </a:cxn>
                  <a:cxn ang="0">
                    <a:pos x="1950" y="1077"/>
                  </a:cxn>
                  <a:cxn ang="0">
                    <a:pos x="1954" y="1011"/>
                  </a:cxn>
                  <a:cxn ang="0">
                    <a:pos x="1652" y="2"/>
                  </a:cxn>
                  <a:cxn ang="0">
                    <a:pos x="434" y="0"/>
                  </a:cxn>
                </a:cxnLst>
                <a:rect l="0" t="0" r="r" b="b"/>
                <a:pathLst>
                  <a:path w="1954" h="1077">
                    <a:moveTo>
                      <a:pt x="434" y="0"/>
                    </a:moveTo>
                    <a:lnTo>
                      <a:pt x="0" y="1007"/>
                    </a:lnTo>
                    <a:lnTo>
                      <a:pt x="0" y="1077"/>
                    </a:lnTo>
                    <a:lnTo>
                      <a:pt x="1950" y="1077"/>
                    </a:lnTo>
                    <a:lnTo>
                      <a:pt x="1954" y="1011"/>
                    </a:lnTo>
                    <a:lnTo>
                      <a:pt x="1652" y="2"/>
                    </a:lnTo>
                    <a:lnTo>
                      <a:pt x="434" y="0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73" name="Group 575"/>
              <p:cNvGrpSpPr/>
              <p:nvPr/>
            </p:nvGrpSpPr>
            <p:grpSpPr>
              <a:xfrm>
                <a:off x="6540501" y="3706813"/>
                <a:ext cx="1557338" cy="812801"/>
                <a:chOff x="6540501" y="3706813"/>
                <a:chExt cx="1557338" cy="812801"/>
              </a:xfrm>
            </p:grpSpPr>
            <p:sp>
              <p:nvSpPr>
                <p:cNvPr id="1074" name="Freeform 13"/>
                <p:cNvSpPr>
                  <a:spLocks/>
                </p:cNvSpPr>
                <p:nvPr/>
              </p:nvSpPr>
              <p:spPr bwMode="auto">
                <a:xfrm>
                  <a:off x="6786563" y="3708401"/>
                  <a:ext cx="233363" cy="247650"/>
                </a:xfrm>
                <a:custGeom>
                  <a:avLst/>
                  <a:gdLst/>
                  <a:ahLst/>
                  <a:cxnLst>
                    <a:cxn ang="0">
                      <a:pos x="131" y="6"/>
                    </a:cxn>
                    <a:cxn ang="0">
                      <a:pos x="0" y="303"/>
                    </a:cxn>
                    <a:cxn ang="0">
                      <a:pos x="182" y="310"/>
                    </a:cxn>
                    <a:cxn ang="0">
                      <a:pos x="294" y="0"/>
                    </a:cxn>
                    <a:cxn ang="0">
                      <a:pos x="131" y="6"/>
                    </a:cxn>
                  </a:cxnLst>
                  <a:rect l="0" t="0" r="r" b="b"/>
                  <a:pathLst>
                    <a:path w="294" h="310">
                      <a:moveTo>
                        <a:pt x="131" y="6"/>
                      </a:moveTo>
                      <a:lnTo>
                        <a:pt x="0" y="303"/>
                      </a:lnTo>
                      <a:lnTo>
                        <a:pt x="182" y="310"/>
                      </a:lnTo>
                      <a:lnTo>
                        <a:pt x="294" y="0"/>
                      </a:lnTo>
                      <a:lnTo>
                        <a:pt x="131" y="6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5" name="Freeform 14"/>
                <p:cNvSpPr>
                  <a:spLocks/>
                </p:cNvSpPr>
                <p:nvPr/>
              </p:nvSpPr>
              <p:spPr bwMode="auto">
                <a:xfrm>
                  <a:off x="6994526" y="3709988"/>
                  <a:ext cx="900113" cy="68263"/>
                </a:xfrm>
                <a:custGeom>
                  <a:avLst/>
                  <a:gdLst/>
                  <a:ahLst/>
                  <a:cxnLst>
                    <a:cxn ang="0">
                      <a:pos x="32" y="1"/>
                    </a:cxn>
                    <a:cxn ang="0">
                      <a:pos x="0" y="87"/>
                    </a:cxn>
                    <a:cxn ang="0">
                      <a:pos x="1134" y="87"/>
                    </a:cxn>
                    <a:cxn ang="0">
                      <a:pos x="1104" y="0"/>
                    </a:cxn>
                    <a:cxn ang="0">
                      <a:pos x="32" y="1"/>
                    </a:cxn>
                  </a:cxnLst>
                  <a:rect l="0" t="0" r="r" b="b"/>
                  <a:pathLst>
                    <a:path w="1134" h="87">
                      <a:moveTo>
                        <a:pt x="32" y="1"/>
                      </a:moveTo>
                      <a:lnTo>
                        <a:pt x="0" y="87"/>
                      </a:lnTo>
                      <a:lnTo>
                        <a:pt x="1134" y="87"/>
                      </a:lnTo>
                      <a:lnTo>
                        <a:pt x="1104" y="0"/>
                      </a:lnTo>
                      <a:lnTo>
                        <a:pt x="32" y="1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6" name="Freeform 15"/>
                <p:cNvSpPr>
                  <a:spLocks/>
                </p:cNvSpPr>
                <p:nvPr/>
              </p:nvSpPr>
              <p:spPr bwMode="auto">
                <a:xfrm>
                  <a:off x="6827838" y="3778251"/>
                  <a:ext cx="1081088" cy="79375"/>
                </a:xfrm>
                <a:custGeom>
                  <a:avLst/>
                  <a:gdLst/>
                  <a:ahLst/>
                  <a:cxnLst>
                    <a:cxn ang="0">
                      <a:pos x="41" y="0"/>
                    </a:cxn>
                    <a:cxn ang="0">
                      <a:pos x="0" y="100"/>
                    </a:cxn>
                    <a:cxn ang="0">
                      <a:pos x="1361" y="95"/>
                    </a:cxn>
                    <a:cxn ang="0">
                      <a:pos x="1342" y="0"/>
                    </a:cxn>
                    <a:cxn ang="0">
                      <a:pos x="41" y="0"/>
                    </a:cxn>
                  </a:cxnLst>
                  <a:rect l="0" t="0" r="r" b="b"/>
                  <a:pathLst>
                    <a:path w="1361" h="100">
                      <a:moveTo>
                        <a:pt x="41" y="0"/>
                      </a:moveTo>
                      <a:lnTo>
                        <a:pt x="0" y="100"/>
                      </a:lnTo>
                      <a:lnTo>
                        <a:pt x="1361" y="95"/>
                      </a:lnTo>
                      <a:lnTo>
                        <a:pt x="1342" y="0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7" name="Freeform 16"/>
                <p:cNvSpPr>
                  <a:spLocks/>
                </p:cNvSpPr>
                <p:nvPr/>
              </p:nvSpPr>
              <p:spPr bwMode="auto">
                <a:xfrm>
                  <a:off x="7134226" y="3808413"/>
                  <a:ext cx="963613" cy="708025"/>
                </a:xfrm>
                <a:custGeom>
                  <a:avLst/>
                  <a:gdLst/>
                  <a:ahLst/>
                  <a:cxnLst>
                    <a:cxn ang="0">
                      <a:pos x="138" y="50"/>
                    </a:cxn>
                    <a:cxn ang="0">
                      <a:pos x="0" y="891"/>
                    </a:cxn>
                    <a:cxn ang="0">
                      <a:pos x="1213" y="891"/>
                    </a:cxn>
                    <a:cxn ang="0">
                      <a:pos x="976" y="45"/>
                    </a:cxn>
                    <a:cxn ang="0">
                      <a:pos x="144" y="0"/>
                    </a:cxn>
                    <a:cxn ang="0">
                      <a:pos x="138" y="50"/>
                    </a:cxn>
                  </a:cxnLst>
                  <a:rect l="0" t="0" r="r" b="b"/>
                  <a:pathLst>
                    <a:path w="1213" h="891">
                      <a:moveTo>
                        <a:pt x="138" y="50"/>
                      </a:moveTo>
                      <a:lnTo>
                        <a:pt x="0" y="891"/>
                      </a:lnTo>
                      <a:lnTo>
                        <a:pt x="1213" y="891"/>
                      </a:lnTo>
                      <a:lnTo>
                        <a:pt x="976" y="45"/>
                      </a:lnTo>
                      <a:lnTo>
                        <a:pt x="144" y="0"/>
                      </a:lnTo>
                      <a:lnTo>
                        <a:pt x="138" y="5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8" name="Freeform 17"/>
                <p:cNvSpPr>
                  <a:spLocks/>
                </p:cNvSpPr>
                <p:nvPr/>
              </p:nvSpPr>
              <p:spPr bwMode="auto">
                <a:xfrm>
                  <a:off x="6891338" y="3778251"/>
                  <a:ext cx="238125" cy="280988"/>
                </a:xfrm>
                <a:custGeom>
                  <a:avLst/>
                  <a:gdLst/>
                  <a:ahLst/>
                  <a:cxnLst>
                    <a:cxn ang="0">
                      <a:pos x="128" y="0"/>
                    </a:cxn>
                    <a:cxn ang="0">
                      <a:pos x="301" y="0"/>
                    </a:cxn>
                    <a:cxn ang="0">
                      <a:pos x="207" y="356"/>
                    </a:cxn>
                    <a:cxn ang="0">
                      <a:pos x="0" y="356"/>
                    </a:cxn>
                    <a:cxn ang="0">
                      <a:pos x="128" y="0"/>
                    </a:cxn>
                  </a:cxnLst>
                  <a:rect l="0" t="0" r="r" b="b"/>
                  <a:pathLst>
                    <a:path w="301" h="356">
                      <a:moveTo>
                        <a:pt x="128" y="0"/>
                      </a:moveTo>
                      <a:lnTo>
                        <a:pt x="301" y="0"/>
                      </a:lnTo>
                      <a:lnTo>
                        <a:pt x="207" y="356"/>
                      </a:lnTo>
                      <a:lnTo>
                        <a:pt x="0" y="356"/>
                      </a:lnTo>
                      <a:lnTo>
                        <a:pt x="128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9" name="Freeform 18"/>
                <p:cNvSpPr>
                  <a:spLocks/>
                </p:cNvSpPr>
                <p:nvPr/>
              </p:nvSpPr>
              <p:spPr bwMode="auto">
                <a:xfrm>
                  <a:off x="6931026" y="3859213"/>
                  <a:ext cx="173038" cy="9525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0" y="120"/>
                    </a:cxn>
                    <a:cxn ang="0">
                      <a:pos x="188" y="120"/>
                    </a:cxn>
                    <a:cxn ang="0">
                      <a:pos x="219" y="0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219" h="120">
                      <a:moveTo>
                        <a:pt x="44" y="0"/>
                      </a:moveTo>
                      <a:lnTo>
                        <a:pt x="0" y="120"/>
                      </a:lnTo>
                      <a:lnTo>
                        <a:pt x="188" y="120"/>
                      </a:lnTo>
                      <a:lnTo>
                        <a:pt x="219" y="0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0" name="Freeform 1079"/>
                <p:cNvSpPr>
                  <a:spLocks/>
                </p:cNvSpPr>
                <p:nvPr/>
              </p:nvSpPr>
              <p:spPr bwMode="auto">
                <a:xfrm>
                  <a:off x="7648576" y="3706813"/>
                  <a:ext cx="120650" cy="730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92"/>
                    </a:cxn>
                    <a:cxn ang="0">
                      <a:pos x="154" y="90"/>
                    </a:cxn>
                    <a:cxn ang="0">
                      <a:pos x="14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4" h="92">
                      <a:moveTo>
                        <a:pt x="0" y="0"/>
                      </a:moveTo>
                      <a:lnTo>
                        <a:pt x="4" y="92"/>
                      </a:lnTo>
                      <a:lnTo>
                        <a:pt x="154" y="90"/>
                      </a:lnTo>
                      <a:lnTo>
                        <a:pt x="14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1" name="Freeform 1080"/>
                <p:cNvSpPr>
                  <a:spLocks/>
                </p:cNvSpPr>
                <p:nvPr/>
              </p:nvSpPr>
              <p:spPr bwMode="auto">
                <a:xfrm>
                  <a:off x="7081838" y="3854451"/>
                  <a:ext cx="165100" cy="100013"/>
                </a:xfrm>
                <a:custGeom>
                  <a:avLst/>
                  <a:gdLst/>
                  <a:ahLst/>
                  <a:cxnLst>
                    <a:cxn ang="0">
                      <a:pos x="33" y="3"/>
                    </a:cxn>
                    <a:cxn ang="0">
                      <a:pos x="0" y="123"/>
                    </a:cxn>
                    <a:cxn ang="0">
                      <a:pos x="186" y="126"/>
                    </a:cxn>
                    <a:cxn ang="0">
                      <a:pos x="209" y="0"/>
                    </a:cxn>
                    <a:cxn ang="0">
                      <a:pos x="33" y="3"/>
                    </a:cxn>
                  </a:cxnLst>
                  <a:rect l="0" t="0" r="r" b="b"/>
                  <a:pathLst>
                    <a:path w="209" h="126">
                      <a:moveTo>
                        <a:pt x="33" y="3"/>
                      </a:moveTo>
                      <a:lnTo>
                        <a:pt x="0" y="123"/>
                      </a:lnTo>
                      <a:lnTo>
                        <a:pt x="186" y="126"/>
                      </a:lnTo>
                      <a:lnTo>
                        <a:pt x="209" y="0"/>
                      </a:lnTo>
                      <a:lnTo>
                        <a:pt x="33" y="3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2" name="Freeform 1081"/>
                <p:cNvSpPr>
                  <a:spLocks/>
                </p:cNvSpPr>
                <p:nvPr/>
              </p:nvSpPr>
              <p:spPr bwMode="auto">
                <a:xfrm>
                  <a:off x="7373938" y="3854451"/>
                  <a:ext cx="147638" cy="100013"/>
                </a:xfrm>
                <a:custGeom>
                  <a:avLst/>
                  <a:gdLst/>
                  <a:ahLst/>
                  <a:cxnLst>
                    <a:cxn ang="0">
                      <a:pos x="8" y="3"/>
                    </a:cxn>
                    <a:cxn ang="0">
                      <a:pos x="0" y="123"/>
                    </a:cxn>
                    <a:cxn ang="0">
                      <a:pos x="186" y="126"/>
                    </a:cxn>
                    <a:cxn ang="0">
                      <a:pos x="186" y="0"/>
                    </a:cxn>
                    <a:cxn ang="0">
                      <a:pos x="8" y="3"/>
                    </a:cxn>
                  </a:cxnLst>
                  <a:rect l="0" t="0" r="r" b="b"/>
                  <a:pathLst>
                    <a:path w="186" h="126">
                      <a:moveTo>
                        <a:pt x="8" y="3"/>
                      </a:moveTo>
                      <a:lnTo>
                        <a:pt x="0" y="123"/>
                      </a:lnTo>
                      <a:lnTo>
                        <a:pt x="186" y="126"/>
                      </a:lnTo>
                      <a:lnTo>
                        <a:pt x="186" y="0"/>
                      </a:lnTo>
                      <a:lnTo>
                        <a:pt x="8" y="3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3" name="Freeform 1082"/>
                <p:cNvSpPr>
                  <a:spLocks/>
                </p:cNvSpPr>
                <p:nvPr/>
              </p:nvSpPr>
              <p:spPr bwMode="auto">
                <a:xfrm>
                  <a:off x="7659688" y="3851276"/>
                  <a:ext cx="144463" cy="984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5" y="122"/>
                    </a:cxn>
                    <a:cxn ang="0">
                      <a:pos x="182" y="124"/>
                    </a:cxn>
                    <a:cxn ang="0">
                      <a:pos x="162" y="0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82" h="124">
                      <a:moveTo>
                        <a:pt x="0" y="5"/>
                      </a:moveTo>
                      <a:lnTo>
                        <a:pt x="5" y="122"/>
                      </a:lnTo>
                      <a:lnTo>
                        <a:pt x="182" y="124"/>
                      </a:lnTo>
                      <a:lnTo>
                        <a:pt x="162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4" name="Freeform 1083"/>
                <p:cNvSpPr>
                  <a:spLocks/>
                </p:cNvSpPr>
                <p:nvPr/>
              </p:nvSpPr>
              <p:spPr bwMode="auto">
                <a:xfrm>
                  <a:off x="7056438" y="3949701"/>
                  <a:ext cx="169863" cy="107950"/>
                </a:xfrm>
                <a:custGeom>
                  <a:avLst/>
                  <a:gdLst/>
                  <a:ahLst/>
                  <a:cxnLst>
                    <a:cxn ang="0">
                      <a:pos x="30" y="0"/>
                    </a:cxn>
                    <a:cxn ang="0">
                      <a:pos x="0" y="134"/>
                    </a:cxn>
                    <a:cxn ang="0">
                      <a:pos x="192" y="135"/>
                    </a:cxn>
                    <a:cxn ang="0">
                      <a:pos x="213" y="0"/>
                    </a:cxn>
                    <a:cxn ang="0">
                      <a:pos x="30" y="0"/>
                    </a:cxn>
                  </a:cxnLst>
                  <a:rect l="0" t="0" r="r" b="b"/>
                  <a:pathLst>
                    <a:path w="213" h="135">
                      <a:moveTo>
                        <a:pt x="30" y="0"/>
                      </a:moveTo>
                      <a:lnTo>
                        <a:pt x="0" y="134"/>
                      </a:lnTo>
                      <a:lnTo>
                        <a:pt x="192" y="135"/>
                      </a:lnTo>
                      <a:lnTo>
                        <a:pt x="213" y="0"/>
                      </a:ln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5" name="Freeform 1084"/>
                <p:cNvSpPr>
                  <a:spLocks/>
                </p:cNvSpPr>
                <p:nvPr/>
              </p:nvSpPr>
              <p:spPr bwMode="auto">
                <a:xfrm>
                  <a:off x="6742113" y="3949701"/>
                  <a:ext cx="190500" cy="104775"/>
                </a:xfrm>
                <a:custGeom>
                  <a:avLst/>
                  <a:gdLst/>
                  <a:ahLst/>
                  <a:cxnLst>
                    <a:cxn ang="0">
                      <a:pos x="55" y="0"/>
                    </a:cxn>
                    <a:cxn ang="0">
                      <a:pos x="0" y="133"/>
                    </a:cxn>
                    <a:cxn ang="0">
                      <a:pos x="196" y="133"/>
                    </a:cxn>
                    <a:cxn ang="0">
                      <a:pos x="239" y="0"/>
                    </a:cxn>
                    <a:cxn ang="0">
                      <a:pos x="55" y="0"/>
                    </a:cxn>
                  </a:cxnLst>
                  <a:rect l="0" t="0" r="r" b="b"/>
                  <a:pathLst>
                    <a:path w="239" h="133">
                      <a:moveTo>
                        <a:pt x="55" y="0"/>
                      </a:moveTo>
                      <a:lnTo>
                        <a:pt x="0" y="133"/>
                      </a:lnTo>
                      <a:lnTo>
                        <a:pt x="196" y="133"/>
                      </a:lnTo>
                      <a:lnTo>
                        <a:pt x="239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6" name="Freeform 1085"/>
                <p:cNvSpPr>
                  <a:spLocks/>
                </p:cNvSpPr>
                <p:nvPr/>
              </p:nvSpPr>
              <p:spPr bwMode="auto">
                <a:xfrm>
                  <a:off x="6861176" y="4056063"/>
                  <a:ext cx="193675" cy="1000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0" y="126"/>
                    </a:cxn>
                    <a:cxn ang="0">
                      <a:pos x="212" y="126"/>
                    </a:cxn>
                    <a:cxn ang="0">
                      <a:pos x="244" y="0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244" h="126">
                      <a:moveTo>
                        <a:pt x="45" y="0"/>
                      </a:moveTo>
                      <a:lnTo>
                        <a:pt x="0" y="126"/>
                      </a:lnTo>
                      <a:lnTo>
                        <a:pt x="212" y="126"/>
                      </a:lnTo>
                      <a:lnTo>
                        <a:pt x="244" y="0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7" name="Freeform 1086"/>
                <p:cNvSpPr>
                  <a:spLocks/>
                </p:cNvSpPr>
                <p:nvPr/>
              </p:nvSpPr>
              <p:spPr bwMode="auto">
                <a:xfrm>
                  <a:off x="6700838" y="4056063"/>
                  <a:ext cx="198438" cy="96838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0" y="122"/>
                    </a:cxn>
                    <a:cxn ang="0">
                      <a:pos x="204" y="122"/>
                    </a:cxn>
                    <a:cxn ang="0">
                      <a:pos x="250" y="0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250" h="122">
                      <a:moveTo>
                        <a:pt x="53" y="0"/>
                      </a:moveTo>
                      <a:lnTo>
                        <a:pt x="0" y="122"/>
                      </a:lnTo>
                      <a:lnTo>
                        <a:pt x="204" y="122"/>
                      </a:lnTo>
                      <a:lnTo>
                        <a:pt x="250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8" name="Freeform 1087"/>
                <p:cNvSpPr>
                  <a:spLocks/>
                </p:cNvSpPr>
                <p:nvPr/>
              </p:nvSpPr>
              <p:spPr bwMode="auto">
                <a:xfrm>
                  <a:off x="6646863" y="4156076"/>
                  <a:ext cx="215900" cy="115888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0" y="146"/>
                    </a:cxn>
                    <a:cxn ang="0">
                      <a:pos x="220" y="144"/>
                    </a:cxn>
                    <a:cxn ang="0">
                      <a:pos x="271" y="0"/>
                    </a:cxn>
                    <a:cxn ang="0">
                      <a:pos x="66" y="0"/>
                    </a:cxn>
                  </a:cxnLst>
                  <a:rect l="0" t="0" r="r" b="b"/>
                  <a:pathLst>
                    <a:path w="271" h="146">
                      <a:moveTo>
                        <a:pt x="66" y="0"/>
                      </a:moveTo>
                      <a:lnTo>
                        <a:pt x="0" y="146"/>
                      </a:lnTo>
                      <a:lnTo>
                        <a:pt x="220" y="144"/>
                      </a:lnTo>
                      <a:lnTo>
                        <a:pt x="271" y="0"/>
                      </a:lnTo>
                      <a:lnTo>
                        <a:pt x="66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9" name="Freeform 1088"/>
                <p:cNvSpPr>
                  <a:spLocks/>
                </p:cNvSpPr>
                <p:nvPr/>
              </p:nvSpPr>
              <p:spPr bwMode="auto">
                <a:xfrm>
                  <a:off x="6821488" y="4152901"/>
                  <a:ext cx="206375" cy="117475"/>
                </a:xfrm>
                <a:custGeom>
                  <a:avLst/>
                  <a:gdLst/>
                  <a:ahLst/>
                  <a:cxnLst>
                    <a:cxn ang="0">
                      <a:pos x="0" y="148"/>
                    </a:cxn>
                    <a:cxn ang="0">
                      <a:pos x="218" y="148"/>
                    </a:cxn>
                    <a:cxn ang="0">
                      <a:pos x="259" y="0"/>
                    </a:cxn>
                    <a:cxn ang="0">
                      <a:pos x="53" y="4"/>
                    </a:cxn>
                    <a:cxn ang="0">
                      <a:pos x="0" y="148"/>
                    </a:cxn>
                  </a:cxnLst>
                  <a:rect l="0" t="0" r="r" b="b"/>
                  <a:pathLst>
                    <a:path w="259" h="148">
                      <a:moveTo>
                        <a:pt x="0" y="148"/>
                      </a:moveTo>
                      <a:lnTo>
                        <a:pt x="218" y="148"/>
                      </a:lnTo>
                      <a:lnTo>
                        <a:pt x="259" y="0"/>
                      </a:lnTo>
                      <a:lnTo>
                        <a:pt x="53" y="4"/>
                      </a:lnTo>
                      <a:lnTo>
                        <a:pt x="0" y="148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0" name="Freeform 1089"/>
                <p:cNvSpPr>
                  <a:spLocks/>
                </p:cNvSpPr>
                <p:nvPr/>
              </p:nvSpPr>
              <p:spPr bwMode="auto">
                <a:xfrm>
                  <a:off x="6784976" y="4267201"/>
                  <a:ext cx="209550" cy="112713"/>
                </a:xfrm>
                <a:custGeom>
                  <a:avLst/>
                  <a:gdLst/>
                  <a:ahLst/>
                  <a:cxnLst>
                    <a:cxn ang="0">
                      <a:pos x="47" y="4"/>
                    </a:cxn>
                    <a:cxn ang="0">
                      <a:pos x="0" y="142"/>
                    </a:cxn>
                    <a:cxn ang="0">
                      <a:pos x="228" y="142"/>
                    </a:cxn>
                    <a:cxn ang="0">
                      <a:pos x="265" y="0"/>
                    </a:cxn>
                    <a:cxn ang="0">
                      <a:pos x="47" y="4"/>
                    </a:cxn>
                  </a:cxnLst>
                  <a:rect l="0" t="0" r="r" b="b"/>
                  <a:pathLst>
                    <a:path w="265" h="142">
                      <a:moveTo>
                        <a:pt x="47" y="4"/>
                      </a:moveTo>
                      <a:lnTo>
                        <a:pt x="0" y="142"/>
                      </a:lnTo>
                      <a:lnTo>
                        <a:pt x="228" y="142"/>
                      </a:lnTo>
                      <a:lnTo>
                        <a:pt x="265" y="0"/>
                      </a:lnTo>
                      <a:lnTo>
                        <a:pt x="47" y="4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1" name="Freeform 1090"/>
                <p:cNvSpPr>
                  <a:spLocks/>
                </p:cNvSpPr>
                <p:nvPr/>
              </p:nvSpPr>
              <p:spPr bwMode="auto">
                <a:xfrm>
                  <a:off x="6604001" y="4270376"/>
                  <a:ext cx="215900" cy="109538"/>
                </a:xfrm>
                <a:custGeom>
                  <a:avLst/>
                  <a:gdLst/>
                  <a:ahLst/>
                  <a:cxnLst>
                    <a:cxn ang="0">
                      <a:pos x="272" y="0"/>
                    </a:cxn>
                    <a:cxn ang="0">
                      <a:pos x="227" y="136"/>
                    </a:cxn>
                    <a:cxn ang="0">
                      <a:pos x="0" y="138"/>
                    </a:cxn>
                    <a:cxn ang="0">
                      <a:pos x="57" y="2"/>
                    </a:cxn>
                    <a:cxn ang="0">
                      <a:pos x="272" y="0"/>
                    </a:cxn>
                  </a:cxnLst>
                  <a:rect l="0" t="0" r="r" b="b"/>
                  <a:pathLst>
                    <a:path w="272" h="138">
                      <a:moveTo>
                        <a:pt x="272" y="0"/>
                      </a:moveTo>
                      <a:lnTo>
                        <a:pt x="227" y="136"/>
                      </a:lnTo>
                      <a:lnTo>
                        <a:pt x="0" y="138"/>
                      </a:lnTo>
                      <a:lnTo>
                        <a:pt x="57" y="2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2" name="Freeform 1091"/>
                <p:cNvSpPr>
                  <a:spLocks/>
                </p:cNvSpPr>
                <p:nvPr/>
              </p:nvSpPr>
              <p:spPr bwMode="auto">
                <a:xfrm>
                  <a:off x="6735763" y="4378326"/>
                  <a:ext cx="230188" cy="141288"/>
                </a:xfrm>
                <a:custGeom>
                  <a:avLst/>
                  <a:gdLst/>
                  <a:ahLst/>
                  <a:cxnLst>
                    <a:cxn ang="0">
                      <a:pos x="291" y="2"/>
                    </a:cxn>
                    <a:cxn ang="0">
                      <a:pos x="244" y="175"/>
                    </a:cxn>
                    <a:cxn ang="0">
                      <a:pos x="0" y="179"/>
                    </a:cxn>
                    <a:cxn ang="0">
                      <a:pos x="64" y="0"/>
                    </a:cxn>
                    <a:cxn ang="0">
                      <a:pos x="291" y="2"/>
                    </a:cxn>
                  </a:cxnLst>
                  <a:rect l="0" t="0" r="r" b="b"/>
                  <a:pathLst>
                    <a:path w="291" h="179">
                      <a:moveTo>
                        <a:pt x="291" y="2"/>
                      </a:moveTo>
                      <a:lnTo>
                        <a:pt x="244" y="175"/>
                      </a:lnTo>
                      <a:lnTo>
                        <a:pt x="0" y="179"/>
                      </a:lnTo>
                      <a:lnTo>
                        <a:pt x="64" y="0"/>
                      </a:lnTo>
                      <a:lnTo>
                        <a:pt x="291" y="2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3" name="Freeform 1092"/>
                <p:cNvSpPr>
                  <a:spLocks/>
                </p:cNvSpPr>
                <p:nvPr/>
              </p:nvSpPr>
              <p:spPr bwMode="auto">
                <a:xfrm>
                  <a:off x="7124701" y="4381501"/>
                  <a:ext cx="220663" cy="136525"/>
                </a:xfrm>
                <a:custGeom>
                  <a:avLst/>
                  <a:gdLst/>
                  <a:ahLst/>
                  <a:cxnLst>
                    <a:cxn ang="0">
                      <a:pos x="279" y="0"/>
                    </a:cxn>
                    <a:cxn ang="0">
                      <a:pos x="265" y="170"/>
                    </a:cxn>
                    <a:cxn ang="0">
                      <a:pos x="0" y="169"/>
                    </a:cxn>
                    <a:cxn ang="0">
                      <a:pos x="38" y="2"/>
                    </a:cxn>
                    <a:cxn ang="0">
                      <a:pos x="279" y="0"/>
                    </a:cxn>
                  </a:cxnLst>
                  <a:rect l="0" t="0" r="r" b="b"/>
                  <a:pathLst>
                    <a:path w="279" h="170">
                      <a:moveTo>
                        <a:pt x="279" y="0"/>
                      </a:moveTo>
                      <a:lnTo>
                        <a:pt x="265" y="170"/>
                      </a:lnTo>
                      <a:lnTo>
                        <a:pt x="0" y="169"/>
                      </a:lnTo>
                      <a:lnTo>
                        <a:pt x="38" y="2"/>
                      </a:lnTo>
                      <a:lnTo>
                        <a:pt x="279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4" name="Freeform 36"/>
                <p:cNvSpPr>
                  <a:spLocks/>
                </p:cNvSpPr>
                <p:nvPr/>
              </p:nvSpPr>
              <p:spPr bwMode="auto">
                <a:xfrm>
                  <a:off x="7877176" y="4379913"/>
                  <a:ext cx="220663" cy="138113"/>
                </a:xfrm>
                <a:custGeom>
                  <a:avLst/>
                  <a:gdLst/>
                  <a:ahLst/>
                  <a:cxnLst>
                    <a:cxn ang="0">
                      <a:pos x="231" y="0"/>
                    </a:cxn>
                    <a:cxn ang="0">
                      <a:pos x="279" y="173"/>
                    </a:cxn>
                    <a:cxn ang="0">
                      <a:pos x="32" y="174"/>
                    </a:cxn>
                    <a:cxn ang="0">
                      <a:pos x="0" y="0"/>
                    </a:cxn>
                    <a:cxn ang="0">
                      <a:pos x="231" y="0"/>
                    </a:cxn>
                  </a:cxnLst>
                  <a:rect l="0" t="0" r="r" b="b"/>
                  <a:pathLst>
                    <a:path w="279" h="174">
                      <a:moveTo>
                        <a:pt x="231" y="0"/>
                      </a:moveTo>
                      <a:lnTo>
                        <a:pt x="279" y="173"/>
                      </a:lnTo>
                      <a:lnTo>
                        <a:pt x="32" y="174"/>
                      </a:lnTo>
                      <a:lnTo>
                        <a:pt x="0" y="0"/>
                      </a:lnTo>
                      <a:lnTo>
                        <a:pt x="231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5" name="Freeform 37"/>
                <p:cNvSpPr>
                  <a:spLocks/>
                </p:cNvSpPr>
                <p:nvPr/>
              </p:nvSpPr>
              <p:spPr bwMode="auto">
                <a:xfrm>
                  <a:off x="6540501" y="4376738"/>
                  <a:ext cx="244475" cy="138113"/>
                </a:xfrm>
                <a:custGeom>
                  <a:avLst/>
                  <a:gdLst/>
                  <a:ahLst/>
                  <a:cxnLst>
                    <a:cxn ang="0">
                      <a:pos x="78" y="2"/>
                    </a:cxn>
                    <a:cxn ang="0">
                      <a:pos x="0" y="175"/>
                    </a:cxn>
                    <a:cxn ang="0">
                      <a:pos x="245" y="175"/>
                    </a:cxn>
                    <a:cxn ang="0">
                      <a:pos x="308" y="0"/>
                    </a:cxn>
                    <a:cxn ang="0">
                      <a:pos x="78" y="2"/>
                    </a:cxn>
                  </a:cxnLst>
                  <a:rect l="0" t="0" r="r" b="b"/>
                  <a:pathLst>
                    <a:path w="308" h="175">
                      <a:moveTo>
                        <a:pt x="78" y="2"/>
                      </a:moveTo>
                      <a:lnTo>
                        <a:pt x="0" y="175"/>
                      </a:lnTo>
                      <a:lnTo>
                        <a:pt x="245" y="175"/>
                      </a:lnTo>
                      <a:lnTo>
                        <a:pt x="308" y="0"/>
                      </a:lnTo>
                      <a:lnTo>
                        <a:pt x="78" y="2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6" name="Freeform 38"/>
                <p:cNvSpPr>
                  <a:spLocks/>
                </p:cNvSpPr>
                <p:nvPr/>
              </p:nvSpPr>
              <p:spPr bwMode="auto">
                <a:xfrm>
                  <a:off x="7024688" y="4051301"/>
                  <a:ext cx="185738" cy="106363"/>
                </a:xfrm>
                <a:custGeom>
                  <a:avLst/>
                  <a:gdLst/>
                  <a:ahLst/>
                  <a:cxnLst>
                    <a:cxn ang="0">
                      <a:pos x="232" y="4"/>
                    </a:cxn>
                    <a:cxn ang="0">
                      <a:pos x="213" y="132"/>
                    </a:cxn>
                    <a:cxn ang="0">
                      <a:pos x="0" y="135"/>
                    </a:cxn>
                    <a:cxn ang="0">
                      <a:pos x="40" y="0"/>
                    </a:cxn>
                    <a:cxn ang="0">
                      <a:pos x="232" y="4"/>
                    </a:cxn>
                  </a:cxnLst>
                  <a:rect l="0" t="0" r="r" b="b"/>
                  <a:pathLst>
                    <a:path w="232" h="135">
                      <a:moveTo>
                        <a:pt x="232" y="4"/>
                      </a:moveTo>
                      <a:lnTo>
                        <a:pt x="213" y="132"/>
                      </a:lnTo>
                      <a:lnTo>
                        <a:pt x="0" y="135"/>
                      </a:lnTo>
                      <a:lnTo>
                        <a:pt x="40" y="0"/>
                      </a:lnTo>
                      <a:lnTo>
                        <a:pt x="232" y="4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7" name="Freeform 39"/>
                <p:cNvSpPr>
                  <a:spLocks/>
                </p:cNvSpPr>
                <p:nvPr/>
              </p:nvSpPr>
              <p:spPr bwMode="auto">
                <a:xfrm>
                  <a:off x="7208838" y="3949701"/>
                  <a:ext cx="165100" cy="104775"/>
                </a:xfrm>
                <a:custGeom>
                  <a:avLst/>
                  <a:gdLst/>
                  <a:ahLst/>
                  <a:cxnLst>
                    <a:cxn ang="0">
                      <a:pos x="208" y="0"/>
                    </a:cxn>
                    <a:cxn ang="0">
                      <a:pos x="199" y="133"/>
                    </a:cxn>
                    <a:cxn ang="0">
                      <a:pos x="0" y="133"/>
                    </a:cxn>
                    <a:cxn ang="0">
                      <a:pos x="20" y="0"/>
                    </a:cxn>
                    <a:cxn ang="0">
                      <a:pos x="208" y="0"/>
                    </a:cxn>
                  </a:cxnLst>
                  <a:rect l="0" t="0" r="r" b="b"/>
                  <a:pathLst>
                    <a:path w="208" h="133">
                      <a:moveTo>
                        <a:pt x="208" y="0"/>
                      </a:moveTo>
                      <a:lnTo>
                        <a:pt x="199" y="133"/>
                      </a:lnTo>
                      <a:lnTo>
                        <a:pt x="0" y="133"/>
                      </a:lnTo>
                      <a:lnTo>
                        <a:pt x="20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8" name="Freeform 40"/>
                <p:cNvSpPr>
                  <a:spLocks/>
                </p:cNvSpPr>
                <p:nvPr/>
              </p:nvSpPr>
              <p:spPr bwMode="auto">
                <a:xfrm>
                  <a:off x="7521576" y="3949701"/>
                  <a:ext cx="152400" cy="104775"/>
                </a:xfrm>
                <a:custGeom>
                  <a:avLst/>
                  <a:gdLst/>
                  <a:ahLst/>
                  <a:cxnLst>
                    <a:cxn ang="0">
                      <a:pos x="180" y="0"/>
                    </a:cxn>
                    <a:cxn ang="0">
                      <a:pos x="192" y="133"/>
                    </a:cxn>
                    <a:cxn ang="0">
                      <a:pos x="0" y="132"/>
                    </a:cxn>
                    <a:cxn ang="0">
                      <a:pos x="0" y="0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2" h="133">
                      <a:moveTo>
                        <a:pt x="180" y="0"/>
                      </a:moveTo>
                      <a:lnTo>
                        <a:pt x="192" y="133"/>
                      </a:lnTo>
                      <a:lnTo>
                        <a:pt x="0" y="132"/>
                      </a:lnTo>
                      <a:lnTo>
                        <a:pt x="0" y="0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9" name="Freeform 41"/>
                <p:cNvSpPr>
                  <a:spLocks/>
                </p:cNvSpPr>
                <p:nvPr/>
              </p:nvSpPr>
              <p:spPr bwMode="auto">
                <a:xfrm>
                  <a:off x="7800976" y="3949701"/>
                  <a:ext cx="169863" cy="107950"/>
                </a:xfrm>
                <a:custGeom>
                  <a:avLst/>
                  <a:gdLst/>
                  <a:ahLst/>
                  <a:cxnLst>
                    <a:cxn ang="0">
                      <a:pos x="176" y="0"/>
                    </a:cxn>
                    <a:cxn ang="0">
                      <a:pos x="213" y="136"/>
                    </a:cxn>
                    <a:cxn ang="0">
                      <a:pos x="22" y="136"/>
                    </a:cxn>
                    <a:cxn ang="0">
                      <a:pos x="0" y="0"/>
                    </a:cxn>
                    <a:cxn ang="0">
                      <a:pos x="176" y="0"/>
                    </a:cxn>
                  </a:cxnLst>
                  <a:rect l="0" t="0" r="r" b="b"/>
                  <a:pathLst>
                    <a:path w="213" h="136">
                      <a:moveTo>
                        <a:pt x="176" y="0"/>
                      </a:moveTo>
                      <a:lnTo>
                        <a:pt x="213" y="136"/>
                      </a:lnTo>
                      <a:lnTo>
                        <a:pt x="22" y="136"/>
                      </a:lnTo>
                      <a:lnTo>
                        <a:pt x="0" y="0"/>
                      </a:lnTo>
                      <a:lnTo>
                        <a:pt x="176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0" name="Freeform 42"/>
                <p:cNvSpPr>
                  <a:spLocks/>
                </p:cNvSpPr>
                <p:nvPr/>
              </p:nvSpPr>
              <p:spPr bwMode="auto">
                <a:xfrm>
                  <a:off x="7835901" y="4154488"/>
                  <a:ext cx="195263" cy="119063"/>
                </a:xfrm>
                <a:custGeom>
                  <a:avLst/>
                  <a:gdLst/>
                  <a:ahLst/>
                  <a:cxnLst>
                    <a:cxn ang="0">
                      <a:pos x="206" y="1"/>
                    </a:cxn>
                    <a:cxn ang="0">
                      <a:pos x="246" y="144"/>
                    </a:cxn>
                    <a:cxn ang="0">
                      <a:pos x="25" y="148"/>
                    </a:cxn>
                    <a:cxn ang="0">
                      <a:pos x="0" y="0"/>
                    </a:cxn>
                    <a:cxn ang="0">
                      <a:pos x="206" y="1"/>
                    </a:cxn>
                  </a:cxnLst>
                  <a:rect l="0" t="0" r="r" b="b"/>
                  <a:pathLst>
                    <a:path w="246" h="148">
                      <a:moveTo>
                        <a:pt x="206" y="1"/>
                      </a:moveTo>
                      <a:lnTo>
                        <a:pt x="246" y="144"/>
                      </a:lnTo>
                      <a:lnTo>
                        <a:pt x="25" y="148"/>
                      </a:lnTo>
                      <a:lnTo>
                        <a:pt x="0" y="0"/>
                      </a:lnTo>
                      <a:lnTo>
                        <a:pt x="206" y="1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1" name="Freeform 44"/>
                <p:cNvSpPr>
                  <a:spLocks/>
                </p:cNvSpPr>
                <p:nvPr/>
              </p:nvSpPr>
              <p:spPr bwMode="auto">
                <a:xfrm>
                  <a:off x="7167563" y="4154488"/>
                  <a:ext cx="190500" cy="119063"/>
                </a:xfrm>
                <a:custGeom>
                  <a:avLst/>
                  <a:gdLst/>
                  <a:ahLst/>
                  <a:cxnLst>
                    <a:cxn ang="0">
                      <a:pos x="241" y="1"/>
                    </a:cxn>
                    <a:cxn ang="0">
                      <a:pos x="232" y="144"/>
                    </a:cxn>
                    <a:cxn ang="0">
                      <a:pos x="0" y="148"/>
                    </a:cxn>
                    <a:cxn ang="0">
                      <a:pos x="27" y="0"/>
                    </a:cxn>
                    <a:cxn ang="0">
                      <a:pos x="241" y="1"/>
                    </a:cxn>
                  </a:cxnLst>
                  <a:rect l="0" t="0" r="r" b="b"/>
                  <a:pathLst>
                    <a:path w="241" h="148">
                      <a:moveTo>
                        <a:pt x="241" y="1"/>
                      </a:moveTo>
                      <a:lnTo>
                        <a:pt x="232" y="144"/>
                      </a:lnTo>
                      <a:lnTo>
                        <a:pt x="0" y="148"/>
                      </a:lnTo>
                      <a:lnTo>
                        <a:pt x="27" y="0"/>
                      </a:lnTo>
                      <a:lnTo>
                        <a:pt x="241" y="1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2" name="Freeform 45"/>
                <p:cNvSpPr>
                  <a:spLocks/>
                </p:cNvSpPr>
                <p:nvPr/>
              </p:nvSpPr>
              <p:spPr bwMode="auto">
                <a:xfrm>
                  <a:off x="7672388" y="4051301"/>
                  <a:ext cx="166688" cy="107950"/>
                </a:xfrm>
                <a:custGeom>
                  <a:avLst/>
                  <a:gdLst/>
                  <a:ahLst/>
                  <a:cxnLst>
                    <a:cxn ang="0">
                      <a:pos x="189" y="0"/>
                    </a:cxn>
                    <a:cxn ang="0">
                      <a:pos x="211" y="135"/>
                    </a:cxn>
                    <a:cxn ang="0">
                      <a:pos x="6" y="134"/>
                    </a:cxn>
                    <a:cxn ang="0">
                      <a:pos x="0" y="4"/>
                    </a:cxn>
                    <a:cxn ang="0">
                      <a:pos x="189" y="0"/>
                    </a:cxn>
                  </a:cxnLst>
                  <a:rect l="0" t="0" r="r" b="b"/>
                  <a:pathLst>
                    <a:path w="211" h="135">
                      <a:moveTo>
                        <a:pt x="189" y="0"/>
                      </a:moveTo>
                      <a:lnTo>
                        <a:pt x="211" y="135"/>
                      </a:lnTo>
                      <a:lnTo>
                        <a:pt x="6" y="134"/>
                      </a:lnTo>
                      <a:lnTo>
                        <a:pt x="0" y="4"/>
                      </a:lnTo>
                      <a:lnTo>
                        <a:pt x="189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3" name="Freeform 46"/>
                <p:cNvSpPr>
                  <a:spLocks/>
                </p:cNvSpPr>
                <p:nvPr/>
              </p:nvSpPr>
              <p:spPr bwMode="auto">
                <a:xfrm>
                  <a:off x="7356476" y="4052888"/>
                  <a:ext cx="165100" cy="109538"/>
                </a:xfrm>
                <a:custGeom>
                  <a:avLst/>
                  <a:gdLst/>
                  <a:ahLst/>
                  <a:cxnLst>
                    <a:cxn ang="0">
                      <a:pos x="206" y="0"/>
                    </a:cxn>
                    <a:cxn ang="0">
                      <a:pos x="208" y="137"/>
                    </a:cxn>
                    <a:cxn ang="0">
                      <a:pos x="0" y="136"/>
                    </a:cxn>
                    <a:cxn ang="0">
                      <a:pos x="14" y="1"/>
                    </a:cxn>
                    <a:cxn ang="0">
                      <a:pos x="206" y="0"/>
                    </a:cxn>
                  </a:cxnLst>
                  <a:rect l="0" t="0" r="r" b="b"/>
                  <a:pathLst>
                    <a:path w="208" h="137">
                      <a:moveTo>
                        <a:pt x="206" y="0"/>
                      </a:moveTo>
                      <a:lnTo>
                        <a:pt x="208" y="137"/>
                      </a:lnTo>
                      <a:lnTo>
                        <a:pt x="0" y="136"/>
                      </a:lnTo>
                      <a:lnTo>
                        <a:pt x="14" y="1"/>
                      </a:lnTo>
                      <a:lnTo>
                        <a:pt x="206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4" name="Freeform 48"/>
                <p:cNvSpPr>
                  <a:spLocks/>
                </p:cNvSpPr>
                <p:nvPr/>
              </p:nvSpPr>
              <p:spPr bwMode="auto">
                <a:xfrm>
                  <a:off x="6962776" y="4268788"/>
                  <a:ext cx="212725" cy="117475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0" y="147"/>
                    </a:cxn>
                    <a:cxn ang="0">
                      <a:pos x="241" y="147"/>
                    </a:cxn>
                    <a:cxn ang="0">
                      <a:pos x="269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269" h="147">
                      <a:moveTo>
                        <a:pt x="40" y="0"/>
                      </a:moveTo>
                      <a:lnTo>
                        <a:pt x="0" y="147"/>
                      </a:lnTo>
                      <a:lnTo>
                        <a:pt x="241" y="147"/>
                      </a:lnTo>
                      <a:lnTo>
                        <a:pt x="269" y="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5" name="Freeform 49"/>
                <p:cNvSpPr>
                  <a:spLocks/>
                </p:cNvSpPr>
                <p:nvPr/>
              </p:nvSpPr>
              <p:spPr bwMode="auto">
                <a:xfrm>
                  <a:off x="7343776" y="4271963"/>
                  <a:ext cx="179388" cy="119063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0" y="150"/>
                    </a:cxn>
                    <a:cxn ang="0">
                      <a:pos x="224" y="147"/>
                    </a:cxn>
                    <a:cxn ang="0">
                      <a:pos x="226" y="2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226" h="150">
                      <a:moveTo>
                        <a:pt x="12" y="0"/>
                      </a:moveTo>
                      <a:lnTo>
                        <a:pt x="0" y="150"/>
                      </a:lnTo>
                      <a:lnTo>
                        <a:pt x="224" y="147"/>
                      </a:lnTo>
                      <a:lnTo>
                        <a:pt x="226" y="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6" name="Freeform 50"/>
                <p:cNvSpPr>
                  <a:spLocks/>
                </p:cNvSpPr>
                <p:nvPr/>
              </p:nvSpPr>
              <p:spPr bwMode="auto">
                <a:xfrm>
                  <a:off x="7686676" y="4270376"/>
                  <a:ext cx="190500" cy="1158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" y="145"/>
                    </a:cxn>
                    <a:cxn ang="0">
                      <a:pos x="240" y="145"/>
                    </a:cxn>
                    <a:cxn ang="0">
                      <a:pos x="213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40" h="145">
                      <a:moveTo>
                        <a:pt x="0" y="0"/>
                      </a:moveTo>
                      <a:lnTo>
                        <a:pt x="9" y="145"/>
                      </a:lnTo>
                      <a:lnTo>
                        <a:pt x="240" y="145"/>
                      </a:lnTo>
                      <a:lnTo>
                        <a:pt x="21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7" name="Freeform 51"/>
                <p:cNvSpPr>
                  <a:spLocks/>
                </p:cNvSpPr>
                <p:nvPr/>
              </p:nvSpPr>
              <p:spPr bwMode="auto">
                <a:xfrm>
                  <a:off x="6927851" y="4383088"/>
                  <a:ext cx="227013" cy="131763"/>
                </a:xfrm>
                <a:custGeom>
                  <a:avLst/>
                  <a:gdLst/>
                  <a:ahLst/>
                  <a:cxnLst>
                    <a:cxn ang="0">
                      <a:pos x="43" y="0"/>
                    </a:cxn>
                    <a:cxn ang="0">
                      <a:pos x="0" y="163"/>
                    </a:cxn>
                    <a:cxn ang="0">
                      <a:pos x="257" y="167"/>
                    </a:cxn>
                    <a:cxn ang="0">
                      <a:pos x="284" y="0"/>
                    </a:cxn>
                    <a:cxn ang="0">
                      <a:pos x="43" y="0"/>
                    </a:cxn>
                  </a:cxnLst>
                  <a:rect l="0" t="0" r="r" b="b"/>
                  <a:pathLst>
                    <a:path w="284" h="167">
                      <a:moveTo>
                        <a:pt x="43" y="0"/>
                      </a:moveTo>
                      <a:lnTo>
                        <a:pt x="0" y="163"/>
                      </a:lnTo>
                      <a:lnTo>
                        <a:pt x="257" y="167"/>
                      </a:lnTo>
                      <a:lnTo>
                        <a:pt x="284" y="0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8" name="Freeform 54"/>
                <p:cNvSpPr>
                  <a:spLocks/>
                </p:cNvSpPr>
                <p:nvPr/>
              </p:nvSpPr>
              <p:spPr bwMode="auto">
                <a:xfrm>
                  <a:off x="7770813" y="3779838"/>
                  <a:ext cx="141288" cy="762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" y="94"/>
                    </a:cxn>
                    <a:cxn ang="0">
                      <a:pos x="177" y="92"/>
                    </a:cxn>
                    <a:cxn ang="0">
                      <a:pos x="15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7" h="94">
                      <a:moveTo>
                        <a:pt x="0" y="0"/>
                      </a:moveTo>
                      <a:lnTo>
                        <a:pt x="17" y="94"/>
                      </a:lnTo>
                      <a:lnTo>
                        <a:pt x="177" y="92"/>
                      </a:lnTo>
                      <a:lnTo>
                        <a:pt x="15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9" name="Freeform 35"/>
                <p:cNvSpPr>
                  <a:spLocks/>
                </p:cNvSpPr>
                <p:nvPr/>
              </p:nvSpPr>
              <p:spPr bwMode="auto">
                <a:xfrm>
                  <a:off x="7521934" y="4376922"/>
                  <a:ext cx="185738" cy="139700"/>
                </a:xfrm>
                <a:custGeom>
                  <a:avLst/>
                  <a:gdLst/>
                  <a:ahLst/>
                  <a:cxnLst>
                    <a:cxn ang="0">
                      <a:pos x="221" y="3"/>
                    </a:cxn>
                    <a:cxn ang="0">
                      <a:pos x="234" y="173"/>
                    </a:cxn>
                    <a:cxn ang="0">
                      <a:pos x="5" y="177"/>
                    </a:cxn>
                    <a:cxn ang="0">
                      <a:pos x="0" y="0"/>
                    </a:cxn>
                    <a:cxn ang="0">
                      <a:pos x="221" y="3"/>
                    </a:cxn>
                  </a:cxnLst>
                  <a:rect l="0" t="0" r="r" b="b"/>
                  <a:pathLst>
                    <a:path w="234" h="177">
                      <a:moveTo>
                        <a:pt x="221" y="3"/>
                      </a:moveTo>
                      <a:lnTo>
                        <a:pt x="234" y="173"/>
                      </a:lnTo>
                      <a:lnTo>
                        <a:pt x="5" y="177"/>
                      </a:lnTo>
                      <a:lnTo>
                        <a:pt x="0" y="0"/>
                      </a:lnTo>
                      <a:lnTo>
                        <a:pt x="221" y="3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0" name="Freeform 43"/>
                <p:cNvSpPr>
                  <a:spLocks/>
                </p:cNvSpPr>
                <p:nvPr/>
              </p:nvSpPr>
              <p:spPr bwMode="auto">
                <a:xfrm>
                  <a:off x="7520241" y="4152836"/>
                  <a:ext cx="165100" cy="115888"/>
                </a:xfrm>
                <a:custGeom>
                  <a:avLst/>
                  <a:gdLst/>
                  <a:ahLst/>
                  <a:cxnLst>
                    <a:cxn ang="0">
                      <a:pos x="200" y="1"/>
                    </a:cxn>
                    <a:cxn ang="0">
                      <a:pos x="209" y="144"/>
                    </a:cxn>
                    <a:cxn ang="0">
                      <a:pos x="0" y="146"/>
                    </a:cxn>
                    <a:cxn ang="0">
                      <a:pos x="0" y="0"/>
                    </a:cxn>
                    <a:cxn ang="0">
                      <a:pos x="200" y="1"/>
                    </a:cxn>
                  </a:cxnLst>
                  <a:rect l="0" t="0" r="r" b="b"/>
                  <a:pathLst>
                    <a:path w="209" h="146">
                      <a:moveTo>
                        <a:pt x="200" y="1"/>
                      </a:moveTo>
                      <a:lnTo>
                        <a:pt x="209" y="144"/>
                      </a:lnTo>
                      <a:lnTo>
                        <a:pt x="0" y="146"/>
                      </a:lnTo>
                      <a:lnTo>
                        <a:pt x="0" y="0"/>
                      </a:lnTo>
                      <a:lnTo>
                        <a:pt x="200" y="1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1" name="Freeform 20"/>
                <p:cNvSpPr>
                  <a:spLocks/>
                </p:cNvSpPr>
                <p:nvPr/>
              </p:nvSpPr>
              <p:spPr bwMode="auto">
                <a:xfrm>
                  <a:off x="7388263" y="3709080"/>
                  <a:ext cx="133350" cy="71438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0" y="88"/>
                    </a:cxn>
                    <a:cxn ang="0">
                      <a:pos x="166" y="89"/>
                    </a:cxn>
                    <a:cxn ang="0">
                      <a:pos x="169" y="0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69" h="89">
                      <a:moveTo>
                        <a:pt x="6" y="0"/>
                      </a:moveTo>
                      <a:lnTo>
                        <a:pt x="0" y="88"/>
                      </a:lnTo>
                      <a:lnTo>
                        <a:pt x="166" y="89"/>
                      </a:lnTo>
                      <a:lnTo>
                        <a:pt x="16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2" name="Freeform 19"/>
                <p:cNvSpPr>
                  <a:spLocks/>
                </p:cNvSpPr>
                <p:nvPr/>
              </p:nvSpPr>
              <p:spPr bwMode="auto">
                <a:xfrm>
                  <a:off x="7124085" y="3709040"/>
                  <a:ext cx="146050" cy="71438"/>
                </a:xfrm>
                <a:custGeom>
                  <a:avLst/>
                  <a:gdLst/>
                  <a:ahLst/>
                  <a:cxnLst>
                    <a:cxn ang="0">
                      <a:pos x="26" y="0"/>
                    </a:cxn>
                    <a:cxn ang="0">
                      <a:pos x="0" y="89"/>
                    </a:cxn>
                    <a:cxn ang="0">
                      <a:pos x="167" y="90"/>
                    </a:cxn>
                    <a:cxn ang="0">
                      <a:pos x="183" y="0"/>
                    </a:cxn>
                    <a:cxn ang="0">
                      <a:pos x="26" y="0"/>
                    </a:cxn>
                  </a:cxnLst>
                  <a:rect l="0" t="0" r="r" b="b"/>
                  <a:pathLst>
                    <a:path w="183" h="90">
                      <a:moveTo>
                        <a:pt x="26" y="0"/>
                      </a:moveTo>
                      <a:lnTo>
                        <a:pt x="0" y="89"/>
                      </a:lnTo>
                      <a:lnTo>
                        <a:pt x="167" y="90"/>
                      </a:lnTo>
                      <a:lnTo>
                        <a:pt x="183" y="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3" name="Freeform 53"/>
                <p:cNvSpPr>
                  <a:spLocks/>
                </p:cNvSpPr>
                <p:nvPr/>
              </p:nvSpPr>
              <p:spPr bwMode="auto">
                <a:xfrm>
                  <a:off x="7248902" y="3778687"/>
                  <a:ext cx="142875" cy="76200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180" y="0"/>
                    </a:cxn>
                    <a:cxn ang="0">
                      <a:pos x="170" y="94"/>
                    </a:cxn>
                    <a:cxn ang="0">
                      <a:pos x="0" y="94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180" h="94">
                      <a:moveTo>
                        <a:pt x="19" y="0"/>
                      </a:moveTo>
                      <a:lnTo>
                        <a:pt x="180" y="0"/>
                      </a:lnTo>
                      <a:lnTo>
                        <a:pt x="170" y="94"/>
                      </a:lnTo>
                      <a:lnTo>
                        <a:pt x="0" y="94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4" name="Freeform 52"/>
                <p:cNvSpPr>
                  <a:spLocks/>
                </p:cNvSpPr>
                <p:nvPr/>
              </p:nvSpPr>
              <p:spPr bwMode="auto">
                <a:xfrm>
                  <a:off x="7521934" y="3776340"/>
                  <a:ext cx="138113" cy="762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2"/>
                    </a:cxn>
                    <a:cxn ang="0">
                      <a:pos x="173" y="96"/>
                    </a:cxn>
                    <a:cxn ang="0">
                      <a:pos x="173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3" h="96">
                      <a:moveTo>
                        <a:pt x="0" y="0"/>
                      </a:moveTo>
                      <a:lnTo>
                        <a:pt x="0" y="92"/>
                      </a:lnTo>
                      <a:lnTo>
                        <a:pt x="173" y="96"/>
                      </a:lnTo>
                      <a:lnTo>
                        <a:pt x="17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5" name="Freeform 47"/>
                <p:cNvSpPr>
                  <a:spLocks/>
                </p:cNvSpPr>
                <p:nvPr/>
              </p:nvSpPr>
              <p:spPr bwMode="auto">
                <a:xfrm>
                  <a:off x="6992280" y="4155357"/>
                  <a:ext cx="200025" cy="117475"/>
                </a:xfrm>
                <a:custGeom>
                  <a:avLst/>
                  <a:gdLst/>
                  <a:ahLst/>
                  <a:cxnLst>
                    <a:cxn ang="0">
                      <a:pos x="39" y="0"/>
                    </a:cxn>
                    <a:cxn ang="0">
                      <a:pos x="0" y="143"/>
                    </a:cxn>
                    <a:cxn ang="0">
                      <a:pos x="224" y="147"/>
                    </a:cxn>
                    <a:cxn ang="0">
                      <a:pos x="252" y="0"/>
                    </a:cxn>
                    <a:cxn ang="0">
                      <a:pos x="39" y="0"/>
                    </a:cxn>
                  </a:cxnLst>
                  <a:rect l="0" t="0" r="r" b="b"/>
                  <a:pathLst>
                    <a:path w="252" h="147">
                      <a:moveTo>
                        <a:pt x="39" y="0"/>
                      </a:moveTo>
                      <a:lnTo>
                        <a:pt x="0" y="143"/>
                      </a:lnTo>
                      <a:lnTo>
                        <a:pt x="224" y="147"/>
                      </a:lnTo>
                      <a:lnTo>
                        <a:pt x="252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EAB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62" name="Group 563"/>
            <p:cNvGrpSpPr/>
            <p:nvPr/>
          </p:nvGrpSpPr>
          <p:grpSpPr>
            <a:xfrm>
              <a:off x="6850746" y="836712"/>
              <a:ext cx="162507" cy="495488"/>
              <a:chOff x="7396187" y="3068960"/>
              <a:chExt cx="111125" cy="285750"/>
            </a:xfrm>
          </p:grpSpPr>
          <p:sp>
            <p:nvSpPr>
              <p:cNvPr id="1014" name="Freeform 55"/>
              <p:cNvSpPr>
                <a:spLocks/>
              </p:cNvSpPr>
              <p:nvPr/>
            </p:nvSpPr>
            <p:spPr bwMode="auto">
              <a:xfrm>
                <a:off x="7396187" y="3068960"/>
                <a:ext cx="111125" cy="285750"/>
              </a:xfrm>
              <a:custGeom>
                <a:avLst/>
                <a:gdLst/>
                <a:ahLst/>
                <a:cxnLst>
                  <a:cxn ang="0">
                    <a:pos x="56" y="14"/>
                  </a:cxn>
                  <a:cxn ang="0">
                    <a:pos x="40" y="40"/>
                  </a:cxn>
                  <a:cxn ang="0">
                    <a:pos x="57" y="50"/>
                  </a:cxn>
                  <a:cxn ang="0">
                    <a:pos x="33" y="60"/>
                  </a:cxn>
                  <a:cxn ang="0">
                    <a:pos x="25" y="73"/>
                  </a:cxn>
                  <a:cxn ang="0">
                    <a:pos x="44" y="99"/>
                  </a:cxn>
                  <a:cxn ang="0">
                    <a:pos x="39" y="111"/>
                  </a:cxn>
                  <a:cxn ang="0">
                    <a:pos x="39" y="122"/>
                  </a:cxn>
                  <a:cxn ang="0">
                    <a:pos x="29" y="133"/>
                  </a:cxn>
                  <a:cxn ang="0">
                    <a:pos x="19" y="148"/>
                  </a:cxn>
                  <a:cxn ang="0">
                    <a:pos x="31" y="159"/>
                  </a:cxn>
                  <a:cxn ang="0">
                    <a:pos x="45" y="188"/>
                  </a:cxn>
                  <a:cxn ang="0">
                    <a:pos x="35" y="229"/>
                  </a:cxn>
                  <a:cxn ang="0">
                    <a:pos x="21" y="255"/>
                  </a:cxn>
                  <a:cxn ang="0">
                    <a:pos x="16" y="266"/>
                  </a:cxn>
                  <a:cxn ang="0">
                    <a:pos x="22" y="278"/>
                  </a:cxn>
                  <a:cxn ang="0">
                    <a:pos x="3" y="288"/>
                  </a:cxn>
                  <a:cxn ang="0">
                    <a:pos x="4" y="308"/>
                  </a:cxn>
                  <a:cxn ang="0">
                    <a:pos x="0" y="324"/>
                  </a:cxn>
                  <a:cxn ang="0">
                    <a:pos x="15" y="347"/>
                  </a:cxn>
                  <a:cxn ang="0">
                    <a:pos x="48" y="357"/>
                  </a:cxn>
                  <a:cxn ang="0">
                    <a:pos x="84" y="360"/>
                  </a:cxn>
                  <a:cxn ang="0">
                    <a:pos x="121" y="348"/>
                  </a:cxn>
                  <a:cxn ang="0">
                    <a:pos x="139" y="324"/>
                  </a:cxn>
                  <a:cxn ang="0">
                    <a:pos x="135" y="303"/>
                  </a:cxn>
                  <a:cxn ang="0">
                    <a:pos x="129" y="287"/>
                  </a:cxn>
                  <a:cxn ang="0">
                    <a:pos x="123" y="269"/>
                  </a:cxn>
                  <a:cxn ang="0">
                    <a:pos x="121" y="257"/>
                  </a:cxn>
                  <a:cxn ang="0">
                    <a:pos x="103" y="229"/>
                  </a:cxn>
                  <a:cxn ang="0">
                    <a:pos x="95" y="190"/>
                  </a:cxn>
                  <a:cxn ang="0">
                    <a:pos x="105" y="163"/>
                  </a:cxn>
                  <a:cxn ang="0">
                    <a:pos x="117" y="151"/>
                  </a:cxn>
                  <a:cxn ang="0">
                    <a:pos x="117" y="141"/>
                  </a:cxn>
                  <a:cxn ang="0">
                    <a:pos x="102" y="131"/>
                  </a:cxn>
                  <a:cxn ang="0">
                    <a:pos x="108" y="118"/>
                  </a:cxn>
                  <a:cxn ang="0">
                    <a:pos x="100" y="105"/>
                  </a:cxn>
                  <a:cxn ang="0">
                    <a:pos x="113" y="85"/>
                  </a:cxn>
                  <a:cxn ang="0">
                    <a:pos x="118" y="67"/>
                  </a:cxn>
                  <a:cxn ang="0">
                    <a:pos x="103" y="57"/>
                  </a:cxn>
                  <a:cxn ang="0">
                    <a:pos x="88" y="52"/>
                  </a:cxn>
                  <a:cxn ang="0">
                    <a:pos x="108" y="39"/>
                  </a:cxn>
                  <a:cxn ang="0">
                    <a:pos x="91" y="18"/>
                  </a:cxn>
                  <a:cxn ang="0">
                    <a:pos x="56" y="1"/>
                  </a:cxn>
                </a:cxnLst>
                <a:rect l="0" t="0" r="r" b="b"/>
                <a:pathLst>
                  <a:path w="139" h="360">
                    <a:moveTo>
                      <a:pt x="56" y="1"/>
                    </a:moveTo>
                    <a:lnTo>
                      <a:pt x="56" y="14"/>
                    </a:lnTo>
                    <a:lnTo>
                      <a:pt x="40" y="14"/>
                    </a:lnTo>
                    <a:lnTo>
                      <a:pt x="40" y="40"/>
                    </a:lnTo>
                    <a:lnTo>
                      <a:pt x="57" y="40"/>
                    </a:lnTo>
                    <a:lnTo>
                      <a:pt x="57" y="50"/>
                    </a:lnTo>
                    <a:lnTo>
                      <a:pt x="46" y="55"/>
                    </a:lnTo>
                    <a:lnTo>
                      <a:pt x="33" y="60"/>
                    </a:lnTo>
                    <a:lnTo>
                      <a:pt x="26" y="66"/>
                    </a:lnTo>
                    <a:lnTo>
                      <a:pt x="25" y="73"/>
                    </a:lnTo>
                    <a:lnTo>
                      <a:pt x="29" y="84"/>
                    </a:lnTo>
                    <a:lnTo>
                      <a:pt x="44" y="99"/>
                    </a:lnTo>
                    <a:lnTo>
                      <a:pt x="44" y="107"/>
                    </a:lnTo>
                    <a:lnTo>
                      <a:pt x="39" y="111"/>
                    </a:lnTo>
                    <a:lnTo>
                      <a:pt x="38" y="115"/>
                    </a:lnTo>
                    <a:lnTo>
                      <a:pt x="39" y="122"/>
                    </a:lnTo>
                    <a:lnTo>
                      <a:pt x="41" y="128"/>
                    </a:lnTo>
                    <a:lnTo>
                      <a:pt x="29" y="133"/>
                    </a:lnTo>
                    <a:lnTo>
                      <a:pt x="22" y="141"/>
                    </a:lnTo>
                    <a:lnTo>
                      <a:pt x="19" y="148"/>
                    </a:lnTo>
                    <a:lnTo>
                      <a:pt x="23" y="153"/>
                    </a:lnTo>
                    <a:lnTo>
                      <a:pt x="31" y="159"/>
                    </a:lnTo>
                    <a:lnTo>
                      <a:pt x="48" y="165"/>
                    </a:lnTo>
                    <a:lnTo>
                      <a:pt x="45" y="188"/>
                    </a:lnTo>
                    <a:lnTo>
                      <a:pt x="41" y="209"/>
                    </a:lnTo>
                    <a:lnTo>
                      <a:pt x="35" y="229"/>
                    </a:lnTo>
                    <a:lnTo>
                      <a:pt x="27" y="250"/>
                    </a:lnTo>
                    <a:lnTo>
                      <a:pt x="21" y="255"/>
                    </a:lnTo>
                    <a:lnTo>
                      <a:pt x="16" y="259"/>
                    </a:lnTo>
                    <a:lnTo>
                      <a:pt x="16" y="266"/>
                    </a:lnTo>
                    <a:lnTo>
                      <a:pt x="21" y="272"/>
                    </a:lnTo>
                    <a:lnTo>
                      <a:pt x="22" y="278"/>
                    </a:lnTo>
                    <a:lnTo>
                      <a:pt x="10" y="283"/>
                    </a:lnTo>
                    <a:lnTo>
                      <a:pt x="3" y="288"/>
                    </a:lnTo>
                    <a:lnTo>
                      <a:pt x="2" y="298"/>
                    </a:lnTo>
                    <a:lnTo>
                      <a:pt x="4" y="308"/>
                    </a:lnTo>
                    <a:lnTo>
                      <a:pt x="6" y="317"/>
                    </a:lnTo>
                    <a:lnTo>
                      <a:pt x="0" y="324"/>
                    </a:lnTo>
                    <a:lnTo>
                      <a:pt x="0" y="340"/>
                    </a:lnTo>
                    <a:lnTo>
                      <a:pt x="15" y="347"/>
                    </a:lnTo>
                    <a:lnTo>
                      <a:pt x="31" y="353"/>
                    </a:lnTo>
                    <a:lnTo>
                      <a:pt x="48" y="357"/>
                    </a:lnTo>
                    <a:lnTo>
                      <a:pt x="65" y="360"/>
                    </a:lnTo>
                    <a:lnTo>
                      <a:pt x="84" y="360"/>
                    </a:lnTo>
                    <a:lnTo>
                      <a:pt x="102" y="355"/>
                    </a:lnTo>
                    <a:lnTo>
                      <a:pt x="121" y="348"/>
                    </a:lnTo>
                    <a:lnTo>
                      <a:pt x="138" y="338"/>
                    </a:lnTo>
                    <a:lnTo>
                      <a:pt x="139" y="324"/>
                    </a:lnTo>
                    <a:lnTo>
                      <a:pt x="133" y="317"/>
                    </a:lnTo>
                    <a:lnTo>
                      <a:pt x="135" y="303"/>
                    </a:lnTo>
                    <a:lnTo>
                      <a:pt x="133" y="294"/>
                    </a:lnTo>
                    <a:lnTo>
                      <a:pt x="129" y="287"/>
                    </a:lnTo>
                    <a:lnTo>
                      <a:pt x="120" y="278"/>
                    </a:lnTo>
                    <a:lnTo>
                      <a:pt x="123" y="269"/>
                    </a:lnTo>
                    <a:lnTo>
                      <a:pt x="123" y="262"/>
                    </a:lnTo>
                    <a:lnTo>
                      <a:pt x="121" y="257"/>
                    </a:lnTo>
                    <a:lnTo>
                      <a:pt x="113" y="251"/>
                    </a:lnTo>
                    <a:lnTo>
                      <a:pt x="103" y="229"/>
                    </a:lnTo>
                    <a:lnTo>
                      <a:pt x="98" y="210"/>
                    </a:lnTo>
                    <a:lnTo>
                      <a:pt x="95" y="190"/>
                    </a:lnTo>
                    <a:lnTo>
                      <a:pt x="95" y="166"/>
                    </a:lnTo>
                    <a:lnTo>
                      <a:pt x="105" y="163"/>
                    </a:lnTo>
                    <a:lnTo>
                      <a:pt x="112" y="158"/>
                    </a:lnTo>
                    <a:lnTo>
                      <a:pt x="117" y="151"/>
                    </a:lnTo>
                    <a:lnTo>
                      <a:pt x="121" y="146"/>
                    </a:lnTo>
                    <a:lnTo>
                      <a:pt x="117" y="141"/>
                    </a:lnTo>
                    <a:lnTo>
                      <a:pt x="108" y="136"/>
                    </a:lnTo>
                    <a:lnTo>
                      <a:pt x="102" y="131"/>
                    </a:lnTo>
                    <a:lnTo>
                      <a:pt x="107" y="125"/>
                    </a:lnTo>
                    <a:lnTo>
                      <a:pt x="108" y="118"/>
                    </a:lnTo>
                    <a:lnTo>
                      <a:pt x="106" y="111"/>
                    </a:lnTo>
                    <a:lnTo>
                      <a:pt x="100" y="105"/>
                    </a:lnTo>
                    <a:lnTo>
                      <a:pt x="107" y="96"/>
                    </a:lnTo>
                    <a:lnTo>
                      <a:pt x="113" y="85"/>
                    </a:lnTo>
                    <a:lnTo>
                      <a:pt x="117" y="75"/>
                    </a:lnTo>
                    <a:lnTo>
                      <a:pt x="118" y="67"/>
                    </a:lnTo>
                    <a:lnTo>
                      <a:pt x="114" y="62"/>
                    </a:lnTo>
                    <a:lnTo>
                      <a:pt x="103" y="57"/>
                    </a:lnTo>
                    <a:lnTo>
                      <a:pt x="97" y="54"/>
                    </a:lnTo>
                    <a:lnTo>
                      <a:pt x="88" y="52"/>
                    </a:lnTo>
                    <a:lnTo>
                      <a:pt x="88" y="40"/>
                    </a:lnTo>
                    <a:lnTo>
                      <a:pt x="108" y="39"/>
                    </a:lnTo>
                    <a:lnTo>
                      <a:pt x="108" y="17"/>
                    </a:lnTo>
                    <a:lnTo>
                      <a:pt x="91" y="18"/>
                    </a:lnTo>
                    <a:lnTo>
                      <a:pt x="92" y="0"/>
                    </a:lnTo>
                    <a:lnTo>
                      <a:pt x="56" y="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15" name="Group 561"/>
              <p:cNvGrpSpPr/>
              <p:nvPr/>
            </p:nvGrpSpPr>
            <p:grpSpPr>
              <a:xfrm>
                <a:off x="7397774" y="3070548"/>
                <a:ext cx="104775" cy="268288"/>
                <a:chOff x="7405688" y="3502026"/>
                <a:chExt cx="104775" cy="268288"/>
              </a:xfrm>
            </p:grpSpPr>
            <p:sp>
              <p:nvSpPr>
                <p:cNvPr id="1016" name="Freeform 59"/>
                <p:cNvSpPr>
                  <a:spLocks/>
                </p:cNvSpPr>
                <p:nvPr/>
              </p:nvSpPr>
              <p:spPr bwMode="auto">
                <a:xfrm>
                  <a:off x="7450138" y="3502026"/>
                  <a:ext cx="25400" cy="95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2"/>
                    </a:cxn>
                    <a:cxn ang="0">
                      <a:pos x="33" y="13"/>
                    </a:cxn>
                    <a:cxn ang="0">
                      <a:pos x="33" y="5"/>
                    </a:cxn>
                    <a:cxn ang="0">
                      <a:pos x="3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3">
                      <a:moveTo>
                        <a:pt x="0" y="0"/>
                      </a:moveTo>
                      <a:lnTo>
                        <a:pt x="0" y="12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3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" name="Rectangle 61"/>
                <p:cNvSpPr>
                  <a:spLocks noChangeArrowheads="1"/>
                </p:cNvSpPr>
                <p:nvPr/>
              </p:nvSpPr>
              <p:spPr bwMode="auto">
                <a:xfrm>
                  <a:off x="7437438" y="3511551"/>
                  <a:ext cx="11113" cy="7938"/>
                </a:xfrm>
                <a:prstGeom prst="rect">
                  <a:avLst/>
                </a:prstGeom>
                <a:solidFill>
                  <a:srgbClr val="D18E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8" name="Rectangle 63"/>
                <p:cNvSpPr>
                  <a:spLocks noChangeArrowheads="1"/>
                </p:cNvSpPr>
                <p:nvPr/>
              </p:nvSpPr>
              <p:spPr bwMode="auto">
                <a:xfrm>
                  <a:off x="7475538" y="3511551"/>
                  <a:ext cx="15875" cy="7938"/>
                </a:xfrm>
                <a:prstGeom prst="rect">
                  <a:avLst/>
                </a:prstGeom>
                <a:solidFill>
                  <a:srgbClr val="D18E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9" name="Freeform 65"/>
                <p:cNvSpPr>
                  <a:spLocks/>
                </p:cNvSpPr>
                <p:nvPr/>
              </p:nvSpPr>
              <p:spPr bwMode="auto">
                <a:xfrm>
                  <a:off x="7442201" y="3541713"/>
                  <a:ext cx="38100" cy="12700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0" y="6"/>
                    </a:cxn>
                    <a:cxn ang="0">
                      <a:pos x="0" y="11"/>
                    </a:cxn>
                    <a:cxn ang="0">
                      <a:pos x="11" y="13"/>
                    </a:cxn>
                    <a:cxn ang="0">
                      <a:pos x="20" y="15"/>
                    </a:cxn>
                    <a:cxn ang="0">
                      <a:pos x="29" y="15"/>
                    </a:cxn>
                    <a:cxn ang="0">
                      <a:pos x="36" y="16"/>
                    </a:cxn>
                    <a:cxn ang="0">
                      <a:pos x="43" y="15"/>
                    </a:cxn>
                    <a:cxn ang="0">
                      <a:pos x="46" y="13"/>
                    </a:cxn>
                    <a:cxn ang="0">
                      <a:pos x="49" y="9"/>
                    </a:cxn>
                    <a:cxn ang="0">
                      <a:pos x="47" y="3"/>
                    </a:cxn>
                    <a:cxn ang="0">
                      <a:pos x="43" y="3"/>
                    </a:cxn>
                    <a:cxn ang="0">
                      <a:pos x="38" y="0"/>
                    </a:cxn>
                    <a:cxn ang="0">
                      <a:pos x="38" y="8"/>
                    </a:cxn>
                    <a:cxn ang="0">
                      <a:pos x="31" y="8"/>
                    </a:cxn>
                    <a:cxn ang="0">
                      <a:pos x="24" y="8"/>
                    </a:cxn>
                    <a:cxn ang="0">
                      <a:pos x="16" y="8"/>
                    </a:cxn>
                    <a:cxn ang="0">
                      <a:pos x="9" y="7"/>
                    </a:cxn>
                    <a:cxn ang="0">
                      <a:pos x="9" y="0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9" h="16">
                      <a:moveTo>
                        <a:pt x="4" y="2"/>
                      </a:move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11" y="13"/>
                      </a:lnTo>
                      <a:lnTo>
                        <a:pt x="20" y="15"/>
                      </a:lnTo>
                      <a:lnTo>
                        <a:pt x="29" y="15"/>
                      </a:lnTo>
                      <a:lnTo>
                        <a:pt x="36" y="16"/>
                      </a:lnTo>
                      <a:lnTo>
                        <a:pt x="43" y="15"/>
                      </a:lnTo>
                      <a:lnTo>
                        <a:pt x="46" y="13"/>
                      </a:lnTo>
                      <a:lnTo>
                        <a:pt x="49" y="9"/>
                      </a:lnTo>
                      <a:lnTo>
                        <a:pt x="47" y="3"/>
                      </a:lnTo>
                      <a:lnTo>
                        <a:pt x="43" y="3"/>
                      </a:lnTo>
                      <a:lnTo>
                        <a:pt x="38" y="0"/>
                      </a:lnTo>
                      <a:lnTo>
                        <a:pt x="38" y="8"/>
                      </a:lnTo>
                      <a:lnTo>
                        <a:pt x="31" y="8"/>
                      </a:lnTo>
                      <a:lnTo>
                        <a:pt x="24" y="8"/>
                      </a:lnTo>
                      <a:lnTo>
                        <a:pt x="16" y="8"/>
                      </a:lnTo>
                      <a:lnTo>
                        <a:pt x="9" y="7"/>
                      </a:lnTo>
                      <a:lnTo>
                        <a:pt x="9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0" name="Freeform 69"/>
                <p:cNvSpPr>
                  <a:spLocks/>
                </p:cNvSpPr>
                <p:nvPr/>
              </p:nvSpPr>
              <p:spPr bwMode="auto">
                <a:xfrm>
                  <a:off x="7424738" y="3546476"/>
                  <a:ext cx="73025" cy="22225"/>
                </a:xfrm>
                <a:custGeom>
                  <a:avLst/>
                  <a:gdLst/>
                  <a:ahLst/>
                  <a:cxnLst>
                    <a:cxn ang="0">
                      <a:pos x="12" y="3"/>
                    </a:cxn>
                    <a:cxn ang="0">
                      <a:pos x="0" y="8"/>
                    </a:cxn>
                    <a:cxn ang="0">
                      <a:pos x="1" y="17"/>
                    </a:cxn>
                    <a:cxn ang="0">
                      <a:pos x="8" y="23"/>
                    </a:cxn>
                    <a:cxn ang="0">
                      <a:pos x="20" y="26"/>
                    </a:cxn>
                    <a:cxn ang="0">
                      <a:pos x="35" y="27"/>
                    </a:cxn>
                    <a:cxn ang="0">
                      <a:pos x="51" y="27"/>
                    </a:cxn>
                    <a:cxn ang="0">
                      <a:pos x="66" y="26"/>
                    </a:cxn>
                    <a:cxn ang="0">
                      <a:pos x="78" y="25"/>
                    </a:cxn>
                    <a:cxn ang="0">
                      <a:pos x="87" y="24"/>
                    </a:cxn>
                    <a:cxn ang="0">
                      <a:pos x="91" y="16"/>
                    </a:cxn>
                    <a:cxn ang="0">
                      <a:pos x="92" y="10"/>
                    </a:cxn>
                    <a:cxn ang="0">
                      <a:pos x="89" y="4"/>
                    </a:cxn>
                    <a:cxn ang="0">
                      <a:pos x="81" y="0"/>
                    </a:cxn>
                    <a:cxn ang="0">
                      <a:pos x="76" y="4"/>
                    </a:cxn>
                    <a:cxn ang="0">
                      <a:pos x="72" y="9"/>
                    </a:cxn>
                    <a:cxn ang="0">
                      <a:pos x="67" y="11"/>
                    </a:cxn>
                    <a:cxn ang="0">
                      <a:pos x="61" y="12"/>
                    </a:cxn>
                    <a:cxn ang="0">
                      <a:pos x="55" y="12"/>
                    </a:cxn>
                    <a:cxn ang="0">
                      <a:pos x="50" y="12"/>
                    </a:cxn>
                    <a:cxn ang="0">
                      <a:pos x="43" y="11"/>
                    </a:cxn>
                    <a:cxn ang="0">
                      <a:pos x="36" y="11"/>
                    </a:cxn>
                    <a:cxn ang="0">
                      <a:pos x="17" y="9"/>
                    </a:cxn>
                    <a:cxn ang="0">
                      <a:pos x="16" y="1"/>
                    </a:cxn>
                    <a:cxn ang="0">
                      <a:pos x="12" y="3"/>
                    </a:cxn>
                  </a:cxnLst>
                  <a:rect l="0" t="0" r="r" b="b"/>
                  <a:pathLst>
                    <a:path w="92" h="27">
                      <a:moveTo>
                        <a:pt x="12" y="3"/>
                      </a:moveTo>
                      <a:lnTo>
                        <a:pt x="0" y="8"/>
                      </a:lnTo>
                      <a:lnTo>
                        <a:pt x="1" y="17"/>
                      </a:lnTo>
                      <a:lnTo>
                        <a:pt x="8" y="23"/>
                      </a:lnTo>
                      <a:lnTo>
                        <a:pt x="20" y="26"/>
                      </a:lnTo>
                      <a:lnTo>
                        <a:pt x="35" y="27"/>
                      </a:lnTo>
                      <a:lnTo>
                        <a:pt x="51" y="27"/>
                      </a:lnTo>
                      <a:lnTo>
                        <a:pt x="66" y="26"/>
                      </a:lnTo>
                      <a:lnTo>
                        <a:pt x="78" y="25"/>
                      </a:lnTo>
                      <a:lnTo>
                        <a:pt x="87" y="24"/>
                      </a:lnTo>
                      <a:lnTo>
                        <a:pt x="91" y="16"/>
                      </a:lnTo>
                      <a:lnTo>
                        <a:pt x="92" y="10"/>
                      </a:lnTo>
                      <a:lnTo>
                        <a:pt x="89" y="4"/>
                      </a:lnTo>
                      <a:lnTo>
                        <a:pt x="81" y="0"/>
                      </a:lnTo>
                      <a:lnTo>
                        <a:pt x="76" y="4"/>
                      </a:lnTo>
                      <a:lnTo>
                        <a:pt x="72" y="9"/>
                      </a:lnTo>
                      <a:lnTo>
                        <a:pt x="67" y="11"/>
                      </a:lnTo>
                      <a:lnTo>
                        <a:pt x="61" y="12"/>
                      </a:lnTo>
                      <a:lnTo>
                        <a:pt x="55" y="12"/>
                      </a:lnTo>
                      <a:lnTo>
                        <a:pt x="50" y="12"/>
                      </a:lnTo>
                      <a:lnTo>
                        <a:pt x="43" y="11"/>
                      </a:lnTo>
                      <a:lnTo>
                        <a:pt x="36" y="11"/>
                      </a:lnTo>
                      <a:lnTo>
                        <a:pt x="17" y="9"/>
                      </a:lnTo>
                      <a:lnTo>
                        <a:pt x="16" y="1"/>
                      </a:lnTo>
                      <a:lnTo>
                        <a:pt x="12" y="3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1" name="Freeform 73"/>
                <p:cNvSpPr>
                  <a:spLocks/>
                </p:cNvSpPr>
                <p:nvPr/>
              </p:nvSpPr>
              <p:spPr bwMode="auto">
                <a:xfrm>
                  <a:off x="7439026" y="3594101"/>
                  <a:ext cx="42863" cy="7938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10" y="4"/>
                    </a:cxn>
                    <a:cxn ang="0">
                      <a:pos x="36" y="5"/>
                    </a:cxn>
                    <a:cxn ang="0">
                      <a:pos x="55" y="0"/>
                    </a:cxn>
                    <a:cxn ang="0">
                      <a:pos x="55" y="5"/>
                    </a:cxn>
                    <a:cxn ang="0">
                      <a:pos x="39" y="9"/>
                    </a:cxn>
                    <a:cxn ang="0">
                      <a:pos x="21" y="10"/>
                    </a:cxn>
                    <a:cxn ang="0">
                      <a:pos x="4" y="7"/>
                    </a:cxn>
                    <a:cxn ang="0">
                      <a:pos x="0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55" h="10">
                      <a:moveTo>
                        <a:pt x="3" y="0"/>
                      </a:moveTo>
                      <a:lnTo>
                        <a:pt x="10" y="4"/>
                      </a:lnTo>
                      <a:lnTo>
                        <a:pt x="36" y="5"/>
                      </a:lnTo>
                      <a:lnTo>
                        <a:pt x="55" y="0"/>
                      </a:lnTo>
                      <a:lnTo>
                        <a:pt x="55" y="5"/>
                      </a:lnTo>
                      <a:lnTo>
                        <a:pt x="39" y="9"/>
                      </a:lnTo>
                      <a:lnTo>
                        <a:pt x="21" y="10"/>
                      </a:lnTo>
                      <a:lnTo>
                        <a:pt x="4" y="7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8C4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2" name="Freeform 77"/>
                <p:cNvSpPr>
                  <a:spLocks/>
                </p:cNvSpPr>
                <p:nvPr/>
              </p:nvSpPr>
              <p:spPr bwMode="auto">
                <a:xfrm>
                  <a:off x="7437438" y="3605213"/>
                  <a:ext cx="47625" cy="79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5"/>
                    </a:cxn>
                    <a:cxn ang="0">
                      <a:pos x="30" y="9"/>
                    </a:cxn>
                    <a:cxn ang="0">
                      <a:pos x="50" y="7"/>
                    </a:cxn>
                    <a:cxn ang="0">
                      <a:pos x="58" y="1"/>
                    </a:cxn>
                    <a:cxn ang="0">
                      <a:pos x="60" y="5"/>
                    </a:cxn>
                    <a:cxn ang="0">
                      <a:pos x="47" y="10"/>
                    </a:cxn>
                    <a:cxn ang="0">
                      <a:pos x="12" y="10"/>
                    </a:cxn>
                    <a:cxn ang="0">
                      <a:pos x="0" y="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" h="10">
                      <a:moveTo>
                        <a:pt x="0" y="0"/>
                      </a:moveTo>
                      <a:lnTo>
                        <a:pt x="8" y="5"/>
                      </a:lnTo>
                      <a:lnTo>
                        <a:pt x="30" y="9"/>
                      </a:lnTo>
                      <a:lnTo>
                        <a:pt x="50" y="7"/>
                      </a:lnTo>
                      <a:lnTo>
                        <a:pt x="58" y="1"/>
                      </a:lnTo>
                      <a:lnTo>
                        <a:pt x="60" y="5"/>
                      </a:lnTo>
                      <a:lnTo>
                        <a:pt x="47" y="10"/>
                      </a:lnTo>
                      <a:lnTo>
                        <a:pt x="12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C4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3" name="Freeform 81"/>
                <p:cNvSpPr>
                  <a:spLocks/>
                </p:cNvSpPr>
                <p:nvPr/>
              </p:nvSpPr>
              <p:spPr bwMode="auto">
                <a:xfrm>
                  <a:off x="7421563" y="3606801"/>
                  <a:ext cx="76200" cy="22225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1" y="6"/>
                    </a:cxn>
                    <a:cxn ang="0">
                      <a:pos x="0" y="11"/>
                    </a:cxn>
                    <a:cxn ang="0">
                      <a:pos x="4" y="18"/>
                    </a:cxn>
                    <a:cxn ang="0">
                      <a:pos x="13" y="24"/>
                    </a:cxn>
                    <a:cxn ang="0">
                      <a:pos x="23" y="25"/>
                    </a:cxn>
                    <a:cxn ang="0">
                      <a:pos x="31" y="26"/>
                    </a:cxn>
                    <a:cxn ang="0">
                      <a:pos x="40" y="27"/>
                    </a:cxn>
                    <a:cxn ang="0">
                      <a:pos x="48" y="27"/>
                    </a:cxn>
                    <a:cxn ang="0">
                      <a:pos x="56" y="27"/>
                    </a:cxn>
                    <a:cxn ang="0">
                      <a:pos x="65" y="27"/>
                    </a:cxn>
                    <a:cxn ang="0">
                      <a:pos x="73" y="27"/>
                    </a:cxn>
                    <a:cxn ang="0">
                      <a:pos x="83" y="26"/>
                    </a:cxn>
                    <a:cxn ang="0">
                      <a:pos x="93" y="21"/>
                    </a:cxn>
                    <a:cxn ang="0">
                      <a:pos x="96" y="14"/>
                    </a:cxn>
                    <a:cxn ang="0">
                      <a:pos x="93" y="6"/>
                    </a:cxn>
                    <a:cxn ang="0">
                      <a:pos x="81" y="1"/>
                    </a:cxn>
                    <a:cxn ang="0">
                      <a:pos x="75" y="10"/>
                    </a:cxn>
                    <a:cxn ang="0">
                      <a:pos x="68" y="11"/>
                    </a:cxn>
                    <a:cxn ang="0">
                      <a:pos x="61" y="11"/>
                    </a:cxn>
                    <a:cxn ang="0">
                      <a:pos x="55" y="12"/>
                    </a:cxn>
                    <a:cxn ang="0">
                      <a:pos x="49" y="12"/>
                    </a:cxn>
                    <a:cxn ang="0">
                      <a:pos x="42" y="12"/>
                    </a:cxn>
                    <a:cxn ang="0">
                      <a:pos x="37" y="12"/>
                    </a:cxn>
                    <a:cxn ang="0">
                      <a:pos x="30" y="11"/>
                    </a:cxn>
                    <a:cxn ang="0">
                      <a:pos x="23" y="10"/>
                    </a:cxn>
                    <a:cxn ang="0">
                      <a:pos x="15" y="4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96" h="27">
                      <a:moveTo>
                        <a:pt x="11" y="0"/>
                      </a:moveTo>
                      <a:lnTo>
                        <a:pt x="1" y="6"/>
                      </a:lnTo>
                      <a:lnTo>
                        <a:pt x="0" y="11"/>
                      </a:lnTo>
                      <a:lnTo>
                        <a:pt x="4" y="18"/>
                      </a:lnTo>
                      <a:lnTo>
                        <a:pt x="13" y="24"/>
                      </a:lnTo>
                      <a:lnTo>
                        <a:pt x="23" y="25"/>
                      </a:lnTo>
                      <a:lnTo>
                        <a:pt x="31" y="26"/>
                      </a:lnTo>
                      <a:lnTo>
                        <a:pt x="40" y="27"/>
                      </a:lnTo>
                      <a:lnTo>
                        <a:pt x="48" y="27"/>
                      </a:lnTo>
                      <a:lnTo>
                        <a:pt x="56" y="27"/>
                      </a:lnTo>
                      <a:lnTo>
                        <a:pt x="65" y="27"/>
                      </a:lnTo>
                      <a:lnTo>
                        <a:pt x="73" y="27"/>
                      </a:lnTo>
                      <a:lnTo>
                        <a:pt x="83" y="26"/>
                      </a:lnTo>
                      <a:lnTo>
                        <a:pt x="93" y="21"/>
                      </a:lnTo>
                      <a:lnTo>
                        <a:pt x="96" y="14"/>
                      </a:lnTo>
                      <a:lnTo>
                        <a:pt x="93" y="6"/>
                      </a:lnTo>
                      <a:lnTo>
                        <a:pt x="81" y="1"/>
                      </a:lnTo>
                      <a:lnTo>
                        <a:pt x="75" y="10"/>
                      </a:lnTo>
                      <a:lnTo>
                        <a:pt x="68" y="11"/>
                      </a:lnTo>
                      <a:lnTo>
                        <a:pt x="61" y="11"/>
                      </a:lnTo>
                      <a:lnTo>
                        <a:pt x="55" y="12"/>
                      </a:lnTo>
                      <a:lnTo>
                        <a:pt x="49" y="12"/>
                      </a:lnTo>
                      <a:lnTo>
                        <a:pt x="42" y="12"/>
                      </a:lnTo>
                      <a:lnTo>
                        <a:pt x="37" y="12"/>
                      </a:lnTo>
                      <a:lnTo>
                        <a:pt x="30" y="11"/>
                      </a:lnTo>
                      <a:lnTo>
                        <a:pt x="23" y="10"/>
                      </a:lnTo>
                      <a:lnTo>
                        <a:pt x="15" y="4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4" name="Freeform 85"/>
                <p:cNvSpPr>
                  <a:spLocks/>
                </p:cNvSpPr>
                <p:nvPr/>
              </p:nvSpPr>
              <p:spPr bwMode="auto">
                <a:xfrm>
                  <a:off x="7424738" y="3648076"/>
                  <a:ext cx="68263" cy="68263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13" y="41"/>
                    </a:cxn>
                    <a:cxn ang="0">
                      <a:pos x="0" y="69"/>
                    </a:cxn>
                    <a:cxn ang="0">
                      <a:pos x="16" y="79"/>
                    </a:cxn>
                    <a:cxn ang="0">
                      <a:pos x="42" y="85"/>
                    </a:cxn>
                    <a:cxn ang="0">
                      <a:pos x="68" y="83"/>
                    </a:cxn>
                    <a:cxn ang="0">
                      <a:pos x="87" y="72"/>
                    </a:cxn>
                    <a:cxn ang="0">
                      <a:pos x="75" y="44"/>
                    </a:cxn>
                    <a:cxn ang="0">
                      <a:pos x="68" y="0"/>
                    </a:cxn>
                    <a:cxn ang="0">
                      <a:pos x="45" y="7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87" h="85">
                      <a:moveTo>
                        <a:pt x="23" y="0"/>
                      </a:moveTo>
                      <a:lnTo>
                        <a:pt x="13" y="41"/>
                      </a:lnTo>
                      <a:lnTo>
                        <a:pt x="0" y="69"/>
                      </a:lnTo>
                      <a:lnTo>
                        <a:pt x="16" y="79"/>
                      </a:lnTo>
                      <a:lnTo>
                        <a:pt x="42" y="85"/>
                      </a:lnTo>
                      <a:lnTo>
                        <a:pt x="68" y="83"/>
                      </a:lnTo>
                      <a:lnTo>
                        <a:pt x="87" y="72"/>
                      </a:lnTo>
                      <a:lnTo>
                        <a:pt x="75" y="44"/>
                      </a:lnTo>
                      <a:lnTo>
                        <a:pt x="68" y="0"/>
                      </a:lnTo>
                      <a:lnTo>
                        <a:pt x="45" y="7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C4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5" name="Freeform 86"/>
                <p:cNvSpPr>
                  <a:spLocks/>
                </p:cNvSpPr>
                <p:nvPr/>
              </p:nvSpPr>
              <p:spPr bwMode="auto">
                <a:xfrm>
                  <a:off x="7424738" y="3652838"/>
                  <a:ext cx="68263" cy="61913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20" y="9"/>
                    </a:cxn>
                    <a:cxn ang="0">
                      <a:pos x="18" y="18"/>
                    </a:cxn>
                    <a:cxn ang="0">
                      <a:pos x="14" y="28"/>
                    </a:cxn>
                    <a:cxn ang="0">
                      <a:pos x="12" y="38"/>
                    </a:cxn>
                    <a:cxn ang="0">
                      <a:pos x="9" y="43"/>
                    </a:cxn>
                    <a:cxn ang="0">
                      <a:pos x="6" y="50"/>
                    </a:cxn>
                    <a:cxn ang="0">
                      <a:pos x="3" y="57"/>
                    </a:cxn>
                    <a:cxn ang="0">
                      <a:pos x="0" y="63"/>
                    </a:cxn>
                    <a:cxn ang="0">
                      <a:pos x="4" y="65"/>
                    </a:cxn>
                    <a:cxn ang="0">
                      <a:pos x="8" y="68"/>
                    </a:cxn>
                    <a:cxn ang="0">
                      <a:pos x="12" y="71"/>
                    </a:cxn>
                    <a:cxn ang="0">
                      <a:pos x="15" y="73"/>
                    </a:cxn>
                    <a:cxn ang="0">
                      <a:pos x="21" y="75"/>
                    </a:cxn>
                    <a:cxn ang="0">
                      <a:pos x="28" y="76"/>
                    </a:cxn>
                    <a:cxn ang="0">
                      <a:pos x="35" y="77"/>
                    </a:cxn>
                    <a:cxn ang="0">
                      <a:pos x="41" y="78"/>
                    </a:cxn>
                    <a:cxn ang="0">
                      <a:pos x="48" y="78"/>
                    </a:cxn>
                    <a:cxn ang="0">
                      <a:pos x="54" y="77"/>
                    </a:cxn>
                    <a:cxn ang="0">
                      <a:pos x="60" y="77"/>
                    </a:cxn>
                    <a:cxn ang="0">
                      <a:pos x="67" y="77"/>
                    </a:cxn>
                    <a:cxn ang="0">
                      <a:pos x="72" y="75"/>
                    </a:cxn>
                    <a:cxn ang="0">
                      <a:pos x="76" y="71"/>
                    </a:cxn>
                    <a:cxn ang="0">
                      <a:pos x="81" y="69"/>
                    </a:cxn>
                    <a:cxn ang="0">
                      <a:pos x="86" y="66"/>
                    </a:cxn>
                    <a:cxn ang="0">
                      <a:pos x="83" y="60"/>
                    </a:cxn>
                    <a:cxn ang="0">
                      <a:pos x="80" y="53"/>
                    </a:cxn>
                    <a:cxn ang="0">
                      <a:pos x="76" y="46"/>
                    </a:cxn>
                    <a:cxn ang="0">
                      <a:pos x="74" y="40"/>
                    </a:cxn>
                    <a:cxn ang="0">
                      <a:pos x="73" y="30"/>
                    </a:cxn>
                    <a:cxn ang="0">
                      <a:pos x="71" y="19"/>
                    </a:cxn>
                    <a:cxn ang="0">
                      <a:pos x="69" y="9"/>
                    </a:cxn>
                    <a:cxn ang="0">
                      <a:pos x="67" y="0"/>
                    </a:cxn>
                    <a:cxn ang="0">
                      <a:pos x="61" y="1"/>
                    </a:cxn>
                    <a:cxn ang="0">
                      <a:pos x="56" y="3"/>
                    </a:cxn>
                    <a:cxn ang="0">
                      <a:pos x="50" y="4"/>
                    </a:cxn>
                    <a:cxn ang="0">
                      <a:pos x="44" y="7"/>
                    </a:cxn>
                    <a:cxn ang="0">
                      <a:pos x="38" y="4"/>
                    </a:cxn>
                    <a:cxn ang="0">
                      <a:pos x="34" y="3"/>
                    </a:cxn>
                    <a:cxn ang="0">
                      <a:pos x="28" y="1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86" h="78">
                      <a:moveTo>
                        <a:pt x="22" y="0"/>
                      </a:moveTo>
                      <a:lnTo>
                        <a:pt x="20" y="9"/>
                      </a:lnTo>
                      <a:lnTo>
                        <a:pt x="18" y="18"/>
                      </a:lnTo>
                      <a:lnTo>
                        <a:pt x="14" y="28"/>
                      </a:lnTo>
                      <a:lnTo>
                        <a:pt x="12" y="38"/>
                      </a:lnTo>
                      <a:lnTo>
                        <a:pt x="9" y="43"/>
                      </a:lnTo>
                      <a:lnTo>
                        <a:pt x="6" y="50"/>
                      </a:lnTo>
                      <a:lnTo>
                        <a:pt x="3" y="57"/>
                      </a:lnTo>
                      <a:lnTo>
                        <a:pt x="0" y="63"/>
                      </a:lnTo>
                      <a:lnTo>
                        <a:pt x="4" y="65"/>
                      </a:lnTo>
                      <a:lnTo>
                        <a:pt x="8" y="68"/>
                      </a:lnTo>
                      <a:lnTo>
                        <a:pt x="12" y="71"/>
                      </a:lnTo>
                      <a:lnTo>
                        <a:pt x="15" y="73"/>
                      </a:lnTo>
                      <a:lnTo>
                        <a:pt x="21" y="75"/>
                      </a:lnTo>
                      <a:lnTo>
                        <a:pt x="28" y="76"/>
                      </a:lnTo>
                      <a:lnTo>
                        <a:pt x="35" y="77"/>
                      </a:lnTo>
                      <a:lnTo>
                        <a:pt x="41" y="78"/>
                      </a:lnTo>
                      <a:lnTo>
                        <a:pt x="48" y="78"/>
                      </a:lnTo>
                      <a:lnTo>
                        <a:pt x="54" y="77"/>
                      </a:lnTo>
                      <a:lnTo>
                        <a:pt x="60" y="77"/>
                      </a:lnTo>
                      <a:lnTo>
                        <a:pt x="67" y="77"/>
                      </a:lnTo>
                      <a:lnTo>
                        <a:pt x="72" y="75"/>
                      </a:lnTo>
                      <a:lnTo>
                        <a:pt x="76" y="71"/>
                      </a:lnTo>
                      <a:lnTo>
                        <a:pt x="81" y="69"/>
                      </a:lnTo>
                      <a:lnTo>
                        <a:pt x="86" y="66"/>
                      </a:lnTo>
                      <a:lnTo>
                        <a:pt x="83" y="60"/>
                      </a:lnTo>
                      <a:lnTo>
                        <a:pt x="80" y="53"/>
                      </a:lnTo>
                      <a:lnTo>
                        <a:pt x="76" y="46"/>
                      </a:lnTo>
                      <a:lnTo>
                        <a:pt x="74" y="40"/>
                      </a:lnTo>
                      <a:lnTo>
                        <a:pt x="73" y="30"/>
                      </a:lnTo>
                      <a:lnTo>
                        <a:pt x="71" y="19"/>
                      </a:lnTo>
                      <a:lnTo>
                        <a:pt x="69" y="9"/>
                      </a:lnTo>
                      <a:lnTo>
                        <a:pt x="67" y="0"/>
                      </a:lnTo>
                      <a:lnTo>
                        <a:pt x="61" y="1"/>
                      </a:lnTo>
                      <a:lnTo>
                        <a:pt x="56" y="3"/>
                      </a:lnTo>
                      <a:lnTo>
                        <a:pt x="50" y="4"/>
                      </a:lnTo>
                      <a:lnTo>
                        <a:pt x="44" y="7"/>
                      </a:lnTo>
                      <a:lnTo>
                        <a:pt x="38" y="4"/>
                      </a:lnTo>
                      <a:lnTo>
                        <a:pt x="34" y="3"/>
                      </a:lnTo>
                      <a:lnTo>
                        <a:pt x="28" y="1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914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6" name="Freeform 87"/>
                <p:cNvSpPr>
                  <a:spLocks/>
                </p:cNvSpPr>
                <p:nvPr/>
              </p:nvSpPr>
              <p:spPr bwMode="auto">
                <a:xfrm>
                  <a:off x="7424738" y="3657601"/>
                  <a:ext cx="68263" cy="57150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20" y="10"/>
                    </a:cxn>
                    <a:cxn ang="0">
                      <a:pos x="18" y="18"/>
                    </a:cxn>
                    <a:cxn ang="0">
                      <a:pos x="14" y="27"/>
                    </a:cxn>
                    <a:cxn ang="0">
                      <a:pos x="12" y="36"/>
                    </a:cxn>
                    <a:cxn ang="0">
                      <a:pos x="9" y="42"/>
                    </a:cxn>
                    <a:cxn ang="0">
                      <a:pos x="6" y="46"/>
                    </a:cxn>
                    <a:cxn ang="0">
                      <a:pos x="3" y="52"/>
                    </a:cxn>
                    <a:cxn ang="0">
                      <a:pos x="0" y="58"/>
                    </a:cxn>
                    <a:cxn ang="0">
                      <a:pos x="4" y="60"/>
                    </a:cxn>
                    <a:cxn ang="0">
                      <a:pos x="8" y="63"/>
                    </a:cxn>
                    <a:cxn ang="0">
                      <a:pos x="12" y="65"/>
                    </a:cxn>
                    <a:cxn ang="0">
                      <a:pos x="15" y="67"/>
                    </a:cxn>
                    <a:cxn ang="0">
                      <a:pos x="21" y="68"/>
                    </a:cxn>
                    <a:cxn ang="0">
                      <a:pos x="28" y="71"/>
                    </a:cxn>
                    <a:cxn ang="0">
                      <a:pos x="35" y="72"/>
                    </a:cxn>
                    <a:cxn ang="0">
                      <a:pos x="41" y="73"/>
                    </a:cxn>
                    <a:cxn ang="0">
                      <a:pos x="48" y="73"/>
                    </a:cxn>
                    <a:cxn ang="0">
                      <a:pos x="54" y="72"/>
                    </a:cxn>
                    <a:cxn ang="0">
                      <a:pos x="60" y="72"/>
                    </a:cxn>
                    <a:cxn ang="0">
                      <a:pos x="67" y="72"/>
                    </a:cxn>
                    <a:cxn ang="0">
                      <a:pos x="72" y="70"/>
                    </a:cxn>
                    <a:cxn ang="0">
                      <a:pos x="76" y="66"/>
                    </a:cxn>
                    <a:cxn ang="0">
                      <a:pos x="81" y="64"/>
                    </a:cxn>
                    <a:cxn ang="0">
                      <a:pos x="86" y="61"/>
                    </a:cxn>
                    <a:cxn ang="0">
                      <a:pos x="82" y="56"/>
                    </a:cxn>
                    <a:cxn ang="0">
                      <a:pos x="80" y="49"/>
                    </a:cxn>
                    <a:cxn ang="0">
                      <a:pos x="76" y="43"/>
                    </a:cxn>
                    <a:cxn ang="0">
                      <a:pos x="74" y="37"/>
                    </a:cxn>
                    <a:cxn ang="0">
                      <a:pos x="73" y="28"/>
                    </a:cxn>
                    <a:cxn ang="0">
                      <a:pos x="72" y="19"/>
                    </a:cxn>
                    <a:cxn ang="0">
                      <a:pos x="69" y="10"/>
                    </a:cxn>
                    <a:cxn ang="0">
                      <a:pos x="68" y="0"/>
                    </a:cxn>
                    <a:cxn ang="0">
                      <a:pos x="62" y="2"/>
                    </a:cxn>
                    <a:cxn ang="0">
                      <a:pos x="57" y="3"/>
                    </a:cxn>
                    <a:cxn ang="0">
                      <a:pos x="50" y="5"/>
                    </a:cxn>
                    <a:cxn ang="0">
                      <a:pos x="44" y="6"/>
                    </a:cxn>
                    <a:cxn ang="0">
                      <a:pos x="38" y="5"/>
                    </a:cxn>
                    <a:cxn ang="0">
                      <a:pos x="34" y="4"/>
                    </a:cxn>
                    <a:cxn ang="0">
                      <a:pos x="28" y="2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86" h="73">
                      <a:moveTo>
                        <a:pt x="22" y="0"/>
                      </a:moveTo>
                      <a:lnTo>
                        <a:pt x="20" y="10"/>
                      </a:lnTo>
                      <a:lnTo>
                        <a:pt x="18" y="18"/>
                      </a:lnTo>
                      <a:lnTo>
                        <a:pt x="14" y="27"/>
                      </a:lnTo>
                      <a:lnTo>
                        <a:pt x="12" y="36"/>
                      </a:lnTo>
                      <a:lnTo>
                        <a:pt x="9" y="42"/>
                      </a:lnTo>
                      <a:lnTo>
                        <a:pt x="6" y="46"/>
                      </a:lnTo>
                      <a:lnTo>
                        <a:pt x="3" y="52"/>
                      </a:lnTo>
                      <a:lnTo>
                        <a:pt x="0" y="58"/>
                      </a:lnTo>
                      <a:lnTo>
                        <a:pt x="4" y="60"/>
                      </a:lnTo>
                      <a:lnTo>
                        <a:pt x="8" y="63"/>
                      </a:lnTo>
                      <a:lnTo>
                        <a:pt x="12" y="65"/>
                      </a:lnTo>
                      <a:lnTo>
                        <a:pt x="15" y="67"/>
                      </a:lnTo>
                      <a:lnTo>
                        <a:pt x="21" y="68"/>
                      </a:lnTo>
                      <a:lnTo>
                        <a:pt x="28" y="71"/>
                      </a:lnTo>
                      <a:lnTo>
                        <a:pt x="35" y="72"/>
                      </a:lnTo>
                      <a:lnTo>
                        <a:pt x="41" y="73"/>
                      </a:lnTo>
                      <a:lnTo>
                        <a:pt x="48" y="73"/>
                      </a:lnTo>
                      <a:lnTo>
                        <a:pt x="54" y="72"/>
                      </a:lnTo>
                      <a:lnTo>
                        <a:pt x="60" y="72"/>
                      </a:lnTo>
                      <a:lnTo>
                        <a:pt x="67" y="72"/>
                      </a:lnTo>
                      <a:lnTo>
                        <a:pt x="72" y="70"/>
                      </a:lnTo>
                      <a:lnTo>
                        <a:pt x="76" y="66"/>
                      </a:lnTo>
                      <a:lnTo>
                        <a:pt x="81" y="64"/>
                      </a:lnTo>
                      <a:lnTo>
                        <a:pt x="86" y="61"/>
                      </a:lnTo>
                      <a:lnTo>
                        <a:pt x="82" y="56"/>
                      </a:lnTo>
                      <a:lnTo>
                        <a:pt x="80" y="49"/>
                      </a:lnTo>
                      <a:lnTo>
                        <a:pt x="76" y="43"/>
                      </a:lnTo>
                      <a:lnTo>
                        <a:pt x="74" y="37"/>
                      </a:lnTo>
                      <a:lnTo>
                        <a:pt x="73" y="28"/>
                      </a:lnTo>
                      <a:lnTo>
                        <a:pt x="72" y="19"/>
                      </a:lnTo>
                      <a:lnTo>
                        <a:pt x="69" y="10"/>
                      </a:lnTo>
                      <a:lnTo>
                        <a:pt x="68" y="0"/>
                      </a:lnTo>
                      <a:lnTo>
                        <a:pt x="62" y="2"/>
                      </a:lnTo>
                      <a:lnTo>
                        <a:pt x="57" y="3"/>
                      </a:lnTo>
                      <a:lnTo>
                        <a:pt x="50" y="5"/>
                      </a:lnTo>
                      <a:lnTo>
                        <a:pt x="44" y="6"/>
                      </a:lnTo>
                      <a:lnTo>
                        <a:pt x="38" y="5"/>
                      </a:lnTo>
                      <a:lnTo>
                        <a:pt x="34" y="4"/>
                      </a:lnTo>
                      <a:lnTo>
                        <a:pt x="28" y="2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934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7" name="Freeform 88"/>
                <p:cNvSpPr>
                  <a:spLocks/>
                </p:cNvSpPr>
                <p:nvPr/>
              </p:nvSpPr>
              <p:spPr bwMode="auto">
                <a:xfrm>
                  <a:off x="7424738" y="3660776"/>
                  <a:ext cx="66675" cy="53975"/>
                </a:xfrm>
                <a:custGeom>
                  <a:avLst/>
                  <a:gdLst/>
                  <a:ahLst/>
                  <a:cxnLst>
                    <a:cxn ang="0">
                      <a:pos x="22" y="1"/>
                    </a:cxn>
                    <a:cxn ang="0">
                      <a:pos x="20" y="9"/>
                    </a:cxn>
                    <a:cxn ang="0">
                      <a:pos x="18" y="17"/>
                    </a:cxn>
                    <a:cxn ang="0">
                      <a:pos x="14" y="25"/>
                    </a:cxn>
                    <a:cxn ang="0">
                      <a:pos x="12" y="33"/>
                    </a:cxn>
                    <a:cxn ang="0">
                      <a:pos x="9" y="38"/>
                    </a:cxn>
                    <a:cxn ang="0">
                      <a:pos x="6" y="43"/>
                    </a:cxn>
                    <a:cxn ang="0">
                      <a:pos x="4" y="48"/>
                    </a:cxn>
                    <a:cxn ang="0">
                      <a:pos x="0" y="53"/>
                    </a:cxn>
                    <a:cxn ang="0">
                      <a:pos x="5" y="55"/>
                    </a:cxn>
                    <a:cxn ang="0">
                      <a:pos x="8" y="58"/>
                    </a:cxn>
                    <a:cxn ang="0">
                      <a:pos x="12" y="60"/>
                    </a:cxn>
                    <a:cxn ang="0">
                      <a:pos x="15" y="62"/>
                    </a:cxn>
                    <a:cxn ang="0">
                      <a:pos x="21" y="63"/>
                    </a:cxn>
                    <a:cxn ang="0">
                      <a:pos x="28" y="65"/>
                    </a:cxn>
                    <a:cxn ang="0">
                      <a:pos x="35" y="67"/>
                    </a:cxn>
                    <a:cxn ang="0">
                      <a:pos x="41" y="68"/>
                    </a:cxn>
                    <a:cxn ang="0">
                      <a:pos x="48" y="68"/>
                    </a:cxn>
                    <a:cxn ang="0">
                      <a:pos x="54" y="67"/>
                    </a:cxn>
                    <a:cxn ang="0">
                      <a:pos x="60" y="67"/>
                    </a:cxn>
                    <a:cxn ang="0">
                      <a:pos x="67" y="67"/>
                    </a:cxn>
                    <a:cxn ang="0">
                      <a:pos x="72" y="65"/>
                    </a:cxn>
                    <a:cxn ang="0">
                      <a:pos x="76" y="61"/>
                    </a:cxn>
                    <a:cxn ang="0">
                      <a:pos x="80" y="59"/>
                    </a:cxn>
                    <a:cxn ang="0">
                      <a:pos x="84" y="56"/>
                    </a:cxn>
                    <a:cxn ang="0">
                      <a:pos x="82" y="51"/>
                    </a:cxn>
                    <a:cxn ang="0">
                      <a:pos x="80" y="45"/>
                    </a:cxn>
                    <a:cxn ang="0">
                      <a:pos x="76" y="40"/>
                    </a:cxn>
                    <a:cxn ang="0">
                      <a:pos x="74" y="35"/>
                    </a:cxn>
                    <a:cxn ang="0">
                      <a:pos x="73" y="25"/>
                    </a:cxn>
                    <a:cxn ang="0">
                      <a:pos x="72" y="17"/>
                    </a:cxn>
                    <a:cxn ang="0">
                      <a:pos x="69" y="8"/>
                    </a:cxn>
                    <a:cxn ang="0">
                      <a:pos x="68" y="0"/>
                    </a:cxn>
                    <a:cxn ang="0">
                      <a:pos x="62" y="1"/>
                    </a:cxn>
                    <a:cxn ang="0">
                      <a:pos x="57" y="3"/>
                    </a:cxn>
                    <a:cxn ang="0">
                      <a:pos x="50" y="5"/>
                    </a:cxn>
                    <a:cxn ang="0">
                      <a:pos x="44" y="7"/>
                    </a:cxn>
                    <a:cxn ang="0">
                      <a:pos x="38" y="5"/>
                    </a:cxn>
                    <a:cxn ang="0">
                      <a:pos x="34" y="3"/>
                    </a:cxn>
                    <a:cxn ang="0">
                      <a:pos x="28" y="2"/>
                    </a:cxn>
                    <a:cxn ang="0">
                      <a:pos x="22" y="1"/>
                    </a:cxn>
                  </a:cxnLst>
                  <a:rect l="0" t="0" r="r" b="b"/>
                  <a:pathLst>
                    <a:path w="84" h="68">
                      <a:moveTo>
                        <a:pt x="22" y="1"/>
                      </a:moveTo>
                      <a:lnTo>
                        <a:pt x="20" y="9"/>
                      </a:lnTo>
                      <a:lnTo>
                        <a:pt x="18" y="17"/>
                      </a:lnTo>
                      <a:lnTo>
                        <a:pt x="14" y="25"/>
                      </a:lnTo>
                      <a:lnTo>
                        <a:pt x="12" y="33"/>
                      </a:lnTo>
                      <a:lnTo>
                        <a:pt x="9" y="38"/>
                      </a:lnTo>
                      <a:lnTo>
                        <a:pt x="6" y="43"/>
                      </a:lnTo>
                      <a:lnTo>
                        <a:pt x="4" y="48"/>
                      </a:lnTo>
                      <a:lnTo>
                        <a:pt x="0" y="53"/>
                      </a:lnTo>
                      <a:lnTo>
                        <a:pt x="5" y="55"/>
                      </a:lnTo>
                      <a:lnTo>
                        <a:pt x="8" y="58"/>
                      </a:lnTo>
                      <a:lnTo>
                        <a:pt x="12" y="60"/>
                      </a:lnTo>
                      <a:lnTo>
                        <a:pt x="15" y="62"/>
                      </a:lnTo>
                      <a:lnTo>
                        <a:pt x="21" y="63"/>
                      </a:lnTo>
                      <a:lnTo>
                        <a:pt x="28" y="65"/>
                      </a:lnTo>
                      <a:lnTo>
                        <a:pt x="35" y="67"/>
                      </a:lnTo>
                      <a:lnTo>
                        <a:pt x="41" y="68"/>
                      </a:lnTo>
                      <a:lnTo>
                        <a:pt x="48" y="68"/>
                      </a:lnTo>
                      <a:lnTo>
                        <a:pt x="54" y="67"/>
                      </a:lnTo>
                      <a:lnTo>
                        <a:pt x="60" y="67"/>
                      </a:lnTo>
                      <a:lnTo>
                        <a:pt x="67" y="67"/>
                      </a:lnTo>
                      <a:lnTo>
                        <a:pt x="72" y="65"/>
                      </a:lnTo>
                      <a:lnTo>
                        <a:pt x="76" y="61"/>
                      </a:lnTo>
                      <a:lnTo>
                        <a:pt x="80" y="59"/>
                      </a:lnTo>
                      <a:lnTo>
                        <a:pt x="84" y="56"/>
                      </a:lnTo>
                      <a:lnTo>
                        <a:pt x="82" y="51"/>
                      </a:lnTo>
                      <a:lnTo>
                        <a:pt x="80" y="45"/>
                      </a:lnTo>
                      <a:lnTo>
                        <a:pt x="76" y="40"/>
                      </a:lnTo>
                      <a:lnTo>
                        <a:pt x="74" y="35"/>
                      </a:lnTo>
                      <a:lnTo>
                        <a:pt x="73" y="25"/>
                      </a:lnTo>
                      <a:lnTo>
                        <a:pt x="72" y="17"/>
                      </a:lnTo>
                      <a:lnTo>
                        <a:pt x="69" y="8"/>
                      </a:lnTo>
                      <a:lnTo>
                        <a:pt x="68" y="0"/>
                      </a:lnTo>
                      <a:lnTo>
                        <a:pt x="62" y="1"/>
                      </a:lnTo>
                      <a:lnTo>
                        <a:pt x="57" y="3"/>
                      </a:lnTo>
                      <a:lnTo>
                        <a:pt x="50" y="5"/>
                      </a:lnTo>
                      <a:lnTo>
                        <a:pt x="44" y="7"/>
                      </a:lnTo>
                      <a:lnTo>
                        <a:pt x="38" y="5"/>
                      </a:lnTo>
                      <a:lnTo>
                        <a:pt x="34" y="3"/>
                      </a:lnTo>
                      <a:lnTo>
                        <a:pt x="28" y="2"/>
                      </a:lnTo>
                      <a:lnTo>
                        <a:pt x="22" y="1"/>
                      </a:lnTo>
                      <a:close/>
                    </a:path>
                  </a:pathLst>
                </a:custGeom>
                <a:solidFill>
                  <a:srgbClr val="994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8" name="Freeform 89"/>
                <p:cNvSpPr>
                  <a:spLocks/>
                </p:cNvSpPr>
                <p:nvPr/>
              </p:nvSpPr>
              <p:spPr bwMode="auto">
                <a:xfrm>
                  <a:off x="7426326" y="3665538"/>
                  <a:ext cx="65088" cy="49213"/>
                </a:xfrm>
                <a:custGeom>
                  <a:avLst/>
                  <a:gdLst/>
                  <a:ahLst/>
                  <a:cxnLst>
                    <a:cxn ang="0">
                      <a:pos x="21" y="1"/>
                    </a:cxn>
                    <a:cxn ang="0">
                      <a:pos x="19" y="8"/>
                    </a:cxn>
                    <a:cxn ang="0">
                      <a:pos x="17" y="15"/>
                    </a:cxn>
                    <a:cxn ang="0">
                      <a:pos x="13" y="23"/>
                    </a:cxn>
                    <a:cxn ang="0">
                      <a:pos x="11" y="30"/>
                    </a:cxn>
                    <a:cxn ang="0">
                      <a:pos x="8" y="34"/>
                    </a:cxn>
                    <a:cxn ang="0">
                      <a:pos x="6" y="38"/>
                    </a:cxn>
                    <a:cxn ang="0">
                      <a:pos x="3" y="42"/>
                    </a:cxn>
                    <a:cxn ang="0">
                      <a:pos x="0" y="47"/>
                    </a:cxn>
                    <a:cxn ang="0">
                      <a:pos x="4" y="49"/>
                    </a:cxn>
                    <a:cxn ang="0">
                      <a:pos x="7" y="52"/>
                    </a:cxn>
                    <a:cxn ang="0">
                      <a:pos x="11" y="54"/>
                    </a:cxn>
                    <a:cxn ang="0">
                      <a:pos x="14" y="56"/>
                    </a:cxn>
                    <a:cxn ang="0">
                      <a:pos x="20" y="57"/>
                    </a:cxn>
                    <a:cxn ang="0">
                      <a:pos x="27" y="59"/>
                    </a:cxn>
                    <a:cxn ang="0">
                      <a:pos x="34" y="61"/>
                    </a:cxn>
                    <a:cxn ang="0">
                      <a:pos x="40" y="62"/>
                    </a:cxn>
                    <a:cxn ang="0">
                      <a:pos x="47" y="61"/>
                    </a:cxn>
                    <a:cxn ang="0">
                      <a:pos x="53" y="61"/>
                    </a:cxn>
                    <a:cxn ang="0">
                      <a:pos x="59" y="61"/>
                    </a:cxn>
                    <a:cxn ang="0">
                      <a:pos x="66" y="61"/>
                    </a:cxn>
                    <a:cxn ang="0">
                      <a:pos x="71" y="59"/>
                    </a:cxn>
                    <a:cxn ang="0">
                      <a:pos x="75" y="55"/>
                    </a:cxn>
                    <a:cxn ang="0">
                      <a:pos x="79" y="53"/>
                    </a:cxn>
                    <a:cxn ang="0">
                      <a:pos x="83" y="50"/>
                    </a:cxn>
                    <a:cxn ang="0">
                      <a:pos x="81" y="46"/>
                    </a:cxn>
                    <a:cxn ang="0">
                      <a:pos x="79" y="40"/>
                    </a:cxn>
                    <a:cxn ang="0">
                      <a:pos x="75" y="35"/>
                    </a:cxn>
                    <a:cxn ang="0">
                      <a:pos x="73" y="31"/>
                    </a:cxn>
                    <a:cxn ang="0">
                      <a:pos x="72" y="23"/>
                    </a:cxn>
                    <a:cxn ang="0">
                      <a:pos x="71" y="15"/>
                    </a:cxn>
                    <a:cxn ang="0">
                      <a:pos x="68" y="8"/>
                    </a:cxn>
                    <a:cxn ang="0">
                      <a:pos x="67" y="0"/>
                    </a:cxn>
                    <a:cxn ang="0">
                      <a:pos x="61" y="1"/>
                    </a:cxn>
                    <a:cxn ang="0">
                      <a:pos x="56" y="3"/>
                    </a:cxn>
                    <a:cxn ang="0">
                      <a:pos x="49" y="4"/>
                    </a:cxn>
                    <a:cxn ang="0">
                      <a:pos x="43" y="5"/>
                    </a:cxn>
                    <a:cxn ang="0">
                      <a:pos x="37" y="4"/>
                    </a:cxn>
                    <a:cxn ang="0">
                      <a:pos x="33" y="3"/>
                    </a:cxn>
                    <a:cxn ang="0">
                      <a:pos x="27" y="2"/>
                    </a:cxn>
                    <a:cxn ang="0">
                      <a:pos x="21" y="1"/>
                    </a:cxn>
                  </a:cxnLst>
                  <a:rect l="0" t="0" r="r" b="b"/>
                  <a:pathLst>
                    <a:path w="83" h="62">
                      <a:moveTo>
                        <a:pt x="21" y="1"/>
                      </a:moveTo>
                      <a:lnTo>
                        <a:pt x="19" y="8"/>
                      </a:lnTo>
                      <a:lnTo>
                        <a:pt x="17" y="15"/>
                      </a:lnTo>
                      <a:lnTo>
                        <a:pt x="13" y="23"/>
                      </a:lnTo>
                      <a:lnTo>
                        <a:pt x="11" y="30"/>
                      </a:lnTo>
                      <a:lnTo>
                        <a:pt x="8" y="34"/>
                      </a:lnTo>
                      <a:lnTo>
                        <a:pt x="6" y="38"/>
                      </a:lnTo>
                      <a:lnTo>
                        <a:pt x="3" y="42"/>
                      </a:lnTo>
                      <a:lnTo>
                        <a:pt x="0" y="47"/>
                      </a:lnTo>
                      <a:lnTo>
                        <a:pt x="4" y="49"/>
                      </a:lnTo>
                      <a:lnTo>
                        <a:pt x="7" y="52"/>
                      </a:lnTo>
                      <a:lnTo>
                        <a:pt x="11" y="54"/>
                      </a:lnTo>
                      <a:lnTo>
                        <a:pt x="14" y="56"/>
                      </a:lnTo>
                      <a:lnTo>
                        <a:pt x="20" y="57"/>
                      </a:lnTo>
                      <a:lnTo>
                        <a:pt x="27" y="59"/>
                      </a:lnTo>
                      <a:lnTo>
                        <a:pt x="34" y="61"/>
                      </a:lnTo>
                      <a:lnTo>
                        <a:pt x="40" y="62"/>
                      </a:lnTo>
                      <a:lnTo>
                        <a:pt x="47" y="61"/>
                      </a:lnTo>
                      <a:lnTo>
                        <a:pt x="53" y="61"/>
                      </a:lnTo>
                      <a:lnTo>
                        <a:pt x="59" y="61"/>
                      </a:lnTo>
                      <a:lnTo>
                        <a:pt x="66" y="61"/>
                      </a:lnTo>
                      <a:lnTo>
                        <a:pt x="71" y="59"/>
                      </a:lnTo>
                      <a:lnTo>
                        <a:pt x="75" y="55"/>
                      </a:lnTo>
                      <a:lnTo>
                        <a:pt x="79" y="53"/>
                      </a:lnTo>
                      <a:lnTo>
                        <a:pt x="83" y="50"/>
                      </a:lnTo>
                      <a:lnTo>
                        <a:pt x="81" y="46"/>
                      </a:lnTo>
                      <a:lnTo>
                        <a:pt x="79" y="40"/>
                      </a:lnTo>
                      <a:lnTo>
                        <a:pt x="75" y="35"/>
                      </a:lnTo>
                      <a:lnTo>
                        <a:pt x="73" y="31"/>
                      </a:lnTo>
                      <a:lnTo>
                        <a:pt x="72" y="23"/>
                      </a:lnTo>
                      <a:lnTo>
                        <a:pt x="71" y="15"/>
                      </a:lnTo>
                      <a:lnTo>
                        <a:pt x="68" y="8"/>
                      </a:lnTo>
                      <a:lnTo>
                        <a:pt x="67" y="0"/>
                      </a:lnTo>
                      <a:lnTo>
                        <a:pt x="61" y="1"/>
                      </a:lnTo>
                      <a:lnTo>
                        <a:pt x="56" y="3"/>
                      </a:lnTo>
                      <a:lnTo>
                        <a:pt x="49" y="4"/>
                      </a:lnTo>
                      <a:lnTo>
                        <a:pt x="43" y="5"/>
                      </a:lnTo>
                      <a:lnTo>
                        <a:pt x="37" y="4"/>
                      </a:lnTo>
                      <a:lnTo>
                        <a:pt x="33" y="3"/>
                      </a:lnTo>
                      <a:lnTo>
                        <a:pt x="27" y="2"/>
                      </a:lnTo>
                      <a:lnTo>
                        <a:pt x="21" y="1"/>
                      </a:lnTo>
                      <a:close/>
                    </a:path>
                  </a:pathLst>
                </a:custGeom>
                <a:solidFill>
                  <a:srgbClr val="9E5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9" name="Freeform 90"/>
                <p:cNvSpPr>
                  <a:spLocks/>
                </p:cNvSpPr>
                <p:nvPr/>
              </p:nvSpPr>
              <p:spPr bwMode="auto">
                <a:xfrm>
                  <a:off x="7426326" y="3670301"/>
                  <a:ext cx="65088" cy="44450"/>
                </a:xfrm>
                <a:custGeom>
                  <a:avLst/>
                  <a:gdLst/>
                  <a:ahLst/>
                  <a:cxnLst>
                    <a:cxn ang="0">
                      <a:pos x="21" y="2"/>
                    </a:cxn>
                    <a:cxn ang="0">
                      <a:pos x="19" y="7"/>
                    </a:cxn>
                    <a:cxn ang="0">
                      <a:pos x="17" y="14"/>
                    </a:cxn>
                    <a:cxn ang="0">
                      <a:pos x="13" y="21"/>
                    </a:cxn>
                    <a:cxn ang="0">
                      <a:pos x="11" y="27"/>
                    </a:cxn>
                    <a:cxn ang="0">
                      <a:pos x="8" y="32"/>
                    </a:cxn>
                    <a:cxn ang="0">
                      <a:pos x="6" y="35"/>
                    </a:cxn>
                    <a:cxn ang="0">
                      <a:pos x="3" y="39"/>
                    </a:cxn>
                    <a:cxn ang="0">
                      <a:pos x="0" y="42"/>
                    </a:cxn>
                    <a:cxn ang="0">
                      <a:pos x="4" y="44"/>
                    </a:cxn>
                    <a:cxn ang="0">
                      <a:pos x="7" y="47"/>
                    </a:cxn>
                    <a:cxn ang="0">
                      <a:pos x="11" y="49"/>
                    </a:cxn>
                    <a:cxn ang="0">
                      <a:pos x="14" y="51"/>
                    </a:cxn>
                    <a:cxn ang="0">
                      <a:pos x="20" y="52"/>
                    </a:cxn>
                    <a:cxn ang="0">
                      <a:pos x="27" y="54"/>
                    </a:cxn>
                    <a:cxn ang="0">
                      <a:pos x="34" y="56"/>
                    </a:cxn>
                    <a:cxn ang="0">
                      <a:pos x="40" y="57"/>
                    </a:cxn>
                    <a:cxn ang="0">
                      <a:pos x="47" y="56"/>
                    </a:cxn>
                    <a:cxn ang="0">
                      <a:pos x="53" y="56"/>
                    </a:cxn>
                    <a:cxn ang="0">
                      <a:pos x="59" y="56"/>
                    </a:cxn>
                    <a:cxn ang="0">
                      <a:pos x="66" y="56"/>
                    </a:cxn>
                    <a:cxn ang="0">
                      <a:pos x="71" y="54"/>
                    </a:cxn>
                    <a:cxn ang="0">
                      <a:pos x="75" y="50"/>
                    </a:cxn>
                    <a:cxn ang="0">
                      <a:pos x="79" y="48"/>
                    </a:cxn>
                    <a:cxn ang="0">
                      <a:pos x="83" y="45"/>
                    </a:cxn>
                    <a:cxn ang="0">
                      <a:pos x="81" y="41"/>
                    </a:cxn>
                    <a:cxn ang="0">
                      <a:pos x="79" y="36"/>
                    </a:cxn>
                    <a:cxn ang="0">
                      <a:pos x="75" y="33"/>
                    </a:cxn>
                    <a:cxn ang="0">
                      <a:pos x="73" y="28"/>
                    </a:cxn>
                    <a:cxn ang="0">
                      <a:pos x="72" y="21"/>
                    </a:cxn>
                    <a:cxn ang="0">
                      <a:pos x="71" y="14"/>
                    </a:cxn>
                    <a:cxn ang="0">
                      <a:pos x="68" y="7"/>
                    </a:cxn>
                    <a:cxn ang="0">
                      <a:pos x="67" y="0"/>
                    </a:cxn>
                    <a:cxn ang="0">
                      <a:pos x="61" y="2"/>
                    </a:cxn>
                    <a:cxn ang="0">
                      <a:pos x="56" y="3"/>
                    </a:cxn>
                    <a:cxn ang="0">
                      <a:pos x="49" y="5"/>
                    </a:cxn>
                    <a:cxn ang="0">
                      <a:pos x="43" y="6"/>
                    </a:cxn>
                    <a:cxn ang="0">
                      <a:pos x="37" y="5"/>
                    </a:cxn>
                    <a:cxn ang="0">
                      <a:pos x="33" y="4"/>
                    </a:cxn>
                    <a:cxn ang="0">
                      <a:pos x="27" y="3"/>
                    </a:cxn>
                    <a:cxn ang="0">
                      <a:pos x="21" y="2"/>
                    </a:cxn>
                  </a:cxnLst>
                  <a:rect l="0" t="0" r="r" b="b"/>
                  <a:pathLst>
                    <a:path w="83" h="57">
                      <a:moveTo>
                        <a:pt x="21" y="2"/>
                      </a:moveTo>
                      <a:lnTo>
                        <a:pt x="19" y="7"/>
                      </a:lnTo>
                      <a:lnTo>
                        <a:pt x="17" y="14"/>
                      </a:lnTo>
                      <a:lnTo>
                        <a:pt x="13" y="21"/>
                      </a:lnTo>
                      <a:lnTo>
                        <a:pt x="11" y="27"/>
                      </a:lnTo>
                      <a:lnTo>
                        <a:pt x="8" y="32"/>
                      </a:lnTo>
                      <a:lnTo>
                        <a:pt x="6" y="35"/>
                      </a:lnTo>
                      <a:lnTo>
                        <a:pt x="3" y="39"/>
                      </a:lnTo>
                      <a:lnTo>
                        <a:pt x="0" y="42"/>
                      </a:lnTo>
                      <a:lnTo>
                        <a:pt x="4" y="44"/>
                      </a:lnTo>
                      <a:lnTo>
                        <a:pt x="7" y="47"/>
                      </a:lnTo>
                      <a:lnTo>
                        <a:pt x="11" y="49"/>
                      </a:lnTo>
                      <a:lnTo>
                        <a:pt x="14" y="51"/>
                      </a:lnTo>
                      <a:lnTo>
                        <a:pt x="20" y="52"/>
                      </a:lnTo>
                      <a:lnTo>
                        <a:pt x="27" y="54"/>
                      </a:lnTo>
                      <a:lnTo>
                        <a:pt x="34" y="56"/>
                      </a:lnTo>
                      <a:lnTo>
                        <a:pt x="40" y="57"/>
                      </a:lnTo>
                      <a:lnTo>
                        <a:pt x="47" y="56"/>
                      </a:lnTo>
                      <a:lnTo>
                        <a:pt x="53" y="56"/>
                      </a:lnTo>
                      <a:lnTo>
                        <a:pt x="59" y="56"/>
                      </a:lnTo>
                      <a:lnTo>
                        <a:pt x="66" y="56"/>
                      </a:lnTo>
                      <a:lnTo>
                        <a:pt x="71" y="54"/>
                      </a:lnTo>
                      <a:lnTo>
                        <a:pt x="75" y="50"/>
                      </a:lnTo>
                      <a:lnTo>
                        <a:pt x="79" y="48"/>
                      </a:lnTo>
                      <a:lnTo>
                        <a:pt x="83" y="45"/>
                      </a:lnTo>
                      <a:lnTo>
                        <a:pt x="81" y="41"/>
                      </a:lnTo>
                      <a:lnTo>
                        <a:pt x="79" y="36"/>
                      </a:lnTo>
                      <a:lnTo>
                        <a:pt x="75" y="33"/>
                      </a:lnTo>
                      <a:lnTo>
                        <a:pt x="73" y="28"/>
                      </a:lnTo>
                      <a:lnTo>
                        <a:pt x="72" y="21"/>
                      </a:lnTo>
                      <a:lnTo>
                        <a:pt x="71" y="14"/>
                      </a:lnTo>
                      <a:lnTo>
                        <a:pt x="68" y="7"/>
                      </a:lnTo>
                      <a:lnTo>
                        <a:pt x="67" y="0"/>
                      </a:lnTo>
                      <a:lnTo>
                        <a:pt x="61" y="2"/>
                      </a:lnTo>
                      <a:lnTo>
                        <a:pt x="56" y="3"/>
                      </a:lnTo>
                      <a:lnTo>
                        <a:pt x="49" y="5"/>
                      </a:lnTo>
                      <a:lnTo>
                        <a:pt x="43" y="6"/>
                      </a:lnTo>
                      <a:lnTo>
                        <a:pt x="37" y="5"/>
                      </a:lnTo>
                      <a:lnTo>
                        <a:pt x="33" y="4"/>
                      </a:lnTo>
                      <a:lnTo>
                        <a:pt x="27" y="3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A05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0" name="Freeform 91"/>
                <p:cNvSpPr>
                  <a:spLocks/>
                </p:cNvSpPr>
                <p:nvPr/>
              </p:nvSpPr>
              <p:spPr bwMode="auto">
                <a:xfrm>
                  <a:off x="7426326" y="3675063"/>
                  <a:ext cx="65088" cy="39688"/>
                </a:xfrm>
                <a:custGeom>
                  <a:avLst/>
                  <a:gdLst/>
                  <a:ahLst/>
                  <a:cxnLst>
                    <a:cxn ang="0">
                      <a:pos x="19" y="1"/>
                    </a:cxn>
                    <a:cxn ang="0">
                      <a:pos x="17" y="7"/>
                    </a:cxn>
                    <a:cxn ang="0">
                      <a:pos x="15" y="13"/>
                    </a:cxn>
                    <a:cxn ang="0">
                      <a:pos x="11" y="19"/>
                    </a:cxn>
                    <a:cxn ang="0">
                      <a:pos x="9" y="24"/>
                    </a:cxn>
                    <a:cxn ang="0">
                      <a:pos x="6" y="27"/>
                    </a:cxn>
                    <a:cxn ang="0">
                      <a:pos x="4" y="30"/>
                    </a:cxn>
                    <a:cxn ang="0">
                      <a:pos x="2" y="34"/>
                    </a:cxn>
                    <a:cxn ang="0">
                      <a:pos x="0" y="37"/>
                    </a:cxn>
                    <a:cxn ang="0">
                      <a:pos x="2" y="38"/>
                    </a:cxn>
                    <a:cxn ang="0">
                      <a:pos x="5" y="41"/>
                    </a:cxn>
                    <a:cxn ang="0">
                      <a:pos x="9" y="42"/>
                    </a:cxn>
                    <a:cxn ang="0">
                      <a:pos x="12" y="44"/>
                    </a:cxn>
                    <a:cxn ang="0">
                      <a:pos x="18" y="45"/>
                    </a:cxn>
                    <a:cxn ang="0">
                      <a:pos x="25" y="48"/>
                    </a:cxn>
                    <a:cxn ang="0">
                      <a:pos x="32" y="49"/>
                    </a:cxn>
                    <a:cxn ang="0">
                      <a:pos x="38" y="50"/>
                    </a:cxn>
                    <a:cxn ang="0">
                      <a:pos x="45" y="50"/>
                    </a:cxn>
                    <a:cxn ang="0">
                      <a:pos x="51" y="50"/>
                    </a:cxn>
                    <a:cxn ang="0">
                      <a:pos x="57" y="50"/>
                    </a:cxn>
                    <a:cxn ang="0">
                      <a:pos x="64" y="49"/>
                    </a:cxn>
                    <a:cxn ang="0">
                      <a:pos x="69" y="46"/>
                    </a:cxn>
                    <a:cxn ang="0">
                      <a:pos x="73" y="44"/>
                    </a:cxn>
                    <a:cxn ang="0">
                      <a:pos x="77" y="42"/>
                    </a:cxn>
                    <a:cxn ang="0">
                      <a:pos x="81" y="39"/>
                    </a:cxn>
                    <a:cxn ang="0">
                      <a:pos x="79" y="36"/>
                    </a:cxn>
                    <a:cxn ang="0">
                      <a:pos x="77" y="33"/>
                    </a:cxn>
                    <a:cxn ang="0">
                      <a:pos x="73" y="29"/>
                    </a:cxn>
                    <a:cxn ang="0">
                      <a:pos x="71" y="24"/>
                    </a:cxn>
                    <a:cxn ang="0">
                      <a:pos x="70" y="19"/>
                    </a:cxn>
                    <a:cxn ang="0">
                      <a:pos x="69" y="12"/>
                    </a:cxn>
                    <a:cxn ang="0">
                      <a:pos x="68" y="6"/>
                    </a:cxn>
                    <a:cxn ang="0">
                      <a:pos x="66" y="0"/>
                    </a:cxn>
                    <a:cxn ang="0">
                      <a:pos x="59" y="1"/>
                    </a:cxn>
                    <a:cxn ang="0">
                      <a:pos x="54" y="3"/>
                    </a:cxn>
                    <a:cxn ang="0">
                      <a:pos x="47" y="4"/>
                    </a:cxn>
                    <a:cxn ang="0">
                      <a:pos x="41" y="5"/>
                    </a:cxn>
                    <a:cxn ang="0">
                      <a:pos x="35" y="4"/>
                    </a:cxn>
                    <a:cxn ang="0">
                      <a:pos x="31" y="3"/>
                    </a:cxn>
                    <a:cxn ang="0">
                      <a:pos x="25" y="3"/>
                    </a:cxn>
                    <a:cxn ang="0">
                      <a:pos x="19" y="1"/>
                    </a:cxn>
                  </a:cxnLst>
                  <a:rect l="0" t="0" r="r" b="b"/>
                  <a:pathLst>
                    <a:path w="81" h="50">
                      <a:moveTo>
                        <a:pt x="19" y="1"/>
                      </a:moveTo>
                      <a:lnTo>
                        <a:pt x="17" y="7"/>
                      </a:lnTo>
                      <a:lnTo>
                        <a:pt x="15" y="13"/>
                      </a:lnTo>
                      <a:lnTo>
                        <a:pt x="11" y="19"/>
                      </a:lnTo>
                      <a:lnTo>
                        <a:pt x="9" y="24"/>
                      </a:lnTo>
                      <a:lnTo>
                        <a:pt x="6" y="27"/>
                      </a:lnTo>
                      <a:lnTo>
                        <a:pt x="4" y="30"/>
                      </a:lnTo>
                      <a:lnTo>
                        <a:pt x="2" y="34"/>
                      </a:lnTo>
                      <a:lnTo>
                        <a:pt x="0" y="37"/>
                      </a:lnTo>
                      <a:lnTo>
                        <a:pt x="2" y="38"/>
                      </a:lnTo>
                      <a:lnTo>
                        <a:pt x="5" y="41"/>
                      </a:lnTo>
                      <a:lnTo>
                        <a:pt x="9" y="42"/>
                      </a:lnTo>
                      <a:lnTo>
                        <a:pt x="12" y="44"/>
                      </a:lnTo>
                      <a:lnTo>
                        <a:pt x="18" y="45"/>
                      </a:lnTo>
                      <a:lnTo>
                        <a:pt x="25" y="48"/>
                      </a:lnTo>
                      <a:lnTo>
                        <a:pt x="32" y="49"/>
                      </a:lnTo>
                      <a:lnTo>
                        <a:pt x="38" y="50"/>
                      </a:lnTo>
                      <a:lnTo>
                        <a:pt x="45" y="50"/>
                      </a:lnTo>
                      <a:lnTo>
                        <a:pt x="51" y="50"/>
                      </a:lnTo>
                      <a:lnTo>
                        <a:pt x="57" y="50"/>
                      </a:lnTo>
                      <a:lnTo>
                        <a:pt x="64" y="49"/>
                      </a:lnTo>
                      <a:lnTo>
                        <a:pt x="69" y="46"/>
                      </a:lnTo>
                      <a:lnTo>
                        <a:pt x="73" y="44"/>
                      </a:lnTo>
                      <a:lnTo>
                        <a:pt x="77" y="42"/>
                      </a:lnTo>
                      <a:lnTo>
                        <a:pt x="81" y="39"/>
                      </a:lnTo>
                      <a:lnTo>
                        <a:pt x="79" y="36"/>
                      </a:lnTo>
                      <a:lnTo>
                        <a:pt x="77" y="33"/>
                      </a:lnTo>
                      <a:lnTo>
                        <a:pt x="73" y="29"/>
                      </a:lnTo>
                      <a:lnTo>
                        <a:pt x="71" y="24"/>
                      </a:lnTo>
                      <a:lnTo>
                        <a:pt x="70" y="19"/>
                      </a:lnTo>
                      <a:lnTo>
                        <a:pt x="69" y="12"/>
                      </a:lnTo>
                      <a:lnTo>
                        <a:pt x="68" y="6"/>
                      </a:lnTo>
                      <a:lnTo>
                        <a:pt x="66" y="0"/>
                      </a:lnTo>
                      <a:lnTo>
                        <a:pt x="59" y="1"/>
                      </a:lnTo>
                      <a:lnTo>
                        <a:pt x="54" y="3"/>
                      </a:lnTo>
                      <a:lnTo>
                        <a:pt x="47" y="4"/>
                      </a:lnTo>
                      <a:lnTo>
                        <a:pt x="41" y="5"/>
                      </a:lnTo>
                      <a:lnTo>
                        <a:pt x="35" y="4"/>
                      </a:lnTo>
                      <a:lnTo>
                        <a:pt x="31" y="3"/>
                      </a:lnTo>
                      <a:lnTo>
                        <a:pt x="25" y="3"/>
                      </a:lnTo>
                      <a:lnTo>
                        <a:pt x="19" y="1"/>
                      </a:lnTo>
                      <a:close/>
                    </a:path>
                  </a:pathLst>
                </a:custGeom>
                <a:solidFill>
                  <a:srgbClr val="A55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1" name="Freeform 92"/>
                <p:cNvSpPr>
                  <a:spLocks/>
                </p:cNvSpPr>
                <p:nvPr/>
              </p:nvSpPr>
              <p:spPr bwMode="auto">
                <a:xfrm>
                  <a:off x="7426326" y="3679826"/>
                  <a:ext cx="65088" cy="34925"/>
                </a:xfrm>
                <a:custGeom>
                  <a:avLst/>
                  <a:gdLst/>
                  <a:ahLst/>
                  <a:cxnLst>
                    <a:cxn ang="0">
                      <a:pos x="19" y="1"/>
                    </a:cxn>
                    <a:cxn ang="0">
                      <a:pos x="17" y="6"/>
                    </a:cxn>
                    <a:cxn ang="0">
                      <a:pos x="15" y="10"/>
                    </a:cxn>
                    <a:cxn ang="0">
                      <a:pos x="11" y="16"/>
                    </a:cxn>
                    <a:cxn ang="0">
                      <a:pos x="9" y="21"/>
                    </a:cxn>
                    <a:cxn ang="0">
                      <a:pos x="6" y="23"/>
                    </a:cxn>
                    <a:cxn ang="0">
                      <a:pos x="4" y="25"/>
                    </a:cxn>
                    <a:cxn ang="0">
                      <a:pos x="2" y="29"/>
                    </a:cxn>
                    <a:cxn ang="0">
                      <a:pos x="0" y="31"/>
                    </a:cxn>
                    <a:cxn ang="0">
                      <a:pos x="3" y="32"/>
                    </a:cxn>
                    <a:cxn ang="0">
                      <a:pos x="6" y="35"/>
                    </a:cxn>
                    <a:cxn ang="0">
                      <a:pos x="9" y="36"/>
                    </a:cxn>
                    <a:cxn ang="0">
                      <a:pos x="12" y="38"/>
                    </a:cxn>
                    <a:cxn ang="0">
                      <a:pos x="18" y="39"/>
                    </a:cxn>
                    <a:cxn ang="0">
                      <a:pos x="25" y="40"/>
                    </a:cxn>
                    <a:cxn ang="0">
                      <a:pos x="32" y="43"/>
                    </a:cxn>
                    <a:cxn ang="0">
                      <a:pos x="38" y="44"/>
                    </a:cxn>
                    <a:cxn ang="0">
                      <a:pos x="45" y="44"/>
                    </a:cxn>
                    <a:cxn ang="0">
                      <a:pos x="51" y="44"/>
                    </a:cxn>
                    <a:cxn ang="0">
                      <a:pos x="57" y="44"/>
                    </a:cxn>
                    <a:cxn ang="0">
                      <a:pos x="64" y="43"/>
                    </a:cxn>
                    <a:cxn ang="0">
                      <a:pos x="69" y="40"/>
                    </a:cxn>
                    <a:cxn ang="0">
                      <a:pos x="73" y="38"/>
                    </a:cxn>
                    <a:cxn ang="0">
                      <a:pos x="77" y="36"/>
                    </a:cxn>
                    <a:cxn ang="0">
                      <a:pos x="81" y="33"/>
                    </a:cxn>
                    <a:cxn ang="0">
                      <a:pos x="79" y="31"/>
                    </a:cxn>
                    <a:cxn ang="0">
                      <a:pos x="77" y="28"/>
                    </a:cxn>
                    <a:cxn ang="0">
                      <a:pos x="73" y="24"/>
                    </a:cxn>
                    <a:cxn ang="0">
                      <a:pos x="71" y="22"/>
                    </a:cxn>
                    <a:cxn ang="0">
                      <a:pos x="70" y="16"/>
                    </a:cxn>
                    <a:cxn ang="0">
                      <a:pos x="69" y="10"/>
                    </a:cxn>
                    <a:cxn ang="0">
                      <a:pos x="68" y="6"/>
                    </a:cxn>
                    <a:cxn ang="0">
                      <a:pos x="66" y="0"/>
                    </a:cxn>
                    <a:cxn ang="0">
                      <a:pos x="61" y="1"/>
                    </a:cxn>
                    <a:cxn ang="0">
                      <a:pos x="54" y="2"/>
                    </a:cxn>
                    <a:cxn ang="0">
                      <a:pos x="47" y="3"/>
                    </a:cxn>
                    <a:cxn ang="0">
                      <a:pos x="41" y="5"/>
                    </a:cxn>
                    <a:cxn ang="0">
                      <a:pos x="35" y="3"/>
                    </a:cxn>
                    <a:cxn ang="0">
                      <a:pos x="31" y="2"/>
                    </a:cxn>
                    <a:cxn ang="0">
                      <a:pos x="25" y="2"/>
                    </a:cxn>
                    <a:cxn ang="0">
                      <a:pos x="19" y="1"/>
                    </a:cxn>
                  </a:cxnLst>
                  <a:rect l="0" t="0" r="r" b="b"/>
                  <a:pathLst>
                    <a:path w="81" h="44">
                      <a:moveTo>
                        <a:pt x="19" y="1"/>
                      </a:moveTo>
                      <a:lnTo>
                        <a:pt x="17" y="6"/>
                      </a:lnTo>
                      <a:lnTo>
                        <a:pt x="15" y="10"/>
                      </a:lnTo>
                      <a:lnTo>
                        <a:pt x="11" y="16"/>
                      </a:lnTo>
                      <a:lnTo>
                        <a:pt x="9" y="21"/>
                      </a:lnTo>
                      <a:lnTo>
                        <a:pt x="6" y="23"/>
                      </a:lnTo>
                      <a:lnTo>
                        <a:pt x="4" y="25"/>
                      </a:lnTo>
                      <a:lnTo>
                        <a:pt x="2" y="29"/>
                      </a:lnTo>
                      <a:lnTo>
                        <a:pt x="0" y="31"/>
                      </a:lnTo>
                      <a:lnTo>
                        <a:pt x="3" y="32"/>
                      </a:lnTo>
                      <a:lnTo>
                        <a:pt x="6" y="35"/>
                      </a:lnTo>
                      <a:lnTo>
                        <a:pt x="9" y="36"/>
                      </a:lnTo>
                      <a:lnTo>
                        <a:pt x="12" y="38"/>
                      </a:lnTo>
                      <a:lnTo>
                        <a:pt x="18" y="39"/>
                      </a:lnTo>
                      <a:lnTo>
                        <a:pt x="25" y="40"/>
                      </a:lnTo>
                      <a:lnTo>
                        <a:pt x="32" y="43"/>
                      </a:lnTo>
                      <a:lnTo>
                        <a:pt x="38" y="44"/>
                      </a:lnTo>
                      <a:lnTo>
                        <a:pt x="45" y="44"/>
                      </a:lnTo>
                      <a:lnTo>
                        <a:pt x="51" y="44"/>
                      </a:lnTo>
                      <a:lnTo>
                        <a:pt x="57" y="44"/>
                      </a:lnTo>
                      <a:lnTo>
                        <a:pt x="64" y="43"/>
                      </a:lnTo>
                      <a:lnTo>
                        <a:pt x="69" y="40"/>
                      </a:lnTo>
                      <a:lnTo>
                        <a:pt x="73" y="38"/>
                      </a:lnTo>
                      <a:lnTo>
                        <a:pt x="77" y="36"/>
                      </a:lnTo>
                      <a:lnTo>
                        <a:pt x="81" y="33"/>
                      </a:lnTo>
                      <a:lnTo>
                        <a:pt x="79" y="31"/>
                      </a:lnTo>
                      <a:lnTo>
                        <a:pt x="77" y="28"/>
                      </a:lnTo>
                      <a:lnTo>
                        <a:pt x="73" y="24"/>
                      </a:lnTo>
                      <a:lnTo>
                        <a:pt x="71" y="22"/>
                      </a:lnTo>
                      <a:lnTo>
                        <a:pt x="70" y="16"/>
                      </a:lnTo>
                      <a:lnTo>
                        <a:pt x="69" y="10"/>
                      </a:lnTo>
                      <a:lnTo>
                        <a:pt x="68" y="6"/>
                      </a:lnTo>
                      <a:lnTo>
                        <a:pt x="66" y="0"/>
                      </a:lnTo>
                      <a:lnTo>
                        <a:pt x="61" y="1"/>
                      </a:lnTo>
                      <a:lnTo>
                        <a:pt x="54" y="2"/>
                      </a:lnTo>
                      <a:lnTo>
                        <a:pt x="47" y="3"/>
                      </a:lnTo>
                      <a:lnTo>
                        <a:pt x="41" y="5"/>
                      </a:lnTo>
                      <a:lnTo>
                        <a:pt x="35" y="3"/>
                      </a:lnTo>
                      <a:lnTo>
                        <a:pt x="31" y="2"/>
                      </a:lnTo>
                      <a:lnTo>
                        <a:pt x="25" y="2"/>
                      </a:lnTo>
                      <a:lnTo>
                        <a:pt x="19" y="1"/>
                      </a:lnTo>
                      <a:close/>
                    </a:path>
                  </a:pathLst>
                </a:custGeom>
                <a:solidFill>
                  <a:srgbClr val="AA6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2" name="Freeform 93"/>
                <p:cNvSpPr>
                  <a:spLocks/>
                </p:cNvSpPr>
                <p:nvPr/>
              </p:nvSpPr>
              <p:spPr bwMode="auto">
                <a:xfrm>
                  <a:off x="7426326" y="3683001"/>
                  <a:ext cx="65088" cy="31750"/>
                </a:xfrm>
                <a:custGeom>
                  <a:avLst/>
                  <a:gdLst/>
                  <a:ahLst/>
                  <a:cxnLst>
                    <a:cxn ang="0">
                      <a:pos x="19" y="2"/>
                    </a:cxn>
                    <a:cxn ang="0">
                      <a:pos x="17" y="7"/>
                    </a:cxn>
                    <a:cxn ang="0">
                      <a:pos x="15" y="10"/>
                    </a:cxn>
                    <a:cxn ang="0">
                      <a:pos x="11" y="13"/>
                    </a:cxn>
                    <a:cxn ang="0">
                      <a:pos x="9" y="18"/>
                    </a:cxn>
                    <a:cxn ang="0">
                      <a:pos x="6" y="20"/>
                    </a:cxn>
                    <a:cxn ang="0">
                      <a:pos x="4" y="22"/>
                    </a:cxn>
                    <a:cxn ang="0">
                      <a:pos x="2" y="24"/>
                    </a:cxn>
                    <a:cxn ang="0">
                      <a:pos x="0" y="26"/>
                    </a:cxn>
                    <a:cxn ang="0">
                      <a:pos x="3" y="27"/>
                    </a:cxn>
                    <a:cxn ang="0">
                      <a:pos x="6" y="30"/>
                    </a:cxn>
                    <a:cxn ang="0">
                      <a:pos x="10" y="31"/>
                    </a:cxn>
                    <a:cxn ang="0">
                      <a:pos x="12" y="33"/>
                    </a:cxn>
                    <a:cxn ang="0">
                      <a:pos x="18" y="34"/>
                    </a:cxn>
                    <a:cxn ang="0">
                      <a:pos x="25" y="35"/>
                    </a:cxn>
                    <a:cxn ang="0">
                      <a:pos x="32" y="38"/>
                    </a:cxn>
                    <a:cxn ang="0">
                      <a:pos x="38" y="39"/>
                    </a:cxn>
                    <a:cxn ang="0">
                      <a:pos x="45" y="39"/>
                    </a:cxn>
                    <a:cxn ang="0">
                      <a:pos x="51" y="38"/>
                    </a:cxn>
                    <a:cxn ang="0">
                      <a:pos x="57" y="38"/>
                    </a:cxn>
                    <a:cxn ang="0">
                      <a:pos x="64" y="38"/>
                    </a:cxn>
                    <a:cxn ang="0">
                      <a:pos x="69" y="35"/>
                    </a:cxn>
                    <a:cxn ang="0">
                      <a:pos x="73" y="33"/>
                    </a:cxn>
                    <a:cxn ang="0">
                      <a:pos x="77" y="31"/>
                    </a:cxn>
                    <a:cxn ang="0">
                      <a:pos x="81" y="28"/>
                    </a:cxn>
                    <a:cxn ang="0">
                      <a:pos x="79" y="26"/>
                    </a:cxn>
                    <a:cxn ang="0">
                      <a:pos x="77" y="24"/>
                    </a:cxn>
                    <a:cxn ang="0">
                      <a:pos x="73" y="22"/>
                    </a:cxn>
                    <a:cxn ang="0">
                      <a:pos x="71" y="19"/>
                    </a:cxn>
                    <a:cxn ang="0">
                      <a:pos x="70" y="15"/>
                    </a:cxn>
                    <a:cxn ang="0">
                      <a:pos x="69" y="9"/>
                    </a:cxn>
                    <a:cxn ang="0">
                      <a:pos x="68" y="4"/>
                    </a:cxn>
                    <a:cxn ang="0">
                      <a:pos x="66" y="0"/>
                    </a:cxn>
                    <a:cxn ang="0">
                      <a:pos x="61" y="1"/>
                    </a:cxn>
                    <a:cxn ang="0">
                      <a:pos x="54" y="2"/>
                    </a:cxn>
                    <a:cxn ang="0">
                      <a:pos x="47" y="4"/>
                    </a:cxn>
                    <a:cxn ang="0">
                      <a:pos x="41" y="5"/>
                    </a:cxn>
                    <a:cxn ang="0">
                      <a:pos x="35" y="4"/>
                    </a:cxn>
                    <a:cxn ang="0">
                      <a:pos x="31" y="3"/>
                    </a:cxn>
                    <a:cxn ang="0">
                      <a:pos x="25" y="3"/>
                    </a:cxn>
                    <a:cxn ang="0">
                      <a:pos x="19" y="2"/>
                    </a:cxn>
                  </a:cxnLst>
                  <a:rect l="0" t="0" r="r" b="b"/>
                  <a:pathLst>
                    <a:path w="81" h="39">
                      <a:moveTo>
                        <a:pt x="19" y="2"/>
                      </a:moveTo>
                      <a:lnTo>
                        <a:pt x="17" y="7"/>
                      </a:lnTo>
                      <a:lnTo>
                        <a:pt x="15" y="10"/>
                      </a:lnTo>
                      <a:lnTo>
                        <a:pt x="11" y="13"/>
                      </a:lnTo>
                      <a:lnTo>
                        <a:pt x="9" y="18"/>
                      </a:lnTo>
                      <a:lnTo>
                        <a:pt x="6" y="20"/>
                      </a:lnTo>
                      <a:lnTo>
                        <a:pt x="4" y="22"/>
                      </a:lnTo>
                      <a:lnTo>
                        <a:pt x="2" y="24"/>
                      </a:lnTo>
                      <a:lnTo>
                        <a:pt x="0" y="26"/>
                      </a:lnTo>
                      <a:lnTo>
                        <a:pt x="3" y="27"/>
                      </a:lnTo>
                      <a:lnTo>
                        <a:pt x="6" y="30"/>
                      </a:lnTo>
                      <a:lnTo>
                        <a:pt x="10" y="31"/>
                      </a:lnTo>
                      <a:lnTo>
                        <a:pt x="12" y="33"/>
                      </a:lnTo>
                      <a:lnTo>
                        <a:pt x="18" y="34"/>
                      </a:lnTo>
                      <a:lnTo>
                        <a:pt x="25" y="35"/>
                      </a:lnTo>
                      <a:lnTo>
                        <a:pt x="32" y="38"/>
                      </a:lnTo>
                      <a:lnTo>
                        <a:pt x="38" y="39"/>
                      </a:lnTo>
                      <a:lnTo>
                        <a:pt x="45" y="39"/>
                      </a:lnTo>
                      <a:lnTo>
                        <a:pt x="51" y="38"/>
                      </a:lnTo>
                      <a:lnTo>
                        <a:pt x="57" y="38"/>
                      </a:lnTo>
                      <a:lnTo>
                        <a:pt x="64" y="38"/>
                      </a:lnTo>
                      <a:lnTo>
                        <a:pt x="69" y="35"/>
                      </a:lnTo>
                      <a:lnTo>
                        <a:pt x="73" y="33"/>
                      </a:lnTo>
                      <a:lnTo>
                        <a:pt x="77" y="31"/>
                      </a:lnTo>
                      <a:lnTo>
                        <a:pt x="81" y="28"/>
                      </a:lnTo>
                      <a:lnTo>
                        <a:pt x="79" y="26"/>
                      </a:lnTo>
                      <a:lnTo>
                        <a:pt x="77" y="24"/>
                      </a:lnTo>
                      <a:lnTo>
                        <a:pt x="73" y="22"/>
                      </a:lnTo>
                      <a:lnTo>
                        <a:pt x="71" y="19"/>
                      </a:lnTo>
                      <a:lnTo>
                        <a:pt x="70" y="15"/>
                      </a:lnTo>
                      <a:lnTo>
                        <a:pt x="69" y="9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1" y="1"/>
                      </a:lnTo>
                      <a:lnTo>
                        <a:pt x="54" y="2"/>
                      </a:lnTo>
                      <a:lnTo>
                        <a:pt x="47" y="4"/>
                      </a:lnTo>
                      <a:lnTo>
                        <a:pt x="41" y="5"/>
                      </a:lnTo>
                      <a:lnTo>
                        <a:pt x="35" y="4"/>
                      </a:lnTo>
                      <a:lnTo>
                        <a:pt x="31" y="3"/>
                      </a:lnTo>
                      <a:lnTo>
                        <a:pt x="25" y="3"/>
                      </a:lnTo>
                      <a:lnTo>
                        <a:pt x="19" y="2"/>
                      </a:lnTo>
                      <a:close/>
                    </a:path>
                  </a:pathLst>
                </a:custGeom>
                <a:solidFill>
                  <a:srgbClr val="AF6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3" name="Freeform 94"/>
                <p:cNvSpPr>
                  <a:spLocks/>
                </p:cNvSpPr>
                <p:nvPr/>
              </p:nvSpPr>
              <p:spPr bwMode="auto">
                <a:xfrm>
                  <a:off x="7427913" y="3687763"/>
                  <a:ext cx="63500" cy="26988"/>
                </a:xfrm>
                <a:custGeom>
                  <a:avLst/>
                  <a:gdLst/>
                  <a:ahLst/>
                  <a:cxnLst>
                    <a:cxn ang="0">
                      <a:pos x="18" y="3"/>
                    </a:cxn>
                    <a:cxn ang="0">
                      <a:pos x="16" y="6"/>
                    </a:cxn>
                    <a:cxn ang="0">
                      <a:pos x="14" y="10"/>
                    </a:cxn>
                    <a:cxn ang="0">
                      <a:pos x="10" y="13"/>
                    </a:cxn>
                    <a:cxn ang="0">
                      <a:pos x="8" y="15"/>
                    </a:cxn>
                    <a:cxn ang="0">
                      <a:pos x="5" y="17"/>
                    </a:cxn>
                    <a:cxn ang="0">
                      <a:pos x="4" y="19"/>
                    </a:cxn>
                    <a:cxn ang="0">
                      <a:pos x="2" y="20"/>
                    </a:cxn>
                    <a:cxn ang="0">
                      <a:pos x="0" y="21"/>
                    </a:cxn>
                    <a:cxn ang="0">
                      <a:pos x="2" y="22"/>
                    </a:cxn>
                    <a:cxn ang="0">
                      <a:pos x="5" y="25"/>
                    </a:cxn>
                    <a:cxn ang="0">
                      <a:pos x="9" y="26"/>
                    </a:cxn>
                    <a:cxn ang="0">
                      <a:pos x="11" y="28"/>
                    </a:cxn>
                    <a:cxn ang="0">
                      <a:pos x="17" y="29"/>
                    </a:cxn>
                    <a:cxn ang="0">
                      <a:pos x="24" y="30"/>
                    </a:cxn>
                    <a:cxn ang="0">
                      <a:pos x="31" y="33"/>
                    </a:cxn>
                    <a:cxn ang="0">
                      <a:pos x="37" y="34"/>
                    </a:cxn>
                    <a:cxn ang="0">
                      <a:pos x="44" y="33"/>
                    </a:cxn>
                    <a:cxn ang="0">
                      <a:pos x="50" y="33"/>
                    </a:cxn>
                    <a:cxn ang="0">
                      <a:pos x="56" y="33"/>
                    </a:cxn>
                    <a:cxn ang="0">
                      <a:pos x="63" y="33"/>
                    </a:cxn>
                    <a:cxn ang="0">
                      <a:pos x="68" y="30"/>
                    </a:cxn>
                    <a:cxn ang="0">
                      <a:pos x="72" y="28"/>
                    </a:cxn>
                    <a:cxn ang="0">
                      <a:pos x="76" y="27"/>
                    </a:cxn>
                    <a:cxn ang="0">
                      <a:pos x="80" y="25"/>
                    </a:cxn>
                    <a:cxn ang="0">
                      <a:pos x="78" y="22"/>
                    </a:cxn>
                    <a:cxn ang="0">
                      <a:pos x="76" y="20"/>
                    </a:cxn>
                    <a:cxn ang="0">
                      <a:pos x="72" y="19"/>
                    </a:cxn>
                    <a:cxn ang="0">
                      <a:pos x="70" y="17"/>
                    </a:cxn>
                    <a:cxn ang="0">
                      <a:pos x="69" y="12"/>
                    </a:cxn>
                    <a:cxn ang="0">
                      <a:pos x="68" y="8"/>
                    </a:cxn>
                    <a:cxn ang="0">
                      <a:pos x="67" y="5"/>
                    </a:cxn>
                    <a:cxn ang="0">
                      <a:pos x="65" y="0"/>
                    </a:cxn>
                    <a:cxn ang="0">
                      <a:pos x="60" y="2"/>
                    </a:cxn>
                    <a:cxn ang="0">
                      <a:pos x="53" y="3"/>
                    </a:cxn>
                    <a:cxn ang="0">
                      <a:pos x="46" y="4"/>
                    </a:cxn>
                    <a:cxn ang="0">
                      <a:pos x="40" y="5"/>
                    </a:cxn>
                    <a:cxn ang="0">
                      <a:pos x="34" y="4"/>
                    </a:cxn>
                    <a:cxn ang="0">
                      <a:pos x="30" y="4"/>
                    </a:cxn>
                    <a:cxn ang="0">
                      <a:pos x="24" y="4"/>
                    </a:cxn>
                    <a:cxn ang="0">
                      <a:pos x="18" y="3"/>
                    </a:cxn>
                  </a:cxnLst>
                  <a:rect l="0" t="0" r="r" b="b"/>
                  <a:pathLst>
                    <a:path w="80" h="34">
                      <a:moveTo>
                        <a:pt x="18" y="3"/>
                      </a:moveTo>
                      <a:lnTo>
                        <a:pt x="16" y="6"/>
                      </a:lnTo>
                      <a:lnTo>
                        <a:pt x="14" y="10"/>
                      </a:lnTo>
                      <a:lnTo>
                        <a:pt x="10" y="13"/>
                      </a:lnTo>
                      <a:lnTo>
                        <a:pt x="8" y="15"/>
                      </a:lnTo>
                      <a:lnTo>
                        <a:pt x="5" y="17"/>
                      </a:lnTo>
                      <a:lnTo>
                        <a:pt x="4" y="19"/>
                      </a:lnTo>
                      <a:lnTo>
                        <a:pt x="2" y="20"/>
                      </a:lnTo>
                      <a:lnTo>
                        <a:pt x="0" y="21"/>
                      </a:lnTo>
                      <a:lnTo>
                        <a:pt x="2" y="22"/>
                      </a:lnTo>
                      <a:lnTo>
                        <a:pt x="5" y="25"/>
                      </a:lnTo>
                      <a:lnTo>
                        <a:pt x="9" y="26"/>
                      </a:lnTo>
                      <a:lnTo>
                        <a:pt x="11" y="28"/>
                      </a:lnTo>
                      <a:lnTo>
                        <a:pt x="17" y="29"/>
                      </a:lnTo>
                      <a:lnTo>
                        <a:pt x="24" y="30"/>
                      </a:lnTo>
                      <a:lnTo>
                        <a:pt x="31" y="33"/>
                      </a:lnTo>
                      <a:lnTo>
                        <a:pt x="37" y="34"/>
                      </a:lnTo>
                      <a:lnTo>
                        <a:pt x="44" y="33"/>
                      </a:lnTo>
                      <a:lnTo>
                        <a:pt x="50" y="33"/>
                      </a:lnTo>
                      <a:lnTo>
                        <a:pt x="56" y="33"/>
                      </a:lnTo>
                      <a:lnTo>
                        <a:pt x="63" y="33"/>
                      </a:lnTo>
                      <a:lnTo>
                        <a:pt x="68" y="30"/>
                      </a:lnTo>
                      <a:lnTo>
                        <a:pt x="72" y="28"/>
                      </a:lnTo>
                      <a:lnTo>
                        <a:pt x="76" y="27"/>
                      </a:lnTo>
                      <a:lnTo>
                        <a:pt x="80" y="25"/>
                      </a:lnTo>
                      <a:lnTo>
                        <a:pt x="78" y="22"/>
                      </a:lnTo>
                      <a:lnTo>
                        <a:pt x="76" y="20"/>
                      </a:lnTo>
                      <a:lnTo>
                        <a:pt x="72" y="19"/>
                      </a:lnTo>
                      <a:lnTo>
                        <a:pt x="70" y="17"/>
                      </a:lnTo>
                      <a:lnTo>
                        <a:pt x="69" y="12"/>
                      </a:lnTo>
                      <a:lnTo>
                        <a:pt x="68" y="8"/>
                      </a:lnTo>
                      <a:lnTo>
                        <a:pt x="67" y="5"/>
                      </a:lnTo>
                      <a:lnTo>
                        <a:pt x="65" y="0"/>
                      </a:lnTo>
                      <a:lnTo>
                        <a:pt x="60" y="2"/>
                      </a:lnTo>
                      <a:lnTo>
                        <a:pt x="53" y="3"/>
                      </a:lnTo>
                      <a:lnTo>
                        <a:pt x="46" y="4"/>
                      </a:lnTo>
                      <a:lnTo>
                        <a:pt x="40" y="5"/>
                      </a:lnTo>
                      <a:lnTo>
                        <a:pt x="34" y="4"/>
                      </a:lnTo>
                      <a:lnTo>
                        <a:pt x="30" y="4"/>
                      </a:lnTo>
                      <a:lnTo>
                        <a:pt x="24" y="4"/>
                      </a:lnTo>
                      <a:lnTo>
                        <a:pt x="18" y="3"/>
                      </a:lnTo>
                      <a:close/>
                    </a:path>
                  </a:pathLst>
                </a:custGeom>
                <a:solidFill>
                  <a:srgbClr val="B2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4" name="Freeform 95"/>
                <p:cNvSpPr>
                  <a:spLocks/>
                </p:cNvSpPr>
                <p:nvPr/>
              </p:nvSpPr>
              <p:spPr bwMode="auto">
                <a:xfrm>
                  <a:off x="7427913" y="3692526"/>
                  <a:ext cx="63500" cy="20638"/>
                </a:xfrm>
                <a:custGeom>
                  <a:avLst/>
                  <a:gdLst/>
                  <a:ahLst/>
                  <a:cxnLst>
                    <a:cxn ang="0">
                      <a:pos x="18" y="2"/>
                    </a:cxn>
                    <a:cxn ang="0">
                      <a:pos x="8" y="13"/>
                    </a:cxn>
                    <a:cxn ang="0">
                      <a:pos x="0" y="15"/>
                    </a:cxn>
                    <a:cxn ang="0">
                      <a:pos x="11" y="21"/>
                    </a:cxn>
                    <a:cxn ang="0">
                      <a:pos x="37" y="27"/>
                    </a:cxn>
                    <a:cxn ang="0">
                      <a:pos x="63" y="27"/>
                    </a:cxn>
                    <a:cxn ang="0">
                      <a:pos x="80" y="19"/>
                    </a:cxn>
                    <a:cxn ang="0">
                      <a:pos x="70" y="13"/>
                    </a:cxn>
                    <a:cxn ang="0">
                      <a:pos x="67" y="0"/>
                    </a:cxn>
                    <a:cxn ang="0">
                      <a:pos x="40" y="5"/>
                    </a:cxn>
                    <a:cxn ang="0">
                      <a:pos x="18" y="2"/>
                    </a:cxn>
                  </a:cxnLst>
                  <a:rect l="0" t="0" r="r" b="b"/>
                  <a:pathLst>
                    <a:path w="80" h="27">
                      <a:moveTo>
                        <a:pt x="18" y="2"/>
                      </a:moveTo>
                      <a:lnTo>
                        <a:pt x="8" y="13"/>
                      </a:lnTo>
                      <a:lnTo>
                        <a:pt x="0" y="15"/>
                      </a:lnTo>
                      <a:lnTo>
                        <a:pt x="11" y="21"/>
                      </a:lnTo>
                      <a:lnTo>
                        <a:pt x="37" y="27"/>
                      </a:lnTo>
                      <a:lnTo>
                        <a:pt x="63" y="27"/>
                      </a:lnTo>
                      <a:lnTo>
                        <a:pt x="80" y="19"/>
                      </a:lnTo>
                      <a:lnTo>
                        <a:pt x="70" y="13"/>
                      </a:lnTo>
                      <a:lnTo>
                        <a:pt x="67" y="0"/>
                      </a:lnTo>
                      <a:lnTo>
                        <a:pt x="40" y="5"/>
                      </a:lnTo>
                      <a:lnTo>
                        <a:pt x="18" y="2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5" name="Freeform 129"/>
                <p:cNvSpPr>
                  <a:spLocks/>
                </p:cNvSpPr>
                <p:nvPr/>
              </p:nvSpPr>
              <p:spPr bwMode="auto">
                <a:xfrm>
                  <a:off x="7418388" y="3702051"/>
                  <a:ext cx="84138" cy="20638"/>
                </a:xfrm>
                <a:custGeom>
                  <a:avLst/>
                  <a:gdLst/>
                  <a:ahLst/>
                  <a:cxnLst>
                    <a:cxn ang="0">
                      <a:pos x="7" y="1"/>
                    </a:cxn>
                    <a:cxn ang="0">
                      <a:pos x="18" y="11"/>
                    </a:cxn>
                    <a:cxn ang="0">
                      <a:pos x="30" y="14"/>
                    </a:cxn>
                    <a:cxn ang="0">
                      <a:pos x="39" y="16"/>
                    </a:cxn>
                    <a:cxn ang="0">
                      <a:pos x="48" y="17"/>
                    </a:cxn>
                    <a:cxn ang="0">
                      <a:pos x="58" y="17"/>
                    </a:cxn>
                    <a:cxn ang="0">
                      <a:pos x="66" y="16"/>
                    </a:cxn>
                    <a:cxn ang="0">
                      <a:pos x="75" y="15"/>
                    </a:cxn>
                    <a:cxn ang="0">
                      <a:pos x="84" y="11"/>
                    </a:cxn>
                    <a:cxn ang="0">
                      <a:pos x="95" y="7"/>
                    </a:cxn>
                    <a:cxn ang="0">
                      <a:pos x="97" y="1"/>
                    </a:cxn>
                    <a:cxn ang="0">
                      <a:pos x="99" y="0"/>
                    </a:cxn>
                    <a:cxn ang="0">
                      <a:pos x="101" y="3"/>
                    </a:cxn>
                    <a:cxn ang="0">
                      <a:pos x="106" y="9"/>
                    </a:cxn>
                    <a:cxn ang="0">
                      <a:pos x="101" y="15"/>
                    </a:cxn>
                    <a:cxn ang="0">
                      <a:pos x="91" y="20"/>
                    </a:cxn>
                    <a:cxn ang="0">
                      <a:pos x="80" y="24"/>
                    </a:cxn>
                    <a:cxn ang="0">
                      <a:pos x="68" y="25"/>
                    </a:cxn>
                    <a:cxn ang="0">
                      <a:pos x="54" y="26"/>
                    </a:cxn>
                    <a:cxn ang="0">
                      <a:pos x="42" y="26"/>
                    </a:cxn>
                    <a:cxn ang="0">
                      <a:pos x="29" y="24"/>
                    </a:cxn>
                    <a:cxn ang="0">
                      <a:pos x="16" y="22"/>
                    </a:cxn>
                    <a:cxn ang="0">
                      <a:pos x="6" y="18"/>
                    </a:cxn>
                    <a:cxn ang="0">
                      <a:pos x="2" y="12"/>
                    </a:cxn>
                    <a:cxn ang="0">
                      <a:pos x="0" y="8"/>
                    </a:cxn>
                    <a:cxn ang="0">
                      <a:pos x="1" y="3"/>
                    </a:cxn>
                    <a:cxn ang="0">
                      <a:pos x="7" y="1"/>
                    </a:cxn>
                  </a:cxnLst>
                  <a:rect l="0" t="0" r="r" b="b"/>
                  <a:pathLst>
                    <a:path w="106" h="26">
                      <a:moveTo>
                        <a:pt x="7" y="1"/>
                      </a:moveTo>
                      <a:lnTo>
                        <a:pt x="18" y="11"/>
                      </a:lnTo>
                      <a:lnTo>
                        <a:pt x="30" y="14"/>
                      </a:lnTo>
                      <a:lnTo>
                        <a:pt x="39" y="16"/>
                      </a:lnTo>
                      <a:lnTo>
                        <a:pt x="48" y="17"/>
                      </a:lnTo>
                      <a:lnTo>
                        <a:pt x="58" y="17"/>
                      </a:lnTo>
                      <a:lnTo>
                        <a:pt x="66" y="16"/>
                      </a:lnTo>
                      <a:lnTo>
                        <a:pt x="75" y="15"/>
                      </a:lnTo>
                      <a:lnTo>
                        <a:pt x="84" y="11"/>
                      </a:lnTo>
                      <a:lnTo>
                        <a:pt x="95" y="7"/>
                      </a:lnTo>
                      <a:lnTo>
                        <a:pt x="97" y="1"/>
                      </a:lnTo>
                      <a:lnTo>
                        <a:pt x="99" y="0"/>
                      </a:lnTo>
                      <a:lnTo>
                        <a:pt x="101" y="3"/>
                      </a:lnTo>
                      <a:lnTo>
                        <a:pt x="106" y="9"/>
                      </a:lnTo>
                      <a:lnTo>
                        <a:pt x="101" y="15"/>
                      </a:lnTo>
                      <a:lnTo>
                        <a:pt x="91" y="20"/>
                      </a:lnTo>
                      <a:lnTo>
                        <a:pt x="80" y="24"/>
                      </a:lnTo>
                      <a:lnTo>
                        <a:pt x="68" y="25"/>
                      </a:lnTo>
                      <a:lnTo>
                        <a:pt x="54" y="26"/>
                      </a:lnTo>
                      <a:lnTo>
                        <a:pt x="42" y="26"/>
                      </a:lnTo>
                      <a:lnTo>
                        <a:pt x="29" y="24"/>
                      </a:lnTo>
                      <a:lnTo>
                        <a:pt x="16" y="22"/>
                      </a:lnTo>
                      <a:lnTo>
                        <a:pt x="6" y="18"/>
                      </a:lnTo>
                      <a:lnTo>
                        <a:pt x="2" y="12"/>
                      </a:lnTo>
                      <a:lnTo>
                        <a:pt x="0" y="8"/>
                      </a:lnTo>
                      <a:lnTo>
                        <a:pt x="1" y="3"/>
                      </a:lnTo>
                      <a:lnTo>
                        <a:pt x="7" y="1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6" name="Freeform 133"/>
                <p:cNvSpPr>
                  <a:spLocks/>
                </p:cNvSpPr>
                <p:nvPr/>
              </p:nvSpPr>
              <p:spPr bwMode="auto">
                <a:xfrm>
                  <a:off x="7405688" y="3721101"/>
                  <a:ext cx="104775" cy="39688"/>
                </a:xfrm>
                <a:custGeom>
                  <a:avLst/>
                  <a:gdLst/>
                  <a:ahLst/>
                  <a:cxnLst>
                    <a:cxn ang="0">
                      <a:pos x="1" y="28"/>
                    </a:cxn>
                    <a:cxn ang="0">
                      <a:pos x="8" y="36"/>
                    </a:cxn>
                    <a:cxn ang="0">
                      <a:pos x="21" y="43"/>
                    </a:cxn>
                    <a:cxn ang="0">
                      <a:pos x="38" y="47"/>
                    </a:cxn>
                    <a:cxn ang="0">
                      <a:pos x="58" y="50"/>
                    </a:cxn>
                    <a:cxn ang="0">
                      <a:pos x="78" y="51"/>
                    </a:cxn>
                    <a:cxn ang="0">
                      <a:pos x="98" y="47"/>
                    </a:cxn>
                    <a:cxn ang="0">
                      <a:pos x="118" y="41"/>
                    </a:cxn>
                    <a:cxn ang="0">
                      <a:pos x="133" y="31"/>
                    </a:cxn>
                    <a:cxn ang="0">
                      <a:pos x="133" y="21"/>
                    </a:cxn>
                    <a:cxn ang="0">
                      <a:pos x="131" y="15"/>
                    </a:cxn>
                    <a:cxn ang="0">
                      <a:pos x="127" y="9"/>
                    </a:cxn>
                    <a:cxn ang="0">
                      <a:pos x="119" y="2"/>
                    </a:cxn>
                    <a:cxn ang="0">
                      <a:pos x="108" y="10"/>
                    </a:cxn>
                    <a:cxn ang="0">
                      <a:pos x="97" y="16"/>
                    </a:cxn>
                    <a:cxn ang="0">
                      <a:pos x="84" y="21"/>
                    </a:cxn>
                    <a:cxn ang="0">
                      <a:pos x="72" y="22"/>
                    </a:cxn>
                    <a:cxn ang="0">
                      <a:pos x="58" y="21"/>
                    </a:cxn>
                    <a:cxn ang="0">
                      <a:pos x="45" y="18"/>
                    </a:cxn>
                    <a:cxn ang="0">
                      <a:pos x="32" y="15"/>
                    </a:cxn>
                    <a:cxn ang="0">
                      <a:pos x="20" y="9"/>
                    </a:cxn>
                    <a:cxn ang="0">
                      <a:pos x="17" y="0"/>
                    </a:cxn>
                    <a:cxn ang="0">
                      <a:pos x="10" y="3"/>
                    </a:cxn>
                    <a:cxn ang="0">
                      <a:pos x="5" y="8"/>
                    </a:cxn>
                    <a:cxn ang="0">
                      <a:pos x="0" y="16"/>
                    </a:cxn>
                    <a:cxn ang="0">
                      <a:pos x="1" y="28"/>
                    </a:cxn>
                  </a:cxnLst>
                  <a:rect l="0" t="0" r="r" b="b"/>
                  <a:pathLst>
                    <a:path w="133" h="51">
                      <a:moveTo>
                        <a:pt x="1" y="28"/>
                      </a:moveTo>
                      <a:lnTo>
                        <a:pt x="8" y="36"/>
                      </a:lnTo>
                      <a:lnTo>
                        <a:pt x="21" y="43"/>
                      </a:lnTo>
                      <a:lnTo>
                        <a:pt x="38" y="47"/>
                      </a:lnTo>
                      <a:lnTo>
                        <a:pt x="58" y="50"/>
                      </a:lnTo>
                      <a:lnTo>
                        <a:pt x="78" y="51"/>
                      </a:lnTo>
                      <a:lnTo>
                        <a:pt x="98" y="47"/>
                      </a:lnTo>
                      <a:lnTo>
                        <a:pt x="118" y="41"/>
                      </a:lnTo>
                      <a:lnTo>
                        <a:pt x="133" y="31"/>
                      </a:lnTo>
                      <a:lnTo>
                        <a:pt x="133" y="21"/>
                      </a:lnTo>
                      <a:lnTo>
                        <a:pt x="131" y="15"/>
                      </a:lnTo>
                      <a:lnTo>
                        <a:pt x="127" y="9"/>
                      </a:lnTo>
                      <a:lnTo>
                        <a:pt x="119" y="2"/>
                      </a:lnTo>
                      <a:lnTo>
                        <a:pt x="108" y="10"/>
                      </a:lnTo>
                      <a:lnTo>
                        <a:pt x="97" y="16"/>
                      </a:lnTo>
                      <a:lnTo>
                        <a:pt x="84" y="21"/>
                      </a:lnTo>
                      <a:lnTo>
                        <a:pt x="72" y="22"/>
                      </a:lnTo>
                      <a:lnTo>
                        <a:pt x="58" y="21"/>
                      </a:lnTo>
                      <a:lnTo>
                        <a:pt x="45" y="18"/>
                      </a:lnTo>
                      <a:lnTo>
                        <a:pt x="32" y="15"/>
                      </a:lnTo>
                      <a:lnTo>
                        <a:pt x="20" y="9"/>
                      </a:lnTo>
                      <a:lnTo>
                        <a:pt x="17" y="0"/>
                      </a:lnTo>
                      <a:lnTo>
                        <a:pt x="10" y="3"/>
                      </a:lnTo>
                      <a:lnTo>
                        <a:pt x="5" y="8"/>
                      </a:lnTo>
                      <a:lnTo>
                        <a:pt x="0" y="16"/>
                      </a:lnTo>
                      <a:lnTo>
                        <a:pt x="1" y="28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7" name="Freeform 137"/>
                <p:cNvSpPr>
                  <a:spLocks/>
                </p:cNvSpPr>
                <p:nvPr/>
              </p:nvSpPr>
              <p:spPr bwMode="auto">
                <a:xfrm>
                  <a:off x="7426326" y="3738563"/>
                  <a:ext cx="73025" cy="17463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20"/>
                    </a:cxn>
                    <a:cxn ang="0">
                      <a:pos x="22" y="22"/>
                    </a:cxn>
                    <a:cxn ang="0">
                      <a:pos x="65" y="22"/>
                    </a:cxn>
                    <a:cxn ang="0">
                      <a:pos x="93" y="14"/>
                    </a:cxn>
                    <a:cxn ang="0">
                      <a:pos x="91" y="5"/>
                    </a:cxn>
                    <a:cxn ang="0">
                      <a:pos x="89" y="0"/>
                    </a:cxn>
                    <a:cxn ang="0">
                      <a:pos x="83" y="0"/>
                    </a:cxn>
                    <a:cxn ang="0">
                      <a:pos x="75" y="2"/>
                    </a:cxn>
                    <a:cxn ang="0">
                      <a:pos x="50" y="3"/>
                    </a:cxn>
                    <a:cxn ang="0">
                      <a:pos x="42" y="3"/>
                    </a:cxn>
                    <a:cxn ang="0">
                      <a:pos x="35" y="2"/>
                    </a:cxn>
                    <a:cxn ang="0">
                      <a:pos x="28" y="2"/>
                    </a:cxn>
                    <a:cxn ang="0">
                      <a:pos x="23" y="1"/>
                    </a:cxn>
                    <a:cxn ang="0">
                      <a:pos x="18" y="2"/>
                    </a:cxn>
                    <a:cxn ang="0">
                      <a:pos x="13" y="3"/>
                    </a:cxn>
                    <a:cxn ang="0">
                      <a:pos x="7" y="6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93" h="22">
                      <a:moveTo>
                        <a:pt x="0" y="9"/>
                      </a:moveTo>
                      <a:lnTo>
                        <a:pt x="4" y="20"/>
                      </a:lnTo>
                      <a:lnTo>
                        <a:pt x="22" y="22"/>
                      </a:lnTo>
                      <a:lnTo>
                        <a:pt x="65" y="22"/>
                      </a:lnTo>
                      <a:lnTo>
                        <a:pt x="93" y="14"/>
                      </a:lnTo>
                      <a:lnTo>
                        <a:pt x="91" y="5"/>
                      </a:lnTo>
                      <a:lnTo>
                        <a:pt x="89" y="0"/>
                      </a:lnTo>
                      <a:lnTo>
                        <a:pt x="83" y="0"/>
                      </a:lnTo>
                      <a:lnTo>
                        <a:pt x="75" y="2"/>
                      </a:lnTo>
                      <a:lnTo>
                        <a:pt x="50" y="3"/>
                      </a:lnTo>
                      <a:lnTo>
                        <a:pt x="42" y="3"/>
                      </a:lnTo>
                      <a:lnTo>
                        <a:pt x="35" y="2"/>
                      </a:lnTo>
                      <a:lnTo>
                        <a:pt x="28" y="2"/>
                      </a:lnTo>
                      <a:lnTo>
                        <a:pt x="23" y="1"/>
                      </a:lnTo>
                      <a:lnTo>
                        <a:pt x="18" y="2"/>
                      </a:lnTo>
                      <a:lnTo>
                        <a:pt x="13" y="3"/>
                      </a:lnTo>
                      <a:lnTo>
                        <a:pt x="7" y="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8" name="Freeform 138"/>
                <p:cNvSpPr>
                  <a:spLocks/>
                </p:cNvSpPr>
                <p:nvPr/>
              </p:nvSpPr>
              <p:spPr bwMode="auto">
                <a:xfrm>
                  <a:off x="7427913" y="3740151"/>
                  <a:ext cx="69850" cy="15875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" y="11"/>
                    </a:cxn>
                    <a:cxn ang="0">
                      <a:pos x="2" y="13"/>
                    </a:cxn>
                    <a:cxn ang="0">
                      <a:pos x="2" y="16"/>
                    </a:cxn>
                    <a:cxn ang="0">
                      <a:pos x="3" y="19"/>
                    </a:cxn>
                    <a:cxn ang="0">
                      <a:pos x="8" y="20"/>
                    </a:cxn>
                    <a:cxn ang="0">
                      <a:pos x="12" y="20"/>
                    </a:cxn>
                    <a:cxn ang="0">
                      <a:pos x="16" y="21"/>
                    </a:cxn>
                    <a:cxn ang="0">
                      <a:pos x="20" y="21"/>
                    </a:cxn>
                    <a:cxn ang="0">
                      <a:pos x="26" y="21"/>
                    </a:cxn>
                    <a:cxn ang="0">
                      <a:pos x="31" y="21"/>
                    </a:cxn>
                    <a:cxn ang="0">
                      <a:pos x="37" y="21"/>
                    </a:cxn>
                    <a:cxn ang="0">
                      <a:pos x="41" y="21"/>
                    </a:cxn>
                    <a:cxn ang="0">
                      <a:pos x="47" y="21"/>
                    </a:cxn>
                    <a:cxn ang="0">
                      <a:pos x="52" y="21"/>
                    </a:cxn>
                    <a:cxn ang="0">
                      <a:pos x="57" y="21"/>
                    </a:cxn>
                    <a:cxn ang="0">
                      <a:pos x="62" y="21"/>
                    </a:cxn>
                    <a:cxn ang="0">
                      <a:pos x="68" y="19"/>
                    </a:cxn>
                    <a:cxn ang="0">
                      <a:pos x="75" y="16"/>
                    </a:cxn>
                    <a:cxn ang="0">
                      <a:pos x="82" y="15"/>
                    </a:cxn>
                    <a:cxn ang="0">
                      <a:pos x="87" y="13"/>
                    </a:cxn>
                    <a:cxn ang="0">
                      <a:pos x="86" y="5"/>
                    </a:cxn>
                    <a:cxn ang="0">
                      <a:pos x="84" y="0"/>
                    </a:cxn>
                    <a:cxn ang="0">
                      <a:pos x="79" y="0"/>
                    </a:cxn>
                    <a:cxn ang="0">
                      <a:pos x="71" y="2"/>
                    </a:cxn>
                    <a:cxn ang="0">
                      <a:pos x="65" y="2"/>
                    </a:cxn>
                    <a:cxn ang="0">
                      <a:pos x="60" y="2"/>
                    </a:cxn>
                    <a:cxn ang="0">
                      <a:pos x="53" y="4"/>
                    </a:cxn>
                    <a:cxn ang="0">
                      <a:pos x="47" y="4"/>
                    </a:cxn>
                    <a:cxn ang="0">
                      <a:pos x="39" y="4"/>
                    </a:cxn>
                    <a:cxn ang="0">
                      <a:pos x="32" y="2"/>
                    </a:cxn>
                    <a:cxn ang="0">
                      <a:pos x="26" y="2"/>
                    </a:cxn>
                    <a:cxn ang="0">
                      <a:pos x="22" y="1"/>
                    </a:cxn>
                    <a:cxn ang="0">
                      <a:pos x="16" y="1"/>
                    </a:cxn>
                    <a:cxn ang="0">
                      <a:pos x="11" y="2"/>
                    </a:cxn>
                    <a:cxn ang="0">
                      <a:pos x="5" y="5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87" h="21">
                      <a:moveTo>
                        <a:pt x="0" y="8"/>
                      </a:move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2" y="16"/>
                      </a:lnTo>
                      <a:lnTo>
                        <a:pt x="3" y="19"/>
                      </a:lnTo>
                      <a:lnTo>
                        <a:pt x="8" y="20"/>
                      </a:lnTo>
                      <a:lnTo>
                        <a:pt x="12" y="20"/>
                      </a:lnTo>
                      <a:lnTo>
                        <a:pt x="16" y="21"/>
                      </a:lnTo>
                      <a:lnTo>
                        <a:pt x="20" y="21"/>
                      </a:lnTo>
                      <a:lnTo>
                        <a:pt x="26" y="21"/>
                      </a:lnTo>
                      <a:lnTo>
                        <a:pt x="31" y="21"/>
                      </a:lnTo>
                      <a:lnTo>
                        <a:pt x="37" y="21"/>
                      </a:lnTo>
                      <a:lnTo>
                        <a:pt x="41" y="21"/>
                      </a:lnTo>
                      <a:lnTo>
                        <a:pt x="47" y="21"/>
                      </a:lnTo>
                      <a:lnTo>
                        <a:pt x="52" y="21"/>
                      </a:lnTo>
                      <a:lnTo>
                        <a:pt x="57" y="21"/>
                      </a:lnTo>
                      <a:lnTo>
                        <a:pt x="62" y="21"/>
                      </a:lnTo>
                      <a:lnTo>
                        <a:pt x="68" y="19"/>
                      </a:lnTo>
                      <a:lnTo>
                        <a:pt x="75" y="16"/>
                      </a:lnTo>
                      <a:lnTo>
                        <a:pt x="82" y="15"/>
                      </a:lnTo>
                      <a:lnTo>
                        <a:pt x="87" y="13"/>
                      </a:lnTo>
                      <a:lnTo>
                        <a:pt x="86" y="5"/>
                      </a:lnTo>
                      <a:lnTo>
                        <a:pt x="84" y="0"/>
                      </a:lnTo>
                      <a:lnTo>
                        <a:pt x="79" y="0"/>
                      </a:lnTo>
                      <a:lnTo>
                        <a:pt x="71" y="2"/>
                      </a:lnTo>
                      <a:lnTo>
                        <a:pt x="65" y="2"/>
                      </a:lnTo>
                      <a:lnTo>
                        <a:pt x="60" y="2"/>
                      </a:lnTo>
                      <a:lnTo>
                        <a:pt x="53" y="4"/>
                      </a:lnTo>
                      <a:lnTo>
                        <a:pt x="47" y="4"/>
                      </a:lnTo>
                      <a:lnTo>
                        <a:pt x="39" y="4"/>
                      </a:lnTo>
                      <a:lnTo>
                        <a:pt x="32" y="2"/>
                      </a:lnTo>
                      <a:lnTo>
                        <a:pt x="26" y="2"/>
                      </a:lnTo>
                      <a:lnTo>
                        <a:pt x="22" y="1"/>
                      </a:lnTo>
                      <a:lnTo>
                        <a:pt x="16" y="1"/>
                      </a:lnTo>
                      <a:lnTo>
                        <a:pt x="11" y="2"/>
                      </a:lnTo>
                      <a:lnTo>
                        <a:pt x="5" y="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9" name="Freeform 139"/>
                <p:cNvSpPr>
                  <a:spLocks/>
                </p:cNvSpPr>
                <p:nvPr/>
              </p:nvSpPr>
              <p:spPr bwMode="auto">
                <a:xfrm>
                  <a:off x="7429501" y="3741738"/>
                  <a:ext cx="66675" cy="1428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" y="11"/>
                    </a:cxn>
                    <a:cxn ang="0">
                      <a:pos x="2" y="13"/>
                    </a:cxn>
                    <a:cxn ang="0">
                      <a:pos x="2" y="15"/>
                    </a:cxn>
                    <a:cxn ang="0">
                      <a:pos x="3" y="18"/>
                    </a:cxn>
                    <a:cxn ang="0">
                      <a:pos x="8" y="19"/>
                    </a:cxn>
                    <a:cxn ang="0">
                      <a:pos x="12" y="19"/>
                    </a:cxn>
                    <a:cxn ang="0">
                      <a:pos x="15" y="20"/>
                    </a:cxn>
                    <a:cxn ang="0">
                      <a:pos x="20" y="20"/>
                    </a:cxn>
                    <a:cxn ang="0">
                      <a:pos x="24" y="20"/>
                    </a:cxn>
                    <a:cxn ang="0">
                      <a:pos x="29" y="20"/>
                    </a:cxn>
                    <a:cxn ang="0">
                      <a:pos x="35" y="20"/>
                    </a:cxn>
                    <a:cxn ang="0">
                      <a:pos x="39" y="20"/>
                    </a:cxn>
                    <a:cxn ang="0">
                      <a:pos x="44" y="20"/>
                    </a:cxn>
                    <a:cxn ang="0">
                      <a:pos x="50" y="20"/>
                    </a:cxn>
                    <a:cxn ang="0">
                      <a:pos x="54" y="20"/>
                    </a:cxn>
                    <a:cxn ang="0">
                      <a:pos x="59" y="20"/>
                    </a:cxn>
                    <a:cxn ang="0">
                      <a:pos x="65" y="18"/>
                    </a:cxn>
                    <a:cxn ang="0">
                      <a:pos x="71" y="15"/>
                    </a:cxn>
                    <a:cxn ang="0">
                      <a:pos x="78" y="14"/>
                    </a:cxn>
                    <a:cxn ang="0">
                      <a:pos x="84" y="12"/>
                    </a:cxn>
                    <a:cxn ang="0">
                      <a:pos x="83" y="4"/>
                    </a:cxn>
                    <a:cxn ang="0">
                      <a:pos x="81" y="0"/>
                    </a:cxn>
                    <a:cxn ang="0">
                      <a:pos x="75" y="0"/>
                    </a:cxn>
                    <a:cxn ang="0">
                      <a:pos x="68" y="3"/>
                    </a:cxn>
                    <a:cxn ang="0">
                      <a:pos x="62" y="3"/>
                    </a:cxn>
                    <a:cxn ang="0">
                      <a:pos x="56" y="3"/>
                    </a:cxn>
                    <a:cxn ang="0">
                      <a:pos x="51" y="3"/>
                    </a:cxn>
                    <a:cxn ang="0">
                      <a:pos x="45" y="4"/>
                    </a:cxn>
                    <a:cxn ang="0">
                      <a:pos x="37" y="4"/>
                    </a:cxn>
                    <a:cxn ang="0">
                      <a:pos x="31" y="3"/>
                    </a:cxn>
                    <a:cxn ang="0">
                      <a:pos x="25" y="3"/>
                    </a:cxn>
                    <a:cxn ang="0">
                      <a:pos x="21" y="1"/>
                    </a:cxn>
                    <a:cxn ang="0">
                      <a:pos x="15" y="1"/>
                    </a:cxn>
                    <a:cxn ang="0">
                      <a:pos x="10" y="3"/>
                    </a:cxn>
                    <a:cxn ang="0">
                      <a:pos x="6" y="5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84" h="20">
                      <a:moveTo>
                        <a:pt x="0" y="8"/>
                      </a:move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2" y="15"/>
                      </a:lnTo>
                      <a:lnTo>
                        <a:pt x="3" y="18"/>
                      </a:lnTo>
                      <a:lnTo>
                        <a:pt x="8" y="19"/>
                      </a:lnTo>
                      <a:lnTo>
                        <a:pt x="12" y="19"/>
                      </a:lnTo>
                      <a:lnTo>
                        <a:pt x="15" y="20"/>
                      </a:lnTo>
                      <a:lnTo>
                        <a:pt x="20" y="20"/>
                      </a:lnTo>
                      <a:lnTo>
                        <a:pt x="24" y="20"/>
                      </a:lnTo>
                      <a:lnTo>
                        <a:pt x="29" y="20"/>
                      </a:lnTo>
                      <a:lnTo>
                        <a:pt x="35" y="20"/>
                      </a:lnTo>
                      <a:lnTo>
                        <a:pt x="39" y="20"/>
                      </a:lnTo>
                      <a:lnTo>
                        <a:pt x="44" y="20"/>
                      </a:lnTo>
                      <a:lnTo>
                        <a:pt x="50" y="20"/>
                      </a:lnTo>
                      <a:lnTo>
                        <a:pt x="54" y="20"/>
                      </a:lnTo>
                      <a:lnTo>
                        <a:pt x="59" y="20"/>
                      </a:lnTo>
                      <a:lnTo>
                        <a:pt x="65" y="18"/>
                      </a:lnTo>
                      <a:lnTo>
                        <a:pt x="71" y="15"/>
                      </a:lnTo>
                      <a:lnTo>
                        <a:pt x="78" y="14"/>
                      </a:lnTo>
                      <a:lnTo>
                        <a:pt x="84" y="12"/>
                      </a:lnTo>
                      <a:lnTo>
                        <a:pt x="83" y="4"/>
                      </a:lnTo>
                      <a:lnTo>
                        <a:pt x="81" y="0"/>
                      </a:lnTo>
                      <a:lnTo>
                        <a:pt x="75" y="0"/>
                      </a:lnTo>
                      <a:lnTo>
                        <a:pt x="68" y="3"/>
                      </a:lnTo>
                      <a:lnTo>
                        <a:pt x="62" y="3"/>
                      </a:lnTo>
                      <a:lnTo>
                        <a:pt x="56" y="3"/>
                      </a:lnTo>
                      <a:lnTo>
                        <a:pt x="51" y="3"/>
                      </a:lnTo>
                      <a:lnTo>
                        <a:pt x="45" y="4"/>
                      </a:lnTo>
                      <a:lnTo>
                        <a:pt x="37" y="4"/>
                      </a:lnTo>
                      <a:lnTo>
                        <a:pt x="31" y="3"/>
                      </a:lnTo>
                      <a:lnTo>
                        <a:pt x="25" y="3"/>
                      </a:lnTo>
                      <a:lnTo>
                        <a:pt x="21" y="1"/>
                      </a:lnTo>
                      <a:lnTo>
                        <a:pt x="15" y="1"/>
                      </a:lnTo>
                      <a:lnTo>
                        <a:pt x="10" y="3"/>
                      </a:lnTo>
                      <a:lnTo>
                        <a:pt x="6" y="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0" name="Freeform 140"/>
                <p:cNvSpPr>
                  <a:spLocks/>
                </p:cNvSpPr>
                <p:nvPr/>
              </p:nvSpPr>
              <p:spPr bwMode="auto">
                <a:xfrm>
                  <a:off x="7431088" y="3741738"/>
                  <a:ext cx="63500" cy="1428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" y="11"/>
                    </a:cxn>
                    <a:cxn ang="0">
                      <a:pos x="3" y="12"/>
                    </a:cxn>
                    <a:cxn ang="0">
                      <a:pos x="3" y="14"/>
                    </a:cxn>
                    <a:cxn ang="0">
                      <a:pos x="4" y="17"/>
                    </a:cxn>
                    <a:cxn ang="0">
                      <a:pos x="7" y="18"/>
                    </a:cxn>
                    <a:cxn ang="0">
                      <a:pos x="12" y="18"/>
                    </a:cxn>
                    <a:cxn ang="0">
                      <a:pos x="15" y="18"/>
                    </a:cxn>
                    <a:cxn ang="0">
                      <a:pos x="19" y="19"/>
                    </a:cxn>
                    <a:cxn ang="0">
                      <a:pos x="23" y="19"/>
                    </a:cxn>
                    <a:cxn ang="0">
                      <a:pos x="28" y="19"/>
                    </a:cxn>
                    <a:cxn ang="0">
                      <a:pos x="33" y="19"/>
                    </a:cxn>
                    <a:cxn ang="0">
                      <a:pos x="38" y="19"/>
                    </a:cxn>
                    <a:cxn ang="0">
                      <a:pos x="43" y="19"/>
                    </a:cxn>
                    <a:cxn ang="0">
                      <a:pos x="48" y="19"/>
                    </a:cxn>
                    <a:cxn ang="0">
                      <a:pos x="52" y="19"/>
                    </a:cxn>
                    <a:cxn ang="0">
                      <a:pos x="57" y="19"/>
                    </a:cxn>
                    <a:cxn ang="0">
                      <a:pos x="63" y="17"/>
                    </a:cxn>
                    <a:cxn ang="0">
                      <a:pos x="68" y="15"/>
                    </a:cxn>
                    <a:cxn ang="0">
                      <a:pos x="74" y="13"/>
                    </a:cxn>
                    <a:cxn ang="0">
                      <a:pos x="80" y="12"/>
                    </a:cxn>
                    <a:cxn ang="0">
                      <a:pos x="79" y="4"/>
                    </a:cxn>
                    <a:cxn ang="0">
                      <a:pos x="76" y="0"/>
                    </a:cxn>
                    <a:cxn ang="0">
                      <a:pos x="72" y="0"/>
                    </a:cxn>
                    <a:cxn ang="0">
                      <a:pos x="65" y="3"/>
                    </a:cxn>
                    <a:cxn ang="0">
                      <a:pos x="59" y="3"/>
                    </a:cxn>
                    <a:cxn ang="0">
                      <a:pos x="54" y="3"/>
                    </a:cxn>
                    <a:cxn ang="0">
                      <a:pos x="49" y="3"/>
                    </a:cxn>
                    <a:cxn ang="0">
                      <a:pos x="43" y="4"/>
                    </a:cxn>
                    <a:cxn ang="0">
                      <a:pos x="36" y="4"/>
                    </a:cxn>
                    <a:cxn ang="0">
                      <a:pos x="30" y="3"/>
                    </a:cxn>
                    <a:cxn ang="0">
                      <a:pos x="26" y="3"/>
                    </a:cxn>
                    <a:cxn ang="0">
                      <a:pos x="20" y="2"/>
                    </a:cxn>
                    <a:cxn ang="0">
                      <a:pos x="15" y="2"/>
                    </a:cxn>
                    <a:cxn ang="0">
                      <a:pos x="11" y="3"/>
                    </a:cxn>
                    <a:cxn ang="0">
                      <a:pos x="6" y="5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80" h="19">
                      <a:moveTo>
                        <a:pt x="0" y="9"/>
                      </a:moveTo>
                      <a:lnTo>
                        <a:pt x="1" y="11"/>
                      </a:lnTo>
                      <a:lnTo>
                        <a:pt x="3" y="12"/>
                      </a:lnTo>
                      <a:lnTo>
                        <a:pt x="3" y="14"/>
                      </a:lnTo>
                      <a:lnTo>
                        <a:pt x="4" y="17"/>
                      </a:lnTo>
                      <a:lnTo>
                        <a:pt x="7" y="18"/>
                      </a:lnTo>
                      <a:lnTo>
                        <a:pt x="12" y="18"/>
                      </a:lnTo>
                      <a:lnTo>
                        <a:pt x="15" y="18"/>
                      </a:lnTo>
                      <a:lnTo>
                        <a:pt x="19" y="19"/>
                      </a:lnTo>
                      <a:lnTo>
                        <a:pt x="23" y="19"/>
                      </a:lnTo>
                      <a:lnTo>
                        <a:pt x="28" y="19"/>
                      </a:lnTo>
                      <a:lnTo>
                        <a:pt x="33" y="19"/>
                      </a:lnTo>
                      <a:lnTo>
                        <a:pt x="38" y="19"/>
                      </a:lnTo>
                      <a:lnTo>
                        <a:pt x="43" y="19"/>
                      </a:lnTo>
                      <a:lnTo>
                        <a:pt x="48" y="19"/>
                      </a:lnTo>
                      <a:lnTo>
                        <a:pt x="52" y="19"/>
                      </a:lnTo>
                      <a:lnTo>
                        <a:pt x="57" y="19"/>
                      </a:lnTo>
                      <a:lnTo>
                        <a:pt x="63" y="17"/>
                      </a:lnTo>
                      <a:lnTo>
                        <a:pt x="68" y="15"/>
                      </a:lnTo>
                      <a:lnTo>
                        <a:pt x="74" y="13"/>
                      </a:lnTo>
                      <a:lnTo>
                        <a:pt x="80" y="12"/>
                      </a:lnTo>
                      <a:lnTo>
                        <a:pt x="79" y="4"/>
                      </a:lnTo>
                      <a:lnTo>
                        <a:pt x="76" y="0"/>
                      </a:lnTo>
                      <a:lnTo>
                        <a:pt x="72" y="0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54" y="3"/>
                      </a:lnTo>
                      <a:lnTo>
                        <a:pt x="49" y="3"/>
                      </a:lnTo>
                      <a:lnTo>
                        <a:pt x="43" y="4"/>
                      </a:lnTo>
                      <a:lnTo>
                        <a:pt x="36" y="4"/>
                      </a:lnTo>
                      <a:lnTo>
                        <a:pt x="30" y="3"/>
                      </a:lnTo>
                      <a:lnTo>
                        <a:pt x="26" y="3"/>
                      </a:lnTo>
                      <a:lnTo>
                        <a:pt x="20" y="2"/>
                      </a:lnTo>
                      <a:lnTo>
                        <a:pt x="15" y="2"/>
                      </a:lnTo>
                      <a:lnTo>
                        <a:pt x="11" y="3"/>
                      </a:lnTo>
                      <a:lnTo>
                        <a:pt x="6" y="5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1" name="Freeform 141"/>
                <p:cNvSpPr>
                  <a:spLocks/>
                </p:cNvSpPr>
                <p:nvPr/>
              </p:nvSpPr>
              <p:spPr bwMode="auto">
                <a:xfrm>
                  <a:off x="7432676" y="3743326"/>
                  <a:ext cx="60325" cy="12700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1" y="9"/>
                    </a:cxn>
                    <a:cxn ang="0">
                      <a:pos x="2" y="10"/>
                    </a:cxn>
                    <a:cxn ang="0">
                      <a:pos x="2" y="12"/>
                    </a:cxn>
                    <a:cxn ang="0">
                      <a:pos x="3" y="15"/>
                    </a:cxn>
                    <a:cxn ang="0">
                      <a:pos x="7" y="16"/>
                    </a:cxn>
                    <a:cxn ang="0">
                      <a:pos x="10" y="16"/>
                    </a:cxn>
                    <a:cxn ang="0">
                      <a:pos x="13" y="16"/>
                    </a:cxn>
                    <a:cxn ang="0">
                      <a:pos x="17" y="17"/>
                    </a:cxn>
                    <a:cxn ang="0">
                      <a:pos x="22" y="17"/>
                    </a:cxn>
                    <a:cxn ang="0">
                      <a:pos x="26" y="17"/>
                    </a:cxn>
                    <a:cxn ang="0">
                      <a:pos x="31" y="17"/>
                    </a:cxn>
                    <a:cxn ang="0">
                      <a:pos x="35" y="17"/>
                    </a:cxn>
                    <a:cxn ang="0">
                      <a:pos x="40" y="17"/>
                    </a:cxn>
                    <a:cxn ang="0">
                      <a:pos x="43" y="17"/>
                    </a:cxn>
                    <a:cxn ang="0">
                      <a:pos x="48" y="16"/>
                    </a:cxn>
                    <a:cxn ang="0">
                      <a:pos x="53" y="16"/>
                    </a:cxn>
                    <a:cxn ang="0">
                      <a:pos x="58" y="15"/>
                    </a:cxn>
                    <a:cxn ang="0">
                      <a:pos x="64" y="13"/>
                    </a:cxn>
                    <a:cxn ang="0">
                      <a:pos x="69" y="11"/>
                    </a:cxn>
                    <a:cxn ang="0">
                      <a:pos x="75" y="10"/>
                    </a:cxn>
                    <a:cxn ang="0">
                      <a:pos x="75" y="3"/>
                    </a:cxn>
                    <a:cxn ang="0">
                      <a:pos x="72" y="0"/>
                    </a:cxn>
                    <a:cxn ang="0">
                      <a:pos x="68" y="0"/>
                    </a:cxn>
                    <a:cxn ang="0">
                      <a:pos x="61" y="2"/>
                    </a:cxn>
                    <a:cxn ang="0">
                      <a:pos x="56" y="2"/>
                    </a:cxn>
                    <a:cxn ang="0">
                      <a:pos x="51" y="2"/>
                    </a:cxn>
                    <a:cxn ang="0">
                      <a:pos x="46" y="2"/>
                    </a:cxn>
                    <a:cxn ang="0">
                      <a:pos x="41" y="2"/>
                    </a:cxn>
                    <a:cxn ang="0">
                      <a:pos x="34" y="2"/>
                    </a:cxn>
                    <a:cxn ang="0">
                      <a:pos x="28" y="1"/>
                    </a:cxn>
                    <a:cxn ang="0">
                      <a:pos x="24" y="1"/>
                    </a:cxn>
                    <a:cxn ang="0">
                      <a:pos x="19" y="1"/>
                    </a:cxn>
                    <a:cxn ang="0">
                      <a:pos x="15" y="1"/>
                    </a:cxn>
                    <a:cxn ang="0">
                      <a:pos x="10" y="2"/>
                    </a:cxn>
                    <a:cxn ang="0">
                      <a:pos x="5" y="3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75" h="17">
                      <a:moveTo>
                        <a:pt x="0" y="7"/>
                      </a:move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2" y="12"/>
                      </a:lnTo>
                      <a:lnTo>
                        <a:pt x="3" y="15"/>
                      </a:lnTo>
                      <a:lnTo>
                        <a:pt x="7" y="16"/>
                      </a:lnTo>
                      <a:lnTo>
                        <a:pt x="10" y="16"/>
                      </a:lnTo>
                      <a:lnTo>
                        <a:pt x="13" y="16"/>
                      </a:lnTo>
                      <a:lnTo>
                        <a:pt x="17" y="17"/>
                      </a:lnTo>
                      <a:lnTo>
                        <a:pt x="22" y="17"/>
                      </a:lnTo>
                      <a:lnTo>
                        <a:pt x="26" y="17"/>
                      </a:lnTo>
                      <a:lnTo>
                        <a:pt x="31" y="17"/>
                      </a:lnTo>
                      <a:lnTo>
                        <a:pt x="35" y="17"/>
                      </a:lnTo>
                      <a:lnTo>
                        <a:pt x="40" y="17"/>
                      </a:lnTo>
                      <a:lnTo>
                        <a:pt x="43" y="17"/>
                      </a:lnTo>
                      <a:lnTo>
                        <a:pt x="48" y="16"/>
                      </a:lnTo>
                      <a:lnTo>
                        <a:pt x="53" y="16"/>
                      </a:lnTo>
                      <a:lnTo>
                        <a:pt x="58" y="15"/>
                      </a:lnTo>
                      <a:lnTo>
                        <a:pt x="64" y="13"/>
                      </a:lnTo>
                      <a:lnTo>
                        <a:pt x="69" y="11"/>
                      </a:lnTo>
                      <a:lnTo>
                        <a:pt x="75" y="10"/>
                      </a:lnTo>
                      <a:lnTo>
                        <a:pt x="75" y="3"/>
                      </a:lnTo>
                      <a:lnTo>
                        <a:pt x="72" y="0"/>
                      </a:lnTo>
                      <a:lnTo>
                        <a:pt x="68" y="0"/>
                      </a:lnTo>
                      <a:lnTo>
                        <a:pt x="61" y="2"/>
                      </a:lnTo>
                      <a:lnTo>
                        <a:pt x="56" y="2"/>
                      </a:lnTo>
                      <a:lnTo>
                        <a:pt x="51" y="2"/>
                      </a:lnTo>
                      <a:lnTo>
                        <a:pt x="46" y="2"/>
                      </a:lnTo>
                      <a:lnTo>
                        <a:pt x="41" y="2"/>
                      </a:lnTo>
                      <a:lnTo>
                        <a:pt x="34" y="2"/>
                      </a:lnTo>
                      <a:lnTo>
                        <a:pt x="28" y="1"/>
                      </a:lnTo>
                      <a:lnTo>
                        <a:pt x="24" y="1"/>
                      </a:lnTo>
                      <a:lnTo>
                        <a:pt x="19" y="1"/>
                      </a:lnTo>
                      <a:lnTo>
                        <a:pt x="15" y="1"/>
                      </a:lnTo>
                      <a:lnTo>
                        <a:pt x="10" y="2"/>
                      </a:lnTo>
                      <a:lnTo>
                        <a:pt x="5" y="3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2" name="Freeform 142"/>
                <p:cNvSpPr>
                  <a:spLocks/>
                </p:cNvSpPr>
                <p:nvPr/>
              </p:nvSpPr>
              <p:spPr bwMode="auto">
                <a:xfrm>
                  <a:off x="7434263" y="3743326"/>
                  <a:ext cx="57150" cy="12700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1" y="8"/>
                    </a:cxn>
                    <a:cxn ang="0">
                      <a:pos x="2" y="10"/>
                    </a:cxn>
                    <a:cxn ang="0">
                      <a:pos x="2" y="11"/>
                    </a:cxn>
                    <a:cxn ang="0">
                      <a:pos x="3" y="14"/>
                    </a:cxn>
                    <a:cxn ang="0">
                      <a:pos x="7" y="15"/>
                    </a:cxn>
                    <a:cxn ang="0">
                      <a:pos x="10" y="15"/>
                    </a:cxn>
                    <a:cxn ang="0">
                      <a:pos x="14" y="15"/>
                    </a:cxn>
                    <a:cxn ang="0">
                      <a:pos x="17" y="16"/>
                    </a:cxn>
                    <a:cxn ang="0">
                      <a:pos x="25" y="16"/>
                    </a:cxn>
                    <a:cxn ang="0">
                      <a:pos x="33" y="16"/>
                    </a:cxn>
                    <a:cxn ang="0">
                      <a:pos x="43" y="16"/>
                    </a:cxn>
                    <a:cxn ang="0">
                      <a:pos x="51" y="15"/>
                    </a:cxn>
                    <a:cxn ang="0">
                      <a:pos x="56" y="14"/>
                    </a:cxn>
                    <a:cxn ang="0">
                      <a:pos x="61" y="12"/>
                    </a:cxn>
                    <a:cxn ang="0">
                      <a:pos x="67" y="10"/>
                    </a:cxn>
                    <a:cxn ang="0">
                      <a:pos x="71" y="9"/>
                    </a:cxn>
                    <a:cxn ang="0">
                      <a:pos x="70" y="2"/>
                    </a:cxn>
                    <a:cxn ang="0">
                      <a:pos x="69" y="0"/>
                    </a:cxn>
                    <a:cxn ang="0">
                      <a:pos x="64" y="0"/>
                    </a:cxn>
                    <a:cxn ang="0">
                      <a:pos x="59" y="2"/>
                    </a:cxn>
                    <a:cxn ang="0">
                      <a:pos x="54" y="2"/>
                    </a:cxn>
                    <a:cxn ang="0">
                      <a:pos x="48" y="2"/>
                    </a:cxn>
                    <a:cxn ang="0">
                      <a:pos x="44" y="2"/>
                    </a:cxn>
                    <a:cxn ang="0">
                      <a:pos x="39" y="2"/>
                    </a:cxn>
                    <a:cxn ang="0">
                      <a:pos x="32" y="2"/>
                    </a:cxn>
                    <a:cxn ang="0">
                      <a:pos x="28" y="1"/>
                    </a:cxn>
                    <a:cxn ang="0">
                      <a:pos x="22" y="1"/>
                    </a:cxn>
                    <a:cxn ang="0">
                      <a:pos x="18" y="1"/>
                    </a:cxn>
                    <a:cxn ang="0">
                      <a:pos x="14" y="1"/>
                    </a:cxn>
                    <a:cxn ang="0">
                      <a:pos x="9" y="2"/>
                    </a:cxn>
                    <a:cxn ang="0">
                      <a:pos x="5" y="4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71" h="16">
                      <a:moveTo>
                        <a:pt x="0" y="7"/>
                      </a:moveTo>
                      <a:lnTo>
                        <a:pt x="1" y="8"/>
                      </a:lnTo>
                      <a:lnTo>
                        <a:pt x="2" y="10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7" y="15"/>
                      </a:lnTo>
                      <a:lnTo>
                        <a:pt x="10" y="15"/>
                      </a:lnTo>
                      <a:lnTo>
                        <a:pt x="14" y="15"/>
                      </a:lnTo>
                      <a:lnTo>
                        <a:pt x="17" y="16"/>
                      </a:lnTo>
                      <a:lnTo>
                        <a:pt x="25" y="16"/>
                      </a:lnTo>
                      <a:lnTo>
                        <a:pt x="33" y="16"/>
                      </a:lnTo>
                      <a:lnTo>
                        <a:pt x="43" y="16"/>
                      </a:lnTo>
                      <a:lnTo>
                        <a:pt x="51" y="15"/>
                      </a:lnTo>
                      <a:lnTo>
                        <a:pt x="56" y="14"/>
                      </a:lnTo>
                      <a:lnTo>
                        <a:pt x="61" y="12"/>
                      </a:lnTo>
                      <a:lnTo>
                        <a:pt x="67" y="10"/>
                      </a:lnTo>
                      <a:lnTo>
                        <a:pt x="71" y="9"/>
                      </a:lnTo>
                      <a:lnTo>
                        <a:pt x="70" y="2"/>
                      </a:lnTo>
                      <a:lnTo>
                        <a:pt x="69" y="0"/>
                      </a:lnTo>
                      <a:lnTo>
                        <a:pt x="64" y="0"/>
                      </a:lnTo>
                      <a:lnTo>
                        <a:pt x="59" y="2"/>
                      </a:lnTo>
                      <a:lnTo>
                        <a:pt x="54" y="2"/>
                      </a:lnTo>
                      <a:lnTo>
                        <a:pt x="48" y="2"/>
                      </a:lnTo>
                      <a:lnTo>
                        <a:pt x="44" y="2"/>
                      </a:lnTo>
                      <a:lnTo>
                        <a:pt x="39" y="2"/>
                      </a:lnTo>
                      <a:lnTo>
                        <a:pt x="32" y="2"/>
                      </a:lnTo>
                      <a:lnTo>
                        <a:pt x="28" y="1"/>
                      </a:lnTo>
                      <a:lnTo>
                        <a:pt x="22" y="1"/>
                      </a:lnTo>
                      <a:lnTo>
                        <a:pt x="18" y="1"/>
                      </a:lnTo>
                      <a:lnTo>
                        <a:pt x="14" y="1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3" name="Freeform 143"/>
                <p:cNvSpPr>
                  <a:spLocks/>
                </p:cNvSpPr>
                <p:nvPr/>
              </p:nvSpPr>
              <p:spPr bwMode="auto">
                <a:xfrm>
                  <a:off x="7437438" y="3744913"/>
                  <a:ext cx="52388" cy="1111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3" y="9"/>
                    </a:cxn>
                    <a:cxn ang="0">
                      <a:pos x="3" y="10"/>
                    </a:cxn>
                    <a:cxn ang="0">
                      <a:pos x="4" y="13"/>
                    </a:cxn>
                    <a:cxn ang="0">
                      <a:pos x="7" y="14"/>
                    </a:cxn>
                    <a:cxn ang="0">
                      <a:pos x="11" y="14"/>
                    </a:cxn>
                    <a:cxn ang="0">
                      <a:pos x="13" y="14"/>
                    </a:cxn>
                    <a:cxn ang="0">
                      <a:pos x="16" y="15"/>
                    </a:cxn>
                    <a:cxn ang="0">
                      <a:pos x="24" y="15"/>
                    </a:cxn>
                    <a:cxn ang="0">
                      <a:pos x="33" y="14"/>
                    </a:cxn>
                    <a:cxn ang="0">
                      <a:pos x="41" y="14"/>
                    </a:cxn>
                    <a:cxn ang="0">
                      <a:pos x="49" y="14"/>
                    </a:cxn>
                    <a:cxn ang="0">
                      <a:pos x="53" y="13"/>
                    </a:cxn>
                    <a:cxn ang="0">
                      <a:pos x="58" y="11"/>
                    </a:cxn>
                    <a:cxn ang="0">
                      <a:pos x="62" y="9"/>
                    </a:cxn>
                    <a:cxn ang="0">
                      <a:pos x="67" y="8"/>
                    </a:cxn>
                    <a:cxn ang="0">
                      <a:pos x="67" y="2"/>
                    </a:cxn>
                    <a:cxn ang="0">
                      <a:pos x="65" y="0"/>
                    </a:cxn>
                    <a:cxn ang="0">
                      <a:pos x="61" y="0"/>
                    </a:cxn>
                    <a:cxn ang="0">
                      <a:pos x="56" y="2"/>
                    </a:cxn>
                    <a:cxn ang="0">
                      <a:pos x="51" y="2"/>
                    </a:cxn>
                    <a:cxn ang="0">
                      <a:pos x="46" y="2"/>
                    </a:cxn>
                    <a:cxn ang="0">
                      <a:pos x="42" y="2"/>
                    </a:cxn>
                    <a:cxn ang="0">
                      <a:pos x="37" y="2"/>
                    </a:cxn>
                    <a:cxn ang="0">
                      <a:pos x="31" y="2"/>
                    </a:cxn>
                    <a:cxn ang="0">
                      <a:pos x="26" y="1"/>
                    </a:cxn>
                    <a:cxn ang="0">
                      <a:pos x="21" y="1"/>
                    </a:cxn>
                    <a:cxn ang="0">
                      <a:pos x="18" y="1"/>
                    </a:cxn>
                    <a:cxn ang="0">
                      <a:pos x="13" y="1"/>
                    </a:cxn>
                    <a:cxn ang="0">
                      <a:pos x="9" y="2"/>
                    </a:cxn>
                    <a:cxn ang="0">
                      <a:pos x="5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67" h="15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9"/>
                      </a:lnTo>
                      <a:lnTo>
                        <a:pt x="3" y="10"/>
                      </a:lnTo>
                      <a:lnTo>
                        <a:pt x="4" y="13"/>
                      </a:lnTo>
                      <a:lnTo>
                        <a:pt x="7" y="14"/>
                      </a:lnTo>
                      <a:lnTo>
                        <a:pt x="11" y="14"/>
                      </a:lnTo>
                      <a:lnTo>
                        <a:pt x="13" y="14"/>
                      </a:lnTo>
                      <a:lnTo>
                        <a:pt x="16" y="15"/>
                      </a:lnTo>
                      <a:lnTo>
                        <a:pt x="24" y="15"/>
                      </a:lnTo>
                      <a:lnTo>
                        <a:pt x="33" y="14"/>
                      </a:lnTo>
                      <a:lnTo>
                        <a:pt x="41" y="14"/>
                      </a:lnTo>
                      <a:lnTo>
                        <a:pt x="49" y="14"/>
                      </a:lnTo>
                      <a:lnTo>
                        <a:pt x="53" y="13"/>
                      </a:lnTo>
                      <a:lnTo>
                        <a:pt x="58" y="11"/>
                      </a:lnTo>
                      <a:lnTo>
                        <a:pt x="62" y="9"/>
                      </a:lnTo>
                      <a:lnTo>
                        <a:pt x="67" y="8"/>
                      </a:lnTo>
                      <a:lnTo>
                        <a:pt x="67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6" y="2"/>
                      </a:lnTo>
                      <a:lnTo>
                        <a:pt x="51" y="2"/>
                      </a:lnTo>
                      <a:lnTo>
                        <a:pt x="46" y="2"/>
                      </a:lnTo>
                      <a:lnTo>
                        <a:pt x="42" y="2"/>
                      </a:lnTo>
                      <a:lnTo>
                        <a:pt x="37" y="2"/>
                      </a:lnTo>
                      <a:lnTo>
                        <a:pt x="31" y="2"/>
                      </a:lnTo>
                      <a:lnTo>
                        <a:pt x="26" y="1"/>
                      </a:lnTo>
                      <a:lnTo>
                        <a:pt x="21" y="1"/>
                      </a:lnTo>
                      <a:lnTo>
                        <a:pt x="18" y="1"/>
                      </a:lnTo>
                      <a:lnTo>
                        <a:pt x="13" y="1"/>
                      </a:lnTo>
                      <a:lnTo>
                        <a:pt x="9" y="2"/>
                      </a:lnTo>
                      <a:lnTo>
                        <a:pt x="5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4" name="Freeform 144"/>
                <p:cNvSpPr>
                  <a:spLocks/>
                </p:cNvSpPr>
                <p:nvPr/>
              </p:nvSpPr>
              <p:spPr bwMode="auto">
                <a:xfrm>
                  <a:off x="7439026" y="3746501"/>
                  <a:ext cx="49213" cy="95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2" y="10"/>
                    </a:cxn>
                    <a:cxn ang="0">
                      <a:pos x="3" y="12"/>
                    </a:cxn>
                    <a:cxn ang="0">
                      <a:pos x="5" y="13"/>
                    </a:cxn>
                    <a:cxn ang="0">
                      <a:pos x="9" y="13"/>
                    </a:cxn>
                    <a:cxn ang="0">
                      <a:pos x="12" y="13"/>
                    </a:cxn>
                    <a:cxn ang="0">
                      <a:pos x="15" y="14"/>
                    </a:cxn>
                    <a:cxn ang="0">
                      <a:pos x="23" y="14"/>
                    </a:cxn>
                    <a:cxn ang="0">
                      <a:pos x="30" y="13"/>
                    </a:cxn>
                    <a:cxn ang="0">
                      <a:pos x="36" y="13"/>
                    </a:cxn>
                    <a:cxn ang="0">
                      <a:pos x="44" y="13"/>
                    </a:cxn>
                    <a:cxn ang="0">
                      <a:pos x="49" y="12"/>
                    </a:cxn>
                    <a:cxn ang="0">
                      <a:pos x="54" y="10"/>
                    </a:cxn>
                    <a:cxn ang="0">
                      <a:pos x="58" y="9"/>
                    </a:cxn>
                    <a:cxn ang="0">
                      <a:pos x="63" y="8"/>
                    </a:cxn>
                    <a:cxn ang="0">
                      <a:pos x="63" y="2"/>
                    </a:cxn>
                    <a:cxn ang="0">
                      <a:pos x="61" y="0"/>
                    </a:cxn>
                    <a:cxn ang="0">
                      <a:pos x="57" y="0"/>
                    </a:cxn>
                    <a:cxn ang="0">
                      <a:pos x="51" y="1"/>
                    </a:cxn>
                    <a:cxn ang="0">
                      <a:pos x="47" y="2"/>
                    </a:cxn>
                    <a:cxn ang="0">
                      <a:pos x="43" y="2"/>
                    </a:cxn>
                    <a:cxn ang="0">
                      <a:pos x="39" y="2"/>
                    </a:cxn>
                    <a:cxn ang="0">
                      <a:pos x="34" y="2"/>
                    </a:cxn>
                    <a:cxn ang="0">
                      <a:pos x="28" y="2"/>
                    </a:cxn>
                    <a:cxn ang="0">
                      <a:pos x="24" y="1"/>
                    </a:cxn>
                    <a:cxn ang="0">
                      <a:pos x="19" y="1"/>
                    </a:cxn>
                    <a:cxn ang="0">
                      <a:pos x="16" y="1"/>
                    </a:cxn>
                    <a:cxn ang="0">
                      <a:pos x="12" y="1"/>
                    </a:cxn>
                    <a:cxn ang="0">
                      <a:pos x="8" y="2"/>
                    </a:cxn>
                    <a:cxn ang="0">
                      <a:pos x="4" y="4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63" h="14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2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9" y="13"/>
                      </a:lnTo>
                      <a:lnTo>
                        <a:pt x="12" y="13"/>
                      </a:lnTo>
                      <a:lnTo>
                        <a:pt x="15" y="14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36" y="13"/>
                      </a:lnTo>
                      <a:lnTo>
                        <a:pt x="44" y="13"/>
                      </a:lnTo>
                      <a:lnTo>
                        <a:pt x="49" y="12"/>
                      </a:lnTo>
                      <a:lnTo>
                        <a:pt x="54" y="10"/>
                      </a:lnTo>
                      <a:lnTo>
                        <a:pt x="58" y="9"/>
                      </a:lnTo>
                      <a:lnTo>
                        <a:pt x="63" y="8"/>
                      </a:lnTo>
                      <a:lnTo>
                        <a:pt x="63" y="2"/>
                      </a:lnTo>
                      <a:lnTo>
                        <a:pt x="61" y="0"/>
                      </a:lnTo>
                      <a:lnTo>
                        <a:pt x="57" y="0"/>
                      </a:lnTo>
                      <a:lnTo>
                        <a:pt x="51" y="1"/>
                      </a:lnTo>
                      <a:lnTo>
                        <a:pt x="47" y="2"/>
                      </a:lnTo>
                      <a:lnTo>
                        <a:pt x="43" y="2"/>
                      </a:lnTo>
                      <a:lnTo>
                        <a:pt x="39" y="2"/>
                      </a:lnTo>
                      <a:lnTo>
                        <a:pt x="34" y="2"/>
                      </a:lnTo>
                      <a:lnTo>
                        <a:pt x="28" y="2"/>
                      </a:lnTo>
                      <a:lnTo>
                        <a:pt x="24" y="1"/>
                      </a:lnTo>
                      <a:lnTo>
                        <a:pt x="19" y="1"/>
                      </a:lnTo>
                      <a:lnTo>
                        <a:pt x="16" y="1"/>
                      </a:lnTo>
                      <a:lnTo>
                        <a:pt x="12" y="1"/>
                      </a:lnTo>
                      <a:lnTo>
                        <a:pt x="8" y="2"/>
                      </a:lnTo>
                      <a:lnTo>
                        <a:pt x="4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" name="Freeform 145"/>
                <p:cNvSpPr>
                  <a:spLocks/>
                </p:cNvSpPr>
                <p:nvPr/>
              </p:nvSpPr>
              <p:spPr bwMode="auto">
                <a:xfrm>
                  <a:off x="7440613" y="3746501"/>
                  <a:ext cx="46038" cy="95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2" y="9"/>
                    </a:cxn>
                    <a:cxn ang="0">
                      <a:pos x="3" y="11"/>
                    </a:cxn>
                    <a:cxn ang="0">
                      <a:pos x="6" y="11"/>
                    </a:cxn>
                    <a:cxn ang="0">
                      <a:pos x="9" y="12"/>
                    </a:cxn>
                    <a:cxn ang="0">
                      <a:pos x="11" y="12"/>
                    </a:cxn>
                    <a:cxn ang="0">
                      <a:pos x="14" y="13"/>
                    </a:cxn>
                    <a:cxn ang="0">
                      <a:pos x="21" y="13"/>
                    </a:cxn>
                    <a:cxn ang="0">
                      <a:pos x="29" y="12"/>
                    </a:cxn>
                    <a:cxn ang="0">
                      <a:pos x="36" y="12"/>
                    </a:cxn>
                    <a:cxn ang="0">
                      <a:pos x="42" y="12"/>
                    </a:cxn>
                    <a:cxn ang="0">
                      <a:pos x="46" y="11"/>
                    </a:cxn>
                    <a:cxn ang="0">
                      <a:pos x="51" y="9"/>
                    </a:cxn>
                    <a:cxn ang="0">
                      <a:pos x="54" y="8"/>
                    </a:cxn>
                    <a:cxn ang="0">
                      <a:pos x="59" y="7"/>
                    </a:cxn>
                    <a:cxn ang="0">
                      <a:pos x="59" y="3"/>
                    </a:cxn>
                    <a:cxn ang="0">
                      <a:pos x="56" y="0"/>
                    </a:cxn>
                    <a:cxn ang="0">
                      <a:pos x="53" y="0"/>
                    </a:cxn>
                    <a:cxn ang="0">
                      <a:pos x="48" y="1"/>
                    </a:cxn>
                    <a:cxn ang="0">
                      <a:pos x="44" y="3"/>
                    </a:cxn>
                    <a:cxn ang="0">
                      <a:pos x="40" y="3"/>
                    </a:cxn>
                    <a:cxn ang="0">
                      <a:pos x="37" y="3"/>
                    </a:cxn>
                    <a:cxn ang="0">
                      <a:pos x="32" y="3"/>
                    </a:cxn>
                    <a:cxn ang="0">
                      <a:pos x="23" y="1"/>
                    </a:cxn>
                    <a:cxn ang="0">
                      <a:pos x="15" y="1"/>
                    </a:cxn>
                    <a:cxn ang="0">
                      <a:pos x="8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59" h="13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2" y="9"/>
                      </a:lnTo>
                      <a:lnTo>
                        <a:pt x="3" y="11"/>
                      </a:lnTo>
                      <a:lnTo>
                        <a:pt x="6" y="11"/>
                      </a:lnTo>
                      <a:lnTo>
                        <a:pt x="9" y="12"/>
                      </a:lnTo>
                      <a:lnTo>
                        <a:pt x="11" y="12"/>
                      </a:lnTo>
                      <a:lnTo>
                        <a:pt x="14" y="13"/>
                      </a:lnTo>
                      <a:lnTo>
                        <a:pt x="21" y="13"/>
                      </a:lnTo>
                      <a:lnTo>
                        <a:pt x="29" y="12"/>
                      </a:lnTo>
                      <a:lnTo>
                        <a:pt x="36" y="12"/>
                      </a:lnTo>
                      <a:lnTo>
                        <a:pt x="42" y="12"/>
                      </a:lnTo>
                      <a:lnTo>
                        <a:pt x="46" y="11"/>
                      </a:lnTo>
                      <a:lnTo>
                        <a:pt x="51" y="9"/>
                      </a:lnTo>
                      <a:lnTo>
                        <a:pt x="54" y="8"/>
                      </a:lnTo>
                      <a:lnTo>
                        <a:pt x="59" y="7"/>
                      </a:lnTo>
                      <a:lnTo>
                        <a:pt x="59" y="3"/>
                      </a:lnTo>
                      <a:lnTo>
                        <a:pt x="56" y="0"/>
                      </a:lnTo>
                      <a:lnTo>
                        <a:pt x="53" y="0"/>
                      </a:lnTo>
                      <a:lnTo>
                        <a:pt x="48" y="1"/>
                      </a:lnTo>
                      <a:lnTo>
                        <a:pt x="44" y="3"/>
                      </a:lnTo>
                      <a:lnTo>
                        <a:pt x="40" y="3"/>
                      </a:lnTo>
                      <a:lnTo>
                        <a:pt x="37" y="3"/>
                      </a:lnTo>
                      <a:lnTo>
                        <a:pt x="32" y="3"/>
                      </a:lnTo>
                      <a:lnTo>
                        <a:pt x="23" y="1"/>
                      </a:lnTo>
                      <a:lnTo>
                        <a:pt x="15" y="1"/>
                      </a:lnTo>
                      <a:lnTo>
                        <a:pt x="8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" name="Freeform 146"/>
                <p:cNvSpPr>
                  <a:spLocks/>
                </p:cNvSpPr>
                <p:nvPr/>
              </p:nvSpPr>
              <p:spPr bwMode="auto">
                <a:xfrm>
                  <a:off x="7442201" y="3748088"/>
                  <a:ext cx="42863" cy="793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" y="6"/>
                    </a:cxn>
                    <a:cxn ang="0">
                      <a:pos x="2" y="7"/>
                    </a:cxn>
                    <a:cxn ang="0">
                      <a:pos x="2" y="8"/>
                    </a:cxn>
                    <a:cxn ang="0">
                      <a:pos x="4" y="10"/>
                    </a:cxn>
                    <a:cxn ang="0">
                      <a:pos x="6" y="10"/>
                    </a:cxn>
                    <a:cxn ang="0">
                      <a:pos x="9" y="11"/>
                    </a:cxn>
                    <a:cxn ang="0">
                      <a:pos x="12" y="11"/>
                    </a:cxn>
                    <a:cxn ang="0">
                      <a:pos x="14" y="12"/>
                    </a:cxn>
                    <a:cxn ang="0">
                      <a:pos x="20" y="12"/>
                    </a:cxn>
                    <a:cxn ang="0">
                      <a:pos x="27" y="11"/>
                    </a:cxn>
                    <a:cxn ang="0">
                      <a:pos x="34" y="11"/>
                    </a:cxn>
                    <a:cxn ang="0">
                      <a:pos x="39" y="10"/>
                    </a:cxn>
                    <a:cxn ang="0">
                      <a:pos x="44" y="8"/>
                    </a:cxn>
                    <a:cxn ang="0">
                      <a:pos x="47" y="7"/>
                    </a:cxn>
                    <a:cxn ang="0">
                      <a:pos x="51" y="7"/>
                    </a:cxn>
                    <a:cxn ang="0">
                      <a:pos x="54" y="6"/>
                    </a:cxn>
                    <a:cxn ang="0">
                      <a:pos x="54" y="2"/>
                    </a:cxn>
                    <a:cxn ang="0">
                      <a:pos x="53" y="0"/>
                    </a:cxn>
                    <a:cxn ang="0">
                      <a:pos x="50" y="0"/>
                    </a:cxn>
                    <a:cxn ang="0">
                      <a:pos x="45" y="2"/>
                    </a:cxn>
                    <a:cxn ang="0">
                      <a:pos x="42" y="2"/>
                    </a:cxn>
                    <a:cxn ang="0">
                      <a:pos x="38" y="2"/>
                    </a:cxn>
                    <a:cxn ang="0">
                      <a:pos x="35" y="3"/>
                    </a:cxn>
                    <a:cxn ang="0">
                      <a:pos x="30" y="3"/>
                    </a:cxn>
                    <a:cxn ang="0">
                      <a:pos x="21" y="2"/>
                    </a:cxn>
                    <a:cxn ang="0">
                      <a:pos x="14" y="2"/>
                    </a:cxn>
                    <a:cxn ang="0">
                      <a:pos x="8" y="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4" h="12">
                      <a:moveTo>
                        <a:pt x="0" y="5"/>
                      </a:move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4" y="10"/>
                      </a:lnTo>
                      <a:lnTo>
                        <a:pt x="6" y="10"/>
                      </a:lnTo>
                      <a:lnTo>
                        <a:pt x="9" y="11"/>
                      </a:lnTo>
                      <a:lnTo>
                        <a:pt x="12" y="11"/>
                      </a:lnTo>
                      <a:lnTo>
                        <a:pt x="14" y="12"/>
                      </a:lnTo>
                      <a:lnTo>
                        <a:pt x="20" y="12"/>
                      </a:lnTo>
                      <a:lnTo>
                        <a:pt x="27" y="11"/>
                      </a:lnTo>
                      <a:lnTo>
                        <a:pt x="34" y="11"/>
                      </a:lnTo>
                      <a:lnTo>
                        <a:pt x="39" y="10"/>
                      </a:lnTo>
                      <a:lnTo>
                        <a:pt x="44" y="8"/>
                      </a:lnTo>
                      <a:lnTo>
                        <a:pt x="47" y="7"/>
                      </a:lnTo>
                      <a:lnTo>
                        <a:pt x="51" y="7"/>
                      </a:lnTo>
                      <a:lnTo>
                        <a:pt x="54" y="6"/>
                      </a:lnTo>
                      <a:lnTo>
                        <a:pt x="54" y="2"/>
                      </a:lnTo>
                      <a:lnTo>
                        <a:pt x="53" y="0"/>
                      </a:lnTo>
                      <a:lnTo>
                        <a:pt x="50" y="0"/>
                      </a:lnTo>
                      <a:lnTo>
                        <a:pt x="45" y="2"/>
                      </a:lnTo>
                      <a:lnTo>
                        <a:pt x="42" y="2"/>
                      </a:lnTo>
                      <a:lnTo>
                        <a:pt x="38" y="2"/>
                      </a:lnTo>
                      <a:lnTo>
                        <a:pt x="35" y="3"/>
                      </a:lnTo>
                      <a:lnTo>
                        <a:pt x="30" y="3"/>
                      </a:lnTo>
                      <a:lnTo>
                        <a:pt x="21" y="2"/>
                      </a:lnTo>
                      <a:lnTo>
                        <a:pt x="14" y="2"/>
                      </a:lnTo>
                      <a:lnTo>
                        <a:pt x="8" y="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7" name="Freeform 147"/>
                <p:cNvSpPr>
                  <a:spLocks/>
                </p:cNvSpPr>
                <p:nvPr/>
              </p:nvSpPr>
              <p:spPr bwMode="auto">
                <a:xfrm>
                  <a:off x="7443788" y="3748088"/>
                  <a:ext cx="41275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3" y="6"/>
                    </a:cxn>
                    <a:cxn ang="0">
                      <a:pos x="13" y="10"/>
                    </a:cxn>
                    <a:cxn ang="0">
                      <a:pos x="37" y="8"/>
                    </a:cxn>
                    <a:cxn ang="0">
                      <a:pos x="51" y="5"/>
                    </a:cxn>
                    <a:cxn ang="0">
                      <a:pos x="51" y="1"/>
                    </a:cxn>
                    <a:cxn ang="0">
                      <a:pos x="50" y="0"/>
                    </a:cxn>
                    <a:cxn ang="0">
                      <a:pos x="47" y="0"/>
                    </a:cxn>
                    <a:cxn ang="0">
                      <a:pos x="42" y="1"/>
                    </a:cxn>
                    <a:cxn ang="0">
                      <a:pos x="28" y="2"/>
                    </a:cxn>
                    <a:cxn ang="0">
                      <a:pos x="20" y="2"/>
                    </a:cxn>
                    <a:cxn ang="0">
                      <a:pos x="13" y="1"/>
                    </a:cxn>
                    <a:cxn ang="0">
                      <a:pos x="7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51" h="10">
                      <a:moveTo>
                        <a:pt x="0" y="4"/>
                      </a:moveTo>
                      <a:lnTo>
                        <a:pt x="3" y="6"/>
                      </a:lnTo>
                      <a:lnTo>
                        <a:pt x="13" y="10"/>
                      </a:lnTo>
                      <a:lnTo>
                        <a:pt x="37" y="8"/>
                      </a:lnTo>
                      <a:lnTo>
                        <a:pt x="51" y="5"/>
                      </a:lnTo>
                      <a:lnTo>
                        <a:pt x="51" y="1"/>
                      </a:lnTo>
                      <a:lnTo>
                        <a:pt x="50" y="0"/>
                      </a:lnTo>
                      <a:lnTo>
                        <a:pt x="47" y="0"/>
                      </a:lnTo>
                      <a:lnTo>
                        <a:pt x="42" y="1"/>
                      </a:lnTo>
                      <a:lnTo>
                        <a:pt x="28" y="2"/>
                      </a:lnTo>
                      <a:lnTo>
                        <a:pt x="20" y="2"/>
                      </a:lnTo>
                      <a:lnTo>
                        <a:pt x="13" y="1"/>
                      </a:lnTo>
                      <a:lnTo>
                        <a:pt x="7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8" name="Freeform 181"/>
                <p:cNvSpPr>
                  <a:spLocks/>
                </p:cNvSpPr>
                <p:nvPr/>
              </p:nvSpPr>
              <p:spPr bwMode="auto">
                <a:xfrm>
                  <a:off x="7442201" y="3616326"/>
                  <a:ext cx="39688" cy="1111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2" y="12"/>
                    </a:cxn>
                    <a:cxn ang="0">
                      <a:pos x="12" y="13"/>
                    </a:cxn>
                    <a:cxn ang="0">
                      <a:pos x="36" y="13"/>
                    </a:cxn>
                    <a:cxn ang="0">
                      <a:pos x="51" y="9"/>
                    </a:cxn>
                    <a:cxn ang="0">
                      <a:pos x="51" y="3"/>
                    </a:cxn>
                    <a:cxn ang="0">
                      <a:pos x="48" y="0"/>
                    </a:cxn>
                    <a:cxn ang="0">
                      <a:pos x="45" y="0"/>
                    </a:cxn>
                    <a:cxn ang="0">
                      <a:pos x="40" y="3"/>
                    </a:cxn>
                    <a:cxn ang="0">
                      <a:pos x="27" y="3"/>
                    </a:cxn>
                    <a:cxn ang="0">
                      <a:pos x="18" y="3"/>
                    </a:cxn>
                    <a:cxn ang="0">
                      <a:pos x="12" y="2"/>
                    </a:cxn>
                    <a:cxn ang="0">
                      <a:pos x="6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51" h="13">
                      <a:moveTo>
                        <a:pt x="0" y="6"/>
                      </a:moveTo>
                      <a:lnTo>
                        <a:pt x="2" y="12"/>
                      </a:lnTo>
                      <a:lnTo>
                        <a:pt x="12" y="13"/>
                      </a:lnTo>
                      <a:lnTo>
                        <a:pt x="36" y="13"/>
                      </a:lnTo>
                      <a:lnTo>
                        <a:pt x="51" y="9"/>
                      </a:lnTo>
                      <a:lnTo>
                        <a:pt x="51" y="3"/>
                      </a:lnTo>
                      <a:lnTo>
                        <a:pt x="48" y="0"/>
                      </a:lnTo>
                      <a:lnTo>
                        <a:pt x="45" y="0"/>
                      </a:lnTo>
                      <a:lnTo>
                        <a:pt x="40" y="3"/>
                      </a:lnTo>
                      <a:lnTo>
                        <a:pt x="27" y="3"/>
                      </a:lnTo>
                      <a:lnTo>
                        <a:pt x="18" y="3"/>
                      </a:lnTo>
                      <a:lnTo>
                        <a:pt x="12" y="2"/>
                      </a:lnTo>
                      <a:lnTo>
                        <a:pt x="6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9" name="Freeform 182"/>
                <p:cNvSpPr>
                  <a:spLocks/>
                </p:cNvSpPr>
                <p:nvPr/>
              </p:nvSpPr>
              <p:spPr bwMode="auto">
                <a:xfrm>
                  <a:off x="7442201" y="3617913"/>
                  <a:ext cx="38100" cy="952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2" y="10"/>
                    </a:cxn>
                    <a:cxn ang="0">
                      <a:pos x="5" y="10"/>
                    </a:cxn>
                    <a:cxn ang="0">
                      <a:pos x="7" y="10"/>
                    </a:cxn>
                    <a:cxn ang="0">
                      <a:pos x="9" y="11"/>
                    </a:cxn>
                    <a:cxn ang="0">
                      <a:pos x="12" y="11"/>
                    </a:cxn>
                    <a:cxn ang="0">
                      <a:pos x="17" y="11"/>
                    </a:cxn>
                    <a:cxn ang="0">
                      <a:pos x="23" y="11"/>
                    </a:cxn>
                    <a:cxn ang="0">
                      <a:pos x="28" y="11"/>
                    </a:cxn>
                    <a:cxn ang="0">
                      <a:pos x="34" y="11"/>
                    </a:cxn>
                    <a:cxn ang="0">
                      <a:pos x="38" y="10"/>
                    </a:cxn>
                    <a:cxn ang="0">
                      <a:pos x="42" y="9"/>
                    </a:cxn>
                    <a:cxn ang="0">
                      <a:pos x="45" y="8"/>
                    </a:cxn>
                    <a:cxn ang="0">
                      <a:pos x="49" y="7"/>
                    </a:cxn>
                    <a:cxn ang="0">
                      <a:pos x="49" y="2"/>
                    </a:cxn>
                    <a:cxn ang="0">
                      <a:pos x="46" y="0"/>
                    </a:cxn>
                    <a:cxn ang="0">
                      <a:pos x="44" y="0"/>
                    </a:cxn>
                    <a:cxn ang="0">
                      <a:pos x="39" y="1"/>
                    </a:cxn>
                    <a:cxn ang="0">
                      <a:pos x="36" y="1"/>
                    </a:cxn>
                    <a:cxn ang="0">
                      <a:pos x="32" y="1"/>
                    </a:cxn>
                    <a:cxn ang="0">
                      <a:pos x="29" y="1"/>
                    </a:cxn>
                    <a:cxn ang="0">
                      <a:pos x="27" y="2"/>
                    </a:cxn>
                    <a:cxn ang="0">
                      <a:pos x="19" y="1"/>
                    </a:cxn>
                    <a:cxn ang="0">
                      <a:pos x="12" y="1"/>
                    </a:cxn>
                    <a:cxn ang="0">
                      <a:pos x="6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9" h="11">
                      <a:moveTo>
                        <a:pt x="0" y="4"/>
                      </a:move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5" y="10"/>
                      </a:lnTo>
                      <a:lnTo>
                        <a:pt x="7" y="10"/>
                      </a:lnTo>
                      <a:lnTo>
                        <a:pt x="9" y="11"/>
                      </a:lnTo>
                      <a:lnTo>
                        <a:pt x="12" y="11"/>
                      </a:lnTo>
                      <a:lnTo>
                        <a:pt x="17" y="11"/>
                      </a:lnTo>
                      <a:lnTo>
                        <a:pt x="23" y="11"/>
                      </a:lnTo>
                      <a:lnTo>
                        <a:pt x="28" y="11"/>
                      </a:lnTo>
                      <a:lnTo>
                        <a:pt x="34" y="11"/>
                      </a:lnTo>
                      <a:lnTo>
                        <a:pt x="38" y="10"/>
                      </a:lnTo>
                      <a:lnTo>
                        <a:pt x="42" y="9"/>
                      </a:lnTo>
                      <a:lnTo>
                        <a:pt x="45" y="8"/>
                      </a:lnTo>
                      <a:lnTo>
                        <a:pt x="49" y="7"/>
                      </a:lnTo>
                      <a:lnTo>
                        <a:pt x="49" y="2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39" y="1"/>
                      </a:lnTo>
                      <a:lnTo>
                        <a:pt x="36" y="1"/>
                      </a:lnTo>
                      <a:lnTo>
                        <a:pt x="32" y="1"/>
                      </a:lnTo>
                      <a:lnTo>
                        <a:pt x="29" y="1"/>
                      </a:lnTo>
                      <a:lnTo>
                        <a:pt x="27" y="2"/>
                      </a:lnTo>
                      <a:lnTo>
                        <a:pt x="19" y="1"/>
                      </a:lnTo>
                      <a:lnTo>
                        <a:pt x="12" y="1"/>
                      </a:lnTo>
                      <a:lnTo>
                        <a:pt x="6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0" name="Freeform 183"/>
                <p:cNvSpPr>
                  <a:spLocks/>
                </p:cNvSpPr>
                <p:nvPr/>
              </p:nvSpPr>
              <p:spPr bwMode="auto">
                <a:xfrm>
                  <a:off x="7443788" y="3617913"/>
                  <a:ext cx="36513" cy="9525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4"/>
                    </a:cxn>
                    <a:cxn ang="0">
                      <a:pos x="1" y="6"/>
                    </a:cxn>
                    <a:cxn ang="0">
                      <a:pos x="1" y="8"/>
                    </a:cxn>
                    <a:cxn ang="0">
                      <a:pos x="3" y="9"/>
                    </a:cxn>
                    <a:cxn ang="0">
                      <a:pos x="5" y="9"/>
                    </a:cxn>
                    <a:cxn ang="0">
                      <a:pos x="7" y="9"/>
                    </a:cxn>
                    <a:cxn ang="0">
                      <a:pos x="8" y="10"/>
                    </a:cxn>
                    <a:cxn ang="0">
                      <a:pos x="11" y="10"/>
                    </a:cxn>
                    <a:cxn ang="0">
                      <a:pos x="16" y="10"/>
                    </a:cxn>
                    <a:cxn ang="0">
                      <a:pos x="22" y="10"/>
                    </a:cxn>
                    <a:cxn ang="0">
                      <a:pos x="27" y="10"/>
                    </a:cxn>
                    <a:cxn ang="0">
                      <a:pos x="33" y="10"/>
                    </a:cxn>
                    <a:cxn ang="0">
                      <a:pos x="36" y="9"/>
                    </a:cxn>
                    <a:cxn ang="0">
                      <a:pos x="39" y="8"/>
                    </a:cxn>
                    <a:cxn ang="0">
                      <a:pos x="43" y="7"/>
                    </a:cxn>
                    <a:cxn ang="0">
                      <a:pos x="46" y="6"/>
                    </a:cxn>
                    <a:cxn ang="0">
                      <a:pos x="46" y="1"/>
                    </a:cxn>
                    <a:cxn ang="0">
                      <a:pos x="44" y="0"/>
                    </a:cxn>
                    <a:cxn ang="0">
                      <a:pos x="42" y="0"/>
                    </a:cxn>
                    <a:cxn ang="0">
                      <a:pos x="37" y="1"/>
                    </a:cxn>
                    <a:cxn ang="0">
                      <a:pos x="35" y="1"/>
                    </a:cxn>
                    <a:cxn ang="0">
                      <a:pos x="31" y="1"/>
                    </a:cxn>
                    <a:cxn ang="0">
                      <a:pos x="28" y="1"/>
                    </a:cxn>
                    <a:cxn ang="0">
                      <a:pos x="26" y="1"/>
                    </a:cxn>
                    <a:cxn ang="0">
                      <a:pos x="18" y="1"/>
                    </a:cxn>
                    <a:cxn ang="0">
                      <a:pos x="12" y="0"/>
                    </a:cxn>
                    <a:cxn ang="0">
                      <a:pos x="6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6" h="10">
                      <a:moveTo>
                        <a:pt x="0" y="3"/>
                      </a:move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3" y="9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8" y="10"/>
                      </a:lnTo>
                      <a:lnTo>
                        <a:pt x="11" y="10"/>
                      </a:lnTo>
                      <a:lnTo>
                        <a:pt x="16" y="10"/>
                      </a:lnTo>
                      <a:lnTo>
                        <a:pt x="22" y="10"/>
                      </a:lnTo>
                      <a:lnTo>
                        <a:pt x="27" y="10"/>
                      </a:lnTo>
                      <a:lnTo>
                        <a:pt x="33" y="10"/>
                      </a:lnTo>
                      <a:lnTo>
                        <a:pt x="36" y="9"/>
                      </a:lnTo>
                      <a:lnTo>
                        <a:pt x="39" y="8"/>
                      </a:lnTo>
                      <a:lnTo>
                        <a:pt x="43" y="7"/>
                      </a:lnTo>
                      <a:lnTo>
                        <a:pt x="46" y="6"/>
                      </a:lnTo>
                      <a:lnTo>
                        <a:pt x="46" y="1"/>
                      </a:lnTo>
                      <a:lnTo>
                        <a:pt x="44" y="0"/>
                      </a:lnTo>
                      <a:lnTo>
                        <a:pt x="42" y="0"/>
                      </a:lnTo>
                      <a:lnTo>
                        <a:pt x="37" y="1"/>
                      </a:lnTo>
                      <a:lnTo>
                        <a:pt x="35" y="1"/>
                      </a:lnTo>
                      <a:lnTo>
                        <a:pt x="31" y="1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18" y="1"/>
                      </a:lnTo>
                      <a:lnTo>
                        <a:pt x="12" y="0"/>
                      </a:lnTo>
                      <a:lnTo>
                        <a:pt x="6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1" name="Freeform 184"/>
                <p:cNvSpPr>
                  <a:spLocks/>
                </p:cNvSpPr>
                <p:nvPr/>
              </p:nvSpPr>
              <p:spPr bwMode="auto">
                <a:xfrm>
                  <a:off x="7443788" y="3617913"/>
                  <a:ext cx="34925" cy="952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2" y="6"/>
                    </a:cxn>
                    <a:cxn ang="0">
                      <a:pos x="2" y="7"/>
                    </a:cxn>
                    <a:cxn ang="0">
                      <a:pos x="2" y="8"/>
                    </a:cxn>
                    <a:cxn ang="0">
                      <a:pos x="3" y="9"/>
                    </a:cxn>
                    <a:cxn ang="0">
                      <a:pos x="5" y="9"/>
                    </a:cxn>
                    <a:cxn ang="0">
                      <a:pos x="7" y="9"/>
                    </a:cxn>
                    <a:cxn ang="0">
                      <a:pos x="9" y="10"/>
                    </a:cxn>
                    <a:cxn ang="0">
                      <a:pos x="11" y="10"/>
                    </a:cxn>
                    <a:cxn ang="0">
                      <a:pos x="17" y="10"/>
                    </a:cxn>
                    <a:cxn ang="0">
                      <a:pos x="21" y="10"/>
                    </a:cxn>
                    <a:cxn ang="0">
                      <a:pos x="27" y="10"/>
                    </a:cxn>
                    <a:cxn ang="0">
                      <a:pos x="32" y="10"/>
                    </a:cxn>
                    <a:cxn ang="0">
                      <a:pos x="35" y="9"/>
                    </a:cxn>
                    <a:cxn ang="0">
                      <a:pos x="38" y="8"/>
                    </a:cxn>
                    <a:cxn ang="0">
                      <a:pos x="41" y="7"/>
                    </a:cxn>
                    <a:cxn ang="0">
                      <a:pos x="44" y="6"/>
                    </a:cxn>
                    <a:cxn ang="0">
                      <a:pos x="44" y="2"/>
                    </a:cxn>
                    <a:cxn ang="0">
                      <a:pos x="42" y="0"/>
                    </a:cxn>
                    <a:cxn ang="0">
                      <a:pos x="40" y="0"/>
                    </a:cxn>
                    <a:cxn ang="0">
                      <a:pos x="36" y="1"/>
                    </a:cxn>
                    <a:cxn ang="0">
                      <a:pos x="34" y="1"/>
                    </a:cxn>
                    <a:cxn ang="0">
                      <a:pos x="30" y="1"/>
                    </a:cxn>
                    <a:cxn ang="0">
                      <a:pos x="27" y="1"/>
                    </a:cxn>
                    <a:cxn ang="0">
                      <a:pos x="25" y="2"/>
                    </a:cxn>
                    <a:cxn ang="0">
                      <a:pos x="18" y="2"/>
                    </a:cxn>
                    <a:cxn ang="0">
                      <a:pos x="12" y="1"/>
                    </a:cxn>
                    <a:cxn ang="0">
                      <a:pos x="6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4" h="10">
                      <a:moveTo>
                        <a:pt x="0" y="4"/>
                      </a:move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3" y="9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9" y="10"/>
                      </a:lnTo>
                      <a:lnTo>
                        <a:pt x="11" y="10"/>
                      </a:lnTo>
                      <a:lnTo>
                        <a:pt x="17" y="10"/>
                      </a:lnTo>
                      <a:lnTo>
                        <a:pt x="21" y="10"/>
                      </a:lnTo>
                      <a:lnTo>
                        <a:pt x="27" y="10"/>
                      </a:lnTo>
                      <a:lnTo>
                        <a:pt x="32" y="10"/>
                      </a:lnTo>
                      <a:lnTo>
                        <a:pt x="35" y="9"/>
                      </a:lnTo>
                      <a:lnTo>
                        <a:pt x="38" y="8"/>
                      </a:lnTo>
                      <a:lnTo>
                        <a:pt x="41" y="7"/>
                      </a:lnTo>
                      <a:lnTo>
                        <a:pt x="44" y="6"/>
                      </a:lnTo>
                      <a:lnTo>
                        <a:pt x="44" y="2"/>
                      </a:lnTo>
                      <a:lnTo>
                        <a:pt x="42" y="0"/>
                      </a:lnTo>
                      <a:lnTo>
                        <a:pt x="40" y="0"/>
                      </a:lnTo>
                      <a:lnTo>
                        <a:pt x="36" y="1"/>
                      </a:lnTo>
                      <a:lnTo>
                        <a:pt x="34" y="1"/>
                      </a:ln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5" y="2"/>
                      </a:lnTo>
                      <a:lnTo>
                        <a:pt x="18" y="2"/>
                      </a:lnTo>
                      <a:lnTo>
                        <a:pt x="12" y="1"/>
                      </a:lnTo>
                      <a:lnTo>
                        <a:pt x="6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2" name="Freeform 185"/>
                <p:cNvSpPr>
                  <a:spLocks/>
                </p:cNvSpPr>
                <p:nvPr/>
              </p:nvSpPr>
              <p:spPr bwMode="auto">
                <a:xfrm>
                  <a:off x="7445376" y="3619501"/>
                  <a:ext cx="33338" cy="793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4" y="8"/>
                    </a:cxn>
                    <a:cxn ang="0">
                      <a:pos x="5" y="8"/>
                    </a:cxn>
                    <a:cxn ang="0">
                      <a:pos x="8" y="9"/>
                    </a:cxn>
                    <a:cxn ang="0">
                      <a:pos x="10" y="9"/>
                    </a:cxn>
                    <a:cxn ang="0">
                      <a:pos x="15" y="9"/>
                    </a:cxn>
                    <a:cxn ang="0">
                      <a:pos x="19" y="9"/>
                    </a:cxn>
                    <a:cxn ang="0">
                      <a:pos x="25" y="9"/>
                    </a:cxn>
                    <a:cxn ang="0">
                      <a:pos x="30" y="9"/>
                    </a:cxn>
                    <a:cxn ang="0">
                      <a:pos x="32" y="8"/>
                    </a:cxn>
                    <a:cxn ang="0">
                      <a:pos x="35" y="7"/>
                    </a:cxn>
                    <a:cxn ang="0">
                      <a:pos x="39" y="6"/>
                    </a:cxn>
                    <a:cxn ang="0">
                      <a:pos x="41" y="5"/>
                    </a:cxn>
                    <a:cxn ang="0">
                      <a:pos x="41" y="1"/>
                    </a:cxn>
                    <a:cxn ang="0">
                      <a:pos x="40" y="0"/>
                    </a:cxn>
                    <a:cxn ang="0">
                      <a:pos x="38" y="0"/>
                    </a:cxn>
                    <a:cxn ang="0">
                      <a:pos x="34" y="1"/>
                    </a:cxn>
                    <a:cxn ang="0">
                      <a:pos x="31" y="1"/>
                    </a:cxn>
                    <a:cxn ang="0">
                      <a:pos x="28" y="1"/>
                    </a:cxn>
                    <a:cxn ang="0">
                      <a:pos x="25" y="1"/>
                    </a:cxn>
                    <a:cxn ang="0">
                      <a:pos x="23" y="1"/>
                    </a:cxn>
                    <a:cxn ang="0">
                      <a:pos x="16" y="1"/>
                    </a:cxn>
                    <a:cxn ang="0">
                      <a:pos x="10" y="0"/>
                    </a:cxn>
                    <a:cxn ang="0">
                      <a:pos x="5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1" h="9">
                      <a:moveTo>
                        <a:pt x="0" y="3"/>
                      </a:move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4" y="8"/>
                      </a:lnTo>
                      <a:lnTo>
                        <a:pt x="5" y="8"/>
                      </a:lnTo>
                      <a:lnTo>
                        <a:pt x="8" y="9"/>
                      </a:lnTo>
                      <a:lnTo>
                        <a:pt x="10" y="9"/>
                      </a:lnTo>
                      <a:lnTo>
                        <a:pt x="15" y="9"/>
                      </a:lnTo>
                      <a:lnTo>
                        <a:pt x="19" y="9"/>
                      </a:lnTo>
                      <a:lnTo>
                        <a:pt x="25" y="9"/>
                      </a:lnTo>
                      <a:lnTo>
                        <a:pt x="30" y="9"/>
                      </a:lnTo>
                      <a:lnTo>
                        <a:pt x="32" y="8"/>
                      </a:lnTo>
                      <a:lnTo>
                        <a:pt x="35" y="7"/>
                      </a:lnTo>
                      <a:lnTo>
                        <a:pt x="39" y="6"/>
                      </a:lnTo>
                      <a:lnTo>
                        <a:pt x="41" y="5"/>
                      </a:lnTo>
                      <a:lnTo>
                        <a:pt x="41" y="1"/>
                      </a:lnTo>
                      <a:lnTo>
                        <a:pt x="40" y="0"/>
                      </a:lnTo>
                      <a:lnTo>
                        <a:pt x="38" y="0"/>
                      </a:lnTo>
                      <a:lnTo>
                        <a:pt x="34" y="1"/>
                      </a:lnTo>
                      <a:lnTo>
                        <a:pt x="31" y="1"/>
                      </a:lnTo>
                      <a:lnTo>
                        <a:pt x="28" y="1"/>
                      </a:lnTo>
                      <a:lnTo>
                        <a:pt x="25" y="1"/>
                      </a:lnTo>
                      <a:lnTo>
                        <a:pt x="23" y="1"/>
                      </a:lnTo>
                      <a:lnTo>
                        <a:pt x="16" y="1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3" name="Freeform 186"/>
                <p:cNvSpPr>
                  <a:spLocks/>
                </p:cNvSpPr>
                <p:nvPr/>
              </p:nvSpPr>
              <p:spPr bwMode="auto">
                <a:xfrm>
                  <a:off x="7445376" y="3619501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4" y="8"/>
                    </a:cxn>
                    <a:cxn ang="0">
                      <a:pos x="6" y="8"/>
                    </a:cxn>
                    <a:cxn ang="0">
                      <a:pos x="8" y="9"/>
                    </a:cxn>
                    <a:cxn ang="0">
                      <a:pos x="9" y="9"/>
                    </a:cxn>
                    <a:cxn ang="0">
                      <a:pos x="14" y="9"/>
                    </a:cxn>
                    <a:cxn ang="0">
                      <a:pos x="18" y="9"/>
                    </a:cxn>
                    <a:cxn ang="0">
                      <a:pos x="23" y="9"/>
                    </a:cxn>
                    <a:cxn ang="0">
                      <a:pos x="27" y="8"/>
                    </a:cxn>
                    <a:cxn ang="0">
                      <a:pos x="31" y="8"/>
                    </a:cxn>
                    <a:cxn ang="0">
                      <a:pos x="33" y="7"/>
                    </a:cxn>
                    <a:cxn ang="0">
                      <a:pos x="37" y="7"/>
                    </a:cxn>
                    <a:cxn ang="0">
                      <a:pos x="39" y="6"/>
                    </a:cxn>
                    <a:cxn ang="0">
                      <a:pos x="39" y="2"/>
                    </a:cxn>
                    <a:cxn ang="0">
                      <a:pos x="38" y="0"/>
                    </a:cxn>
                    <a:cxn ang="0">
                      <a:pos x="35" y="0"/>
                    </a:cxn>
                    <a:cxn ang="0">
                      <a:pos x="32" y="1"/>
                    </a:cxn>
                    <a:cxn ang="0">
                      <a:pos x="30" y="1"/>
                    </a:cxn>
                    <a:cxn ang="0">
                      <a:pos x="27" y="1"/>
                    </a:cxn>
                    <a:cxn ang="0">
                      <a:pos x="24" y="1"/>
                    </a:cxn>
                    <a:cxn ang="0">
                      <a:pos x="22" y="1"/>
                    </a:cxn>
                    <a:cxn ang="0">
                      <a:pos x="15" y="1"/>
                    </a:cxn>
                    <a:cxn ang="0">
                      <a:pos x="10" y="0"/>
                    </a:cxn>
                    <a:cxn ang="0">
                      <a:pos x="6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9" h="9">
                      <a:moveTo>
                        <a:pt x="0" y="3"/>
                      </a:move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8" y="9"/>
                      </a:lnTo>
                      <a:lnTo>
                        <a:pt x="9" y="9"/>
                      </a:lnTo>
                      <a:lnTo>
                        <a:pt x="14" y="9"/>
                      </a:lnTo>
                      <a:lnTo>
                        <a:pt x="18" y="9"/>
                      </a:lnTo>
                      <a:lnTo>
                        <a:pt x="23" y="9"/>
                      </a:lnTo>
                      <a:lnTo>
                        <a:pt x="27" y="8"/>
                      </a:lnTo>
                      <a:lnTo>
                        <a:pt x="31" y="8"/>
                      </a:lnTo>
                      <a:lnTo>
                        <a:pt x="33" y="7"/>
                      </a:lnTo>
                      <a:lnTo>
                        <a:pt x="37" y="7"/>
                      </a:lnTo>
                      <a:lnTo>
                        <a:pt x="39" y="6"/>
                      </a:lnTo>
                      <a:lnTo>
                        <a:pt x="39" y="2"/>
                      </a:lnTo>
                      <a:lnTo>
                        <a:pt x="38" y="0"/>
                      </a:lnTo>
                      <a:lnTo>
                        <a:pt x="35" y="0"/>
                      </a:lnTo>
                      <a:lnTo>
                        <a:pt x="32" y="1"/>
                      </a:ln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4" name="Freeform 187"/>
                <p:cNvSpPr>
                  <a:spLocks/>
                </p:cNvSpPr>
                <p:nvPr/>
              </p:nvSpPr>
              <p:spPr bwMode="auto">
                <a:xfrm>
                  <a:off x="7446963" y="3621088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2" y="7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8" y="8"/>
                    </a:cxn>
                    <a:cxn ang="0">
                      <a:pos x="9" y="8"/>
                    </a:cxn>
                    <a:cxn ang="0">
                      <a:pos x="14" y="8"/>
                    </a:cxn>
                    <a:cxn ang="0">
                      <a:pos x="18" y="8"/>
                    </a:cxn>
                    <a:cxn ang="0">
                      <a:pos x="22" y="8"/>
                    </a:cxn>
                    <a:cxn ang="0">
                      <a:pos x="26" y="7"/>
                    </a:cxn>
                    <a:cxn ang="0">
                      <a:pos x="29" y="7"/>
                    </a:cxn>
                    <a:cxn ang="0">
                      <a:pos x="32" y="6"/>
                    </a:cxn>
                    <a:cxn ang="0">
                      <a:pos x="34" y="6"/>
                    </a:cxn>
                    <a:cxn ang="0">
                      <a:pos x="37" y="5"/>
                    </a:cxn>
                    <a:cxn ang="0">
                      <a:pos x="37" y="1"/>
                    </a:cxn>
                    <a:cxn ang="0">
                      <a:pos x="36" y="0"/>
                    </a:cxn>
                    <a:cxn ang="0">
                      <a:pos x="33" y="0"/>
                    </a:cxn>
                    <a:cxn ang="0">
                      <a:pos x="31" y="1"/>
                    </a:cxn>
                    <a:cxn ang="0">
                      <a:pos x="29" y="1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1" y="1"/>
                    </a:cxn>
                    <a:cxn ang="0">
                      <a:pos x="15" y="1"/>
                    </a:cxn>
                    <a:cxn ang="0">
                      <a:pos x="10" y="0"/>
                    </a:cxn>
                    <a:cxn ang="0">
                      <a:pos x="6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7" h="8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8" y="8"/>
                      </a:lnTo>
                      <a:lnTo>
                        <a:pt x="9" y="8"/>
                      </a:lnTo>
                      <a:lnTo>
                        <a:pt x="14" y="8"/>
                      </a:lnTo>
                      <a:lnTo>
                        <a:pt x="18" y="8"/>
                      </a:lnTo>
                      <a:lnTo>
                        <a:pt x="22" y="8"/>
                      </a:lnTo>
                      <a:lnTo>
                        <a:pt x="26" y="7"/>
                      </a:lnTo>
                      <a:lnTo>
                        <a:pt x="29" y="7"/>
                      </a:lnTo>
                      <a:lnTo>
                        <a:pt x="32" y="6"/>
                      </a:lnTo>
                      <a:lnTo>
                        <a:pt x="34" y="6"/>
                      </a:lnTo>
                      <a:lnTo>
                        <a:pt x="37" y="5"/>
                      </a:lnTo>
                      <a:lnTo>
                        <a:pt x="37" y="1"/>
                      </a:lnTo>
                      <a:lnTo>
                        <a:pt x="36" y="0"/>
                      </a:lnTo>
                      <a:lnTo>
                        <a:pt x="33" y="0"/>
                      </a:lnTo>
                      <a:lnTo>
                        <a:pt x="31" y="1"/>
                      </a:lnTo>
                      <a:lnTo>
                        <a:pt x="29" y="1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1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5" name="Freeform 188"/>
                <p:cNvSpPr>
                  <a:spLocks/>
                </p:cNvSpPr>
                <p:nvPr/>
              </p:nvSpPr>
              <p:spPr bwMode="auto">
                <a:xfrm>
                  <a:off x="7448551" y="3621088"/>
                  <a:ext cx="26988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4" y="7"/>
                    </a:cxn>
                    <a:cxn ang="0">
                      <a:pos x="5" y="7"/>
                    </a:cxn>
                    <a:cxn ang="0">
                      <a:pos x="7" y="8"/>
                    </a:cxn>
                    <a:cxn ang="0">
                      <a:pos x="8" y="8"/>
                    </a:cxn>
                    <a:cxn ang="0">
                      <a:pos x="12" y="8"/>
                    </a:cxn>
                    <a:cxn ang="0">
                      <a:pos x="16" y="7"/>
                    </a:cxn>
                    <a:cxn ang="0">
                      <a:pos x="20" y="7"/>
                    </a:cxn>
                    <a:cxn ang="0">
                      <a:pos x="24" y="7"/>
                    </a:cxn>
                    <a:cxn ang="0">
                      <a:pos x="27" y="6"/>
                    </a:cxn>
                    <a:cxn ang="0">
                      <a:pos x="30" y="6"/>
                    </a:cxn>
                    <a:cxn ang="0">
                      <a:pos x="32" y="6"/>
                    </a:cxn>
                    <a:cxn ang="0">
                      <a:pos x="35" y="5"/>
                    </a:cxn>
                    <a:cxn ang="0">
                      <a:pos x="35" y="1"/>
                    </a:cxn>
                    <a:cxn ang="0">
                      <a:pos x="34" y="0"/>
                    </a:cxn>
                    <a:cxn ang="0">
                      <a:pos x="31" y="0"/>
                    </a:cxn>
                    <a:cxn ang="0">
                      <a:pos x="28" y="1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1" y="1"/>
                    </a:cxn>
                    <a:cxn ang="0">
                      <a:pos x="19" y="1"/>
                    </a:cxn>
                    <a:cxn ang="0">
                      <a:pos x="13" y="1"/>
                    </a:cxn>
                    <a:cxn ang="0">
                      <a:pos x="8" y="0"/>
                    </a:cxn>
                    <a:cxn ang="0">
                      <a:pos x="5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5" h="8">
                      <a:moveTo>
                        <a:pt x="0" y="4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6" y="7"/>
                      </a:lnTo>
                      <a:lnTo>
                        <a:pt x="20" y="7"/>
                      </a:lnTo>
                      <a:lnTo>
                        <a:pt x="24" y="7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2" y="6"/>
                      </a:lnTo>
                      <a:lnTo>
                        <a:pt x="35" y="5"/>
                      </a:lnTo>
                      <a:lnTo>
                        <a:pt x="35" y="1"/>
                      </a:lnTo>
                      <a:lnTo>
                        <a:pt x="34" y="0"/>
                      </a:lnTo>
                      <a:lnTo>
                        <a:pt x="31" y="0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3" y="1"/>
                      </a:lnTo>
                      <a:lnTo>
                        <a:pt x="8" y="0"/>
                      </a:lnTo>
                      <a:lnTo>
                        <a:pt x="5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6" name="Freeform 189"/>
                <p:cNvSpPr>
                  <a:spLocks/>
                </p:cNvSpPr>
                <p:nvPr/>
              </p:nvSpPr>
              <p:spPr bwMode="auto">
                <a:xfrm>
                  <a:off x="7450138" y="3621088"/>
                  <a:ext cx="25400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4"/>
                    </a:cxn>
                    <a:cxn ang="0">
                      <a:pos x="2" y="4"/>
                    </a:cxn>
                    <a:cxn ang="0">
                      <a:pos x="2" y="5"/>
                    </a:cxn>
                    <a:cxn ang="0">
                      <a:pos x="2" y="6"/>
                    </a:cxn>
                    <a:cxn ang="0">
                      <a:pos x="3" y="6"/>
                    </a:cxn>
                    <a:cxn ang="0">
                      <a:pos x="5" y="6"/>
                    </a:cxn>
                    <a:cxn ang="0">
                      <a:pos x="6" y="6"/>
                    </a:cxn>
                    <a:cxn ang="0">
                      <a:pos x="7" y="7"/>
                    </a:cxn>
                    <a:cxn ang="0">
                      <a:pos x="12" y="7"/>
                    </a:cxn>
                    <a:cxn ang="0">
                      <a:pos x="15" y="6"/>
                    </a:cxn>
                    <a:cxn ang="0">
                      <a:pos x="19" y="6"/>
                    </a:cxn>
                    <a:cxn ang="0">
                      <a:pos x="23" y="6"/>
                    </a:cxn>
                    <a:cxn ang="0">
                      <a:pos x="26" y="5"/>
                    </a:cxn>
                    <a:cxn ang="0">
                      <a:pos x="28" y="5"/>
                    </a:cxn>
                    <a:cxn ang="0">
                      <a:pos x="30" y="5"/>
                    </a:cxn>
                    <a:cxn ang="0">
                      <a:pos x="33" y="4"/>
                    </a:cxn>
                    <a:cxn ang="0">
                      <a:pos x="33" y="1"/>
                    </a:cxn>
                    <a:cxn ang="0">
                      <a:pos x="31" y="0"/>
                    </a:cxn>
                    <a:cxn ang="0">
                      <a:pos x="29" y="0"/>
                    </a:cxn>
                    <a:cxn ang="0">
                      <a:pos x="27" y="1"/>
                    </a:cxn>
                    <a:cxn ang="0">
                      <a:pos x="25" y="1"/>
                    </a:cxn>
                    <a:cxn ang="0">
                      <a:pos x="22" y="1"/>
                    </a:cxn>
                    <a:cxn ang="0">
                      <a:pos x="20" y="1"/>
                    </a:cxn>
                    <a:cxn ang="0">
                      <a:pos x="18" y="1"/>
                    </a:cxn>
                    <a:cxn ang="0">
                      <a:pos x="12" y="1"/>
                    </a:cxn>
                    <a:cxn ang="0">
                      <a:pos x="8" y="0"/>
                    </a:cxn>
                    <a:cxn ang="0">
                      <a:pos x="4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3" h="7">
                      <a:moveTo>
                        <a:pt x="0" y="3"/>
                      </a:moveTo>
                      <a:lnTo>
                        <a:pt x="0" y="4"/>
                      </a:lnTo>
                      <a:lnTo>
                        <a:pt x="2" y="4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6" y="6"/>
                      </a:lnTo>
                      <a:lnTo>
                        <a:pt x="7" y="7"/>
                      </a:lnTo>
                      <a:lnTo>
                        <a:pt x="12" y="7"/>
                      </a:lnTo>
                      <a:lnTo>
                        <a:pt x="15" y="6"/>
                      </a:lnTo>
                      <a:lnTo>
                        <a:pt x="19" y="6"/>
                      </a:lnTo>
                      <a:lnTo>
                        <a:pt x="23" y="6"/>
                      </a:lnTo>
                      <a:lnTo>
                        <a:pt x="26" y="5"/>
                      </a:lnTo>
                      <a:lnTo>
                        <a:pt x="28" y="5"/>
                      </a:lnTo>
                      <a:lnTo>
                        <a:pt x="30" y="5"/>
                      </a:lnTo>
                      <a:lnTo>
                        <a:pt x="33" y="4"/>
                      </a:lnTo>
                      <a:lnTo>
                        <a:pt x="33" y="1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7" y="1"/>
                      </a:lnTo>
                      <a:lnTo>
                        <a:pt x="25" y="1"/>
                      </a:lnTo>
                      <a:lnTo>
                        <a:pt x="22" y="1"/>
                      </a:lnTo>
                      <a:lnTo>
                        <a:pt x="20" y="1"/>
                      </a:lnTo>
                      <a:lnTo>
                        <a:pt x="18" y="1"/>
                      </a:lnTo>
                      <a:lnTo>
                        <a:pt x="12" y="1"/>
                      </a:lnTo>
                      <a:lnTo>
                        <a:pt x="8" y="0"/>
                      </a:lnTo>
                      <a:lnTo>
                        <a:pt x="4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7" name="Freeform 190"/>
                <p:cNvSpPr>
                  <a:spLocks/>
                </p:cNvSpPr>
                <p:nvPr/>
              </p:nvSpPr>
              <p:spPr bwMode="auto">
                <a:xfrm>
                  <a:off x="7450138" y="3621088"/>
                  <a:ext cx="23813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2" y="6"/>
                    </a:cxn>
                    <a:cxn ang="0">
                      <a:pos x="4" y="6"/>
                    </a:cxn>
                    <a:cxn ang="0">
                      <a:pos x="5" y="6"/>
                    </a:cxn>
                    <a:cxn ang="0">
                      <a:pos x="6" y="7"/>
                    </a:cxn>
                    <a:cxn ang="0">
                      <a:pos x="10" y="7"/>
                    </a:cxn>
                    <a:cxn ang="0">
                      <a:pos x="13" y="6"/>
                    </a:cxn>
                    <a:cxn ang="0">
                      <a:pos x="17" y="6"/>
                    </a:cxn>
                    <a:cxn ang="0">
                      <a:pos x="20" y="6"/>
                    </a:cxn>
                    <a:cxn ang="0">
                      <a:pos x="23" y="5"/>
                    </a:cxn>
                    <a:cxn ang="0">
                      <a:pos x="25" y="5"/>
                    </a:cxn>
                    <a:cxn ang="0">
                      <a:pos x="27" y="5"/>
                    </a:cxn>
                    <a:cxn ang="0">
                      <a:pos x="29" y="4"/>
                    </a:cxn>
                    <a:cxn ang="0">
                      <a:pos x="29" y="1"/>
                    </a:cxn>
                    <a:cxn ang="0">
                      <a:pos x="28" y="0"/>
                    </a:cxn>
                    <a:cxn ang="0">
                      <a:pos x="26" y="0"/>
                    </a:cxn>
                    <a:cxn ang="0">
                      <a:pos x="24" y="1"/>
                    </a:cxn>
                    <a:cxn ang="0">
                      <a:pos x="21" y="1"/>
                    </a:cxn>
                    <a:cxn ang="0">
                      <a:pos x="20" y="1"/>
                    </a:cxn>
                    <a:cxn ang="0">
                      <a:pos x="18" y="1"/>
                    </a:cxn>
                    <a:cxn ang="0">
                      <a:pos x="16" y="1"/>
                    </a:cxn>
                    <a:cxn ang="0">
                      <a:pos x="11" y="1"/>
                    </a:cxn>
                    <a:cxn ang="0">
                      <a:pos x="6" y="1"/>
                    </a:cxn>
                    <a:cxn ang="0">
                      <a:pos x="3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9" h="7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6" y="7"/>
                      </a:lnTo>
                      <a:lnTo>
                        <a:pt x="10" y="7"/>
                      </a:lnTo>
                      <a:lnTo>
                        <a:pt x="13" y="6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3" y="5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29" y="4"/>
                      </a:lnTo>
                      <a:lnTo>
                        <a:pt x="29" y="1"/>
                      </a:lnTo>
                      <a:lnTo>
                        <a:pt x="28" y="0"/>
                      </a:lnTo>
                      <a:lnTo>
                        <a:pt x="26" y="0"/>
                      </a:lnTo>
                      <a:lnTo>
                        <a:pt x="24" y="1"/>
                      </a:lnTo>
                      <a:lnTo>
                        <a:pt x="21" y="1"/>
                      </a:lnTo>
                      <a:lnTo>
                        <a:pt x="20" y="1"/>
                      </a:lnTo>
                      <a:lnTo>
                        <a:pt x="18" y="1"/>
                      </a:lnTo>
                      <a:lnTo>
                        <a:pt x="16" y="1"/>
                      </a:lnTo>
                      <a:lnTo>
                        <a:pt x="11" y="1"/>
                      </a:lnTo>
                      <a:lnTo>
                        <a:pt x="6" y="1"/>
                      </a:lnTo>
                      <a:lnTo>
                        <a:pt x="3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8" name="Freeform 191"/>
                <p:cNvSpPr>
                  <a:spLocks/>
                </p:cNvSpPr>
                <p:nvPr/>
              </p:nvSpPr>
              <p:spPr bwMode="auto">
                <a:xfrm>
                  <a:off x="7451726" y="3622676"/>
                  <a:ext cx="22225" cy="476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4"/>
                    </a:cxn>
                    <a:cxn ang="0">
                      <a:pos x="7" y="6"/>
                    </a:cxn>
                    <a:cxn ang="0">
                      <a:pos x="19" y="5"/>
                    </a:cxn>
                    <a:cxn ang="0">
                      <a:pos x="27" y="4"/>
                    </a:cxn>
                    <a:cxn ang="0">
                      <a:pos x="27" y="2"/>
                    </a:cxn>
                    <a:cxn ang="0">
                      <a:pos x="26" y="0"/>
                    </a:cxn>
                    <a:cxn ang="0">
                      <a:pos x="25" y="0"/>
                    </a:cxn>
                    <a:cxn ang="0">
                      <a:pos x="23" y="2"/>
                    </a:cxn>
                    <a:cxn ang="0">
                      <a:pos x="15" y="2"/>
                    </a:cxn>
                    <a:cxn ang="0">
                      <a:pos x="10" y="2"/>
                    </a:cxn>
                    <a:cxn ang="0">
                      <a:pos x="7" y="0"/>
                    </a:cxn>
                    <a:cxn ang="0">
                      <a:pos x="3" y="2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27" h="6">
                      <a:moveTo>
                        <a:pt x="0" y="3"/>
                      </a:moveTo>
                      <a:lnTo>
                        <a:pt x="1" y="4"/>
                      </a:lnTo>
                      <a:lnTo>
                        <a:pt x="7" y="6"/>
                      </a:lnTo>
                      <a:lnTo>
                        <a:pt x="19" y="5"/>
                      </a:lnTo>
                      <a:lnTo>
                        <a:pt x="27" y="4"/>
                      </a:lnTo>
                      <a:lnTo>
                        <a:pt x="27" y="2"/>
                      </a:lnTo>
                      <a:lnTo>
                        <a:pt x="26" y="0"/>
                      </a:lnTo>
                      <a:lnTo>
                        <a:pt x="25" y="0"/>
                      </a:lnTo>
                      <a:lnTo>
                        <a:pt x="23" y="2"/>
                      </a:lnTo>
                      <a:lnTo>
                        <a:pt x="15" y="2"/>
                      </a:lnTo>
                      <a:lnTo>
                        <a:pt x="10" y="2"/>
                      </a:lnTo>
                      <a:lnTo>
                        <a:pt x="7" y="0"/>
                      </a:lnTo>
                      <a:lnTo>
                        <a:pt x="3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9" name="Freeform 226"/>
                <p:cNvSpPr>
                  <a:spLocks/>
                </p:cNvSpPr>
                <p:nvPr/>
              </p:nvSpPr>
              <p:spPr bwMode="auto">
                <a:xfrm>
                  <a:off x="7443788" y="3556001"/>
                  <a:ext cx="41275" cy="95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4" y="11"/>
                    </a:cxn>
                    <a:cxn ang="0">
                      <a:pos x="13" y="12"/>
                    </a:cxn>
                    <a:cxn ang="0">
                      <a:pos x="37" y="12"/>
                    </a:cxn>
                    <a:cxn ang="0">
                      <a:pos x="52" y="7"/>
                    </a:cxn>
                    <a:cxn ang="0">
                      <a:pos x="51" y="3"/>
                    </a:cxn>
                    <a:cxn ang="0">
                      <a:pos x="50" y="0"/>
                    </a:cxn>
                    <a:cxn ang="0">
                      <a:pos x="46" y="0"/>
                    </a:cxn>
                    <a:cxn ang="0">
                      <a:pos x="42" y="1"/>
                    </a:cxn>
                    <a:cxn ang="0">
                      <a:pos x="28" y="1"/>
                    </a:cxn>
                    <a:cxn ang="0">
                      <a:pos x="20" y="1"/>
                    </a:cxn>
                    <a:cxn ang="0">
                      <a:pos x="13" y="0"/>
                    </a:cxn>
                    <a:cxn ang="0">
                      <a:pos x="7" y="1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2" h="12">
                      <a:moveTo>
                        <a:pt x="0" y="5"/>
                      </a:moveTo>
                      <a:lnTo>
                        <a:pt x="4" y="11"/>
                      </a:lnTo>
                      <a:lnTo>
                        <a:pt x="13" y="12"/>
                      </a:lnTo>
                      <a:lnTo>
                        <a:pt x="37" y="12"/>
                      </a:lnTo>
                      <a:lnTo>
                        <a:pt x="52" y="7"/>
                      </a:lnTo>
                      <a:lnTo>
                        <a:pt x="51" y="3"/>
                      </a:lnTo>
                      <a:lnTo>
                        <a:pt x="50" y="0"/>
                      </a:lnTo>
                      <a:lnTo>
                        <a:pt x="46" y="0"/>
                      </a:lnTo>
                      <a:lnTo>
                        <a:pt x="42" y="1"/>
                      </a:lnTo>
                      <a:lnTo>
                        <a:pt x="28" y="1"/>
                      </a:lnTo>
                      <a:lnTo>
                        <a:pt x="20" y="1"/>
                      </a:lnTo>
                      <a:lnTo>
                        <a:pt x="13" y="0"/>
                      </a:lnTo>
                      <a:lnTo>
                        <a:pt x="7" y="1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0" name="Freeform 227"/>
                <p:cNvSpPr>
                  <a:spLocks/>
                </p:cNvSpPr>
                <p:nvPr/>
              </p:nvSpPr>
              <p:spPr bwMode="auto">
                <a:xfrm>
                  <a:off x="7445376" y="3556001"/>
                  <a:ext cx="38100" cy="95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10"/>
                    </a:cxn>
                    <a:cxn ang="0">
                      <a:pos x="2" y="11"/>
                    </a:cxn>
                    <a:cxn ang="0">
                      <a:pos x="4" y="11"/>
                    </a:cxn>
                    <a:cxn ang="0">
                      <a:pos x="7" y="11"/>
                    </a:cxn>
                    <a:cxn ang="0">
                      <a:pos x="8" y="12"/>
                    </a:cxn>
                    <a:cxn ang="0">
                      <a:pos x="10" y="12"/>
                    </a:cxn>
                    <a:cxn ang="0">
                      <a:pos x="16" y="12"/>
                    </a:cxn>
                    <a:cxn ang="0">
                      <a:pos x="22" y="12"/>
                    </a:cxn>
                    <a:cxn ang="0">
                      <a:pos x="27" y="12"/>
                    </a:cxn>
                    <a:cxn ang="0">
                      <a:pos x="33" y="12"/>
                    </a:cxn>
                    <a:cxn ang="0">
                      <a:pos x="36" y="11"/>
                    </a:cxn>
                    <a:cxn ang="0">
                      <a:pos x="41" y="10"/>
                    </a:cxn>
                    <a:cxn ang="0">
                      <a:pos x="45" y="8"/>
                    </a:cxn>
                    <a:cxn ang="0">
                      <a:pos x="48" y="7"/>
                    </a:cxn>
                    <a:cxn ang="0">
                      <a:pos x="48" y="3"/>
                    </a:cxn>
                    <a:cxn ang="0">
                      <a:pos x="46" y="0"/>
                    </a:cxn>
                    <a:cxn ang="0">
                      <a:pos x="43" y="0"/>
                    </a:cxn>
                    <a:cxn ang="0">
                      <a:pos x="39" y="1"/>
                    </a:cxn>
                    <a:cxn ang="0">
                      <a:pos x="35" y="1"/>
                    </a:cxn>
                    <a:cxn ang="0">
                      <a:pos x="32" y="1"/>
                    </a:cxn>
                    <a:cxn ang="0">
                      <a:pos x="28" y="3"/>
                    </a:cxn>
                    <a:cxn ang="0">
                      <a:pos x="25" y="3"/>
                    </a:cxn>
                    <a:cxn ang="0">
                      <a:pos x="17" y="1"/>
                    </a:cxn>
                    <a:cxn ang="0">
                      <a:pos x="11" y="1"/>
                    </a:cxn>
                    <a:cxn ang="0">
                      <a:pos x="5" y="1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12">
                      <a:moveTo>
                        <a:pt x="0" y="5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1" y="10"/>
                      </a:lnTo>
                      <a:lnTo>
                        <a:pt x="2" y="11"/>
                      </a:lnTo>
                      <a:lnTo>
                        <a:pt x="4" y="11"/>
                      </a:lnTo>
                      <a:lnTo>
                        <a:pt x="7" y="11"/>
                      </a:lnTo>
                      <a:lnTo>
                        <a:pt x="8" y="12"/>
                      </a:lnTo>
                      <a:lnTo>
                        <a:pt x="10" y="12"/>
                      </a:lnTo>
                      <a:lnTo>
                        <a:pt x="16" y="12"/>
                      </a:lnTo>
                      <a:lnTo>
                        <a:pt x="22" y="12"/>
                      </a:lnTo>
                      <a:lnTo>
                        <a:pt x="27" y="12"/>
                      </a:lnTo>
                      <a:lnTo>
                        <a:pt x="33" y="12"/>
                      </a:lnTo>
                      <a:lnTo>
                        <a:pt x="36" y="11"/>
                      </a:lnTo>
                      <a:lnTo>
                        <a:pt x="41" y="10"/>
                      </a:lnTo>
                      <a:lnTo>
                        <a:pt x="45" y="8"/>
                      </a:lnTo>
                      <a:lnTo>
                        <a:pt x="48" y="7"/>
                      </a:lnTo>
                      <a:lnTo>
                        <a:pt x="48" y="3"/>
                      </a:lnTo>
                      <a:lnTo>
                        <a:pt x="46" y="0"/>
                      </a:lnTo>
                      <a:lnTo>
                        <a:pt x="43" y="0"/>
                      </a:lnTo>
                      <a:lnTo>
                        <a:pt x="39" y="1"/>
                      </a:lnTo>
                      <a:lnTo>
                        <a:pt x="35" y="1"/>
                      </a:lnTo>
                      <a:lnTo>
                        <a:pt x="32" y="1"/>
                      </a:lnTo>
                      <a:lnTo>
                        <a:pt x="28" y="3"/>
                      </a:lnTo>
                      <a:lnTo>
                        <a:pt x="25" y="3"/>
                      </a:lnTo>
                      <a:lnTo>
                        <a:pt x="17" y="1"/>
                      </a:lnTo>
                      <a:lnTo>
                        <a:pt x="11" y="1"/>
                      </a:lnTo>
                      <a:lnTo>
                        <a:pt x="5" y="1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1" name="Freeform 228"/>
                <p:cNvSpPr>
                  <a:spLocks/>
                </p:cNvSpPr>
                <p:nvPr/>
              </p:nvSpPr>
              <p:spPr bwMode="auto">
                <a:xfrm>
                  <a:off x="7445376" y="3557589"/>
                  <a:ext cx="36513" cy="793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2" y="10"/>
                    </a:cxn>
                    <a:cxn ang="0">
                      <a:pos x="4" y="10"/>
                    </a:cxn>
                    <a:cxn ang="0">
                      <a:pos x="7" y="10"/>
                    </a:cxn>
                    <a:cxn ang="0">
                      <a:pos x="8" y="11"/>
                    </a:cxn>
                    <a:cxn ang="0">
                      <a:pos x="10" y="11"/>
                    </a:cxn>
                    <a:cxn ang="0">
                      <a:pos x="16" y="11"/>
                    </a:cxn>
                    <a:cxn ang="0">
                      <a:pos x="22" y="11"/>
                    </a:cxn>
                    <a:cxn ang="0">
                      <a:pos x="26" y="11"/>
                    </a:cxn>
                    <a:cxn ang="0">
                      <a:pos x="32" y="11"/>
                    </a:cxn>
                    <a:cxn ang="0">
                      <a:pos x="35" y="10"/>
                    </a:cxn>
                    <a:cxn ang="0">
                      <a:pos x="39" y="9"/>
                    </a:cxn>
                    <a:cxn ang="0">
                      <a:pos x="42" y="7"/>
                    </a:cxn>
                    <a:cxn ang="0">
                      <a:pos x="46" y="6"/>
                    </a:cxn>
                    <a:cxn ang="0">
                      <a:pos x="46" y="3"/>
                    </a:cxn>
                    <a:cxn ang="0">
                      <a:pos x="44" y="0"/>
                    </a:cxn>
                    <a:cxn ang="0">
                      <a:pos x="41" y="0"/>
                    </a:cxn>
                    <a:cxn ang="0">
                      <a:pos x="37" y="2"/>
                    </a:cxn>
                    <a:cxn ang="0">
                      <a:pos x="34" y="2"/>
                    </a:cxn>
                    <a:cxn ang="0">
                      <a:pos x="31" y="2"/>
                    </a:cxn>
                    <a:cxn ang="0">
                      <a:pos x="27" y="2"/>
                    </a:cxn>
                    <a:cxn ang="0">
                      <a:pos x="24" y="2"/>
                    </a:cxn>
                    <a:cxn ang="0">
                      <a:pos x="17" y="2"/>
                    </a:cxn>
                    <a:cxn ang="0">
                      <a:pos x="11" y="0"/>
                    </a:cxn>
                    <a:cxn ang="0">
                      <a:pos x="6" y="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6" h="11">
                      <a:moveTo>
                        <a:pt x="0" y="5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4" y="10"/>
                      </a:lnTo>
                      <a:lnTo>
                        <a:pt x="7" y="10"/>
                      </a:lnTo>
                      <a:lnTo>
                        <a:pt x="8" y="11"/>
                      </a:lnTo>
                      <a:lnTo>
                        <a:pt x="10" y="11"/>
                      </a:lnTo>
                      <a:lnTo>
                        <a:pt x="16" y="11"/>
                      </a:lnTo>
                      <a:lnTo>
                        <a:pt x="22" y="11"/>
                      </a:lnTo>
                      <a:lnTo>
                        <a:pt x="26" y="11"/>
                      </a:lnTo>
                      <a:lnTo>
                        <a:pt x="32" y="11"/>
                      </a:lnTo>
                      <a:lnTo>
                        <a:pt x="35" y="10"/>
                      </a:lnTo>
                      <a:lnTo>
                        <a:pt x="39" y="9"/>
                      </a:lnTo>
                      <a:lnTo>
                        <a:pt x="42" y="7"/>
                      </a:lnTo>
                      <a:lnTo>
                        <a:pt x="46" y="6"/>
                      </a:lnTo>
                      <a:lnTo>
                        <a:pt x="46" y="3"/>
                      </a:lnTo>
                      <a:lnTo>
                        <a:pt x="44" y="0"/>
                      </a:lnTo>
                      <a:lnTo>
                        <a:pt x="41" y="0"/>
                      </a:lnTo>
                      <a:lnTo>
                        <a:pt x="37" y="2"/>
                      </a:lnTo>
                      <a:lnTo>
                        <a:pt x="34" y="2"/>
                      </a:lnTo>
                      <a:lnTo>
                        <a:pt x="31" y="2"/>
                      </a:lnTo>
                      <a:lnTo>
                        <a:pt x="27" y="2"/>
                      </a:lnTo>
                      <a:lnTo>
                        <a:pt x="24" y="2"/>
                      </a:lnTo>
                      <a:lnTo>
                        <a:pt x="17" y="2"/>
                      </a:lnTo>
                      <a:lnTo>
                        <a:pt x="11" y="0"/>
                      </a:lnTo>
                      <a:lnTo>
                        <a:pt x="6" y="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2" name="Freeform 229"/>
                <p:cNvSpPr>
                  <a:spLocks/>
                </p:cNvSpPr>
                <p:nvPr/>
              </p:nvSpPr>
              <p:spPr bwMode="auto">
                <a:xfrm>
                  <a:off x="7446963" y="3557589"/>
                  <a:ext cx="34925" cy="793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2" y="10"/>
                    </a:cxn>
                    <a:cxn ang="0">
                      <a:pos x="5" y="10"/>
                    </a:cxn>
                    <a:cxn ang="0">
                      <a:pos x="6" y="10"/>
                    </a:cxn>
                    <a:cxn ang="0">
                      <a:pos x="8" y="11"/>
                    </a:cxn>
                    <a:cxn ang="0">
                      <a:pos x="10" y="11"/>
                    </a:cxn>
                    <a:cxn ang="0">
                      <a:pos x="16" y="11"/>
                    </a:cxn>
                    <a:cxn ang="0">
                      <a:pos x="21" y="11"/>
                    </a:cxn>
                    <a:cxn ang="0">
                      <a:pos x="26" y="11"/>
                    </a:cxn>
                    <a:cxn ang="0">
                      <a:pos x="31" y="11"/>
                    </a:cxn>
                    <a:cxn ang="0">
                      <a:pos x="33" y="10"/>
                    </a:cxn>
                    <a:cxn ang="0">
                      <a:pos x="37" y="9"/>
                    </a:cxn>
                    <a:cxn ang="0">
                      <a:pos x="40" y="7"/>
                    </a:cxn>
                    <a:cxn ang="0">
                      <a:pos x="44" y="6"/>
                    </a:cxn>
                    <a:cxn ang="0">
                      <a:pos x="44" y="3"/>
                    </a:cxn>
                    <a:cxn ang="0">
                      <a:pos x="41" y="0"/>
                    </a:cxn>
                    <a:cxn ang="0">
                      <a:pos x="39" y="0"/>
                    </a:cxn>
                    <a:cxn ang="0">
                      <a:pos x="36" y="2"/>
                    </a:cxn>
                    <a:cxn ang="0">
                      <a:pos x="32" y="2"/>
                    </a:cxn>
                    <a:cxn ang="0">
                      <a:pos x="30" y="2"/>
                    </a:cxn>
                    <a:cxn ang="0">
                      <a:pos x="26" y="3"/>
                    </a:cxn>
                    <a:cxn ang="0">
                      <a:pos x="24" y="3"/>
                    </a:cxn>
                    <a:cxn ang="0">
                      <a:pos x="16" y="3"/>
                    </a:cxn>
                    <a:cxn ang="0">
                      <a:pos x="10" y="2"/>
                    </a:cxn>
                    <a:cxn ang="0">
                      <a:pos x="6" y="3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4" h="11">
                      <a:moveTo>
                        <a:pt x="0" y="5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5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10" y="11"/>
                      </a:lnTo>
                      <a:lnTo>
                        <a:pt x="16" y="11"/>
                      </a:lnTo>
                      <a:lnTo>
                        <a:pt x="21" y="11"/>
                      </a:lnTo>
                      <a:lnTo>
                        <a:pt x="26" y="11"/>
                      </a:lnTo>
                      <a:lnTo>
                        <a:pt x="31" y="11"/>
                      </a:lnTo>
                      <a:lnTo>
                        <a:pt x="33" y="10"/>
                      </a:lnTo>
                      <a:lnTo>
                        <a:pt x="37" y="9"/>
                      </a:lnTo>
                      <a:lnTo>
                        <a:pt x="40" y="7"/>
                      </a:lnTo>
                      <a:lnTo>
                        <a:pt x="44" y="6"/>
                      </a:lnTo>
                      <a:lnTo>
                        <a:pt x="44" y="3"/>
                      </a:lnTo>
                      <a:lnTo>
                        <a:pt x="41" y="0"/>
                      </a:lnTo>
                      <a:lnTo>
                        <a:pt x="39" y="0"/>
                      </a:lnTo>
                      <a:lnTo>
                        <a:pt x="36" y="2"/>
                      </a:lnTo>
                      <a:lnTo>
                        <a:pt x="32" y="2"/>
                      </a:lnTo>
                      <a:lnTo>
                        <a:pt x="30" y="2"/>
                      </a:lnTo>
                      <a:lnTo>
                        <a:pt x="26" y="3"/>
                      </a:lnTo>
                      <a:lnTo>
                        <a:pt x="24" y="3"/>
                      </a:lnTo>
                      <a:lnTo>
                        <a:pt x="16" y="3"/>
                      </a:ln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3" name="Freeform 230"/>
                <p:cNvSpPr>
                  <a:spLocks/>
                </p:cNvSpPr>
                <p:nvPr/>
              </p:nvSpPr>
              <p:spPr bwMode="auto">
                <a:xfrm>
                  <a:off x="7448551" y="3557589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4"/>
                    </a:cxn>
                    <a:cxn ang="0">
                      <a:pos x="1" y="5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5" y="8"/>
                    </a:cxn>
                    <a:cxn ang="0">
                      <a:pos x="6" y="8"/>
                    </a:cxn>
                    <a:cxn ang="0">
                      <a:pos x="8" y="9"/>
                    </a:cxn>
                    <a:cxn ang="0">
                      <a:pos x="10" y="9"/>
                    </a:cxn>
                    <a:cxn ang="0">
                      <a:pos x="15" y="9"/>
                    </a:cxn>
                    <a:cxn ang="0">
                      <a:pos x="20" y="9"/>
                    </a:cxn>
                    <a:cxn ang="0">
                      <a:pos x="25" y="9"/>
                    </a:cxn>
                    <a:cxn ang="0">
                      <a:pos x="30" y="9"/>
                    </a:cxn>
                    <a:cxn ang="0">
                      <a:pos x="32" y="8"/>
                    </a:cxn>
                    <a:cxn ang="0">
                      <a:pos x="36" y="7"/>
                    </a:cxn>
                    <a:cxn ang="0">
                      <a:pos x="39" y="7"/>
                    </a:cxn>
                    <a:cxn ang="0">
                      <a:pos x="42" y="5"/>
                    </a:cxn>
                    <a:cxn ang="0">
                      <a:pos x="42" y="2"/>
                    </a:cxn>
                    <a:cxn ang="0">
                      <a:pos x="39" y="0"/>
                    </a:cxn>
                    <a:cxn ang="0">
                      <a:pos x="37" y="0"/>
                    </a:cxn>
                    <a:cxn ang="0">
                      <a:pos x="33" y="1"/>
                    </a:cxn>
                    <a:cxn ang="0">
                      <a:pos x="31" y="1"/>
                    </a:cxn>
                    <a:cxn ang="0">
                      <a:pos x="29" y="1"/>
                    </a:cxn>
                    <a:cxn ang="0">
                      <a:pos x="25" y="1"/>
                    </a:cxn>
                    <a:cxn ang="0">
                      <a:pos x="23" y="1"/>
                    </a:cxn>
                    <a:cxn ang="0">
                      <a:pos x="16" y="1"/>
                    </a:cxn>
                    <a:cxn ang="0">
                      <a:pos x="10" y="0"/>
                    </a:cxn>
                    <a:cxn ang="0">
                      <a:pos x="6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2" h="9">
                      <a:moveTo>
                        <a:pt x="0" y="3"/>
                      </a:move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8" y="9"/>
                      </a:lnTo>
                      <a:lnTo>
                        <a:pt x="10" y="9"/>
                      </a:lnTo>
                      <a:lnTo>
                        <a:pt x="15" y="9"/>
                      </a:lnTo>
                      <a:lnTo>
                        <a:pt x="20" y="9"/>
                      </a:lnTo>
                      <a:lnTo>
                        <a:pt x="25" y="9"/>
                      </a:lnTo>
                      <a:lnTo>
                        <a:pt x="30" y="9"/>
                      </a:lnTo>
                      <a:lnTo>
                        <a:pt x="32" y="8"/>
                      </a:lnTo>
                      <a:lnTo>
                        <a:pt x="36" y="7"/>
                      </a:lnTo>
                      <a:lnTo>
                        <a:pt x="39" y="7"/>
                      </a:lnTo>
                      <a:lnTo>
                        <a:pt x="42" y="5"/>
                      </a:lnTo>
                      <a:lnTo>
                        <a:pt x="42" y="2"/>
                      </a:lnTo>
                      <a:lnTo>
                        <a:pt x="39" y="0"/>
                      </a:lnTo>
                      <a:lnTo>
                        <a:pt x="37" y="0"/>
                      </a:lnTo>
                      <a:lnTo>
                        <a:pt x="33" y="1"/>
                      </a:lnTo>
                      <a:lnTo>
                        <a:pt x="31" y="1"/>
                      </a:lnTo>
                      <a:lnTo>
                        <a:pt x="29" y="1"/>
                      </a:lnTo>
                      <a:lnTo>
                        <a:pt x="25" y="1"/>
                      </a:lnTo>
                      <a:lnTo>
                        <a:pt x="23" y="1"/>
                      </a:lnTo>
                      <a:lnTo>
                        <a:pt x="16" y="1"/>
                      </a:ln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4" name="Freeform 231"/>
                <p:cNvSpPr>
                  <a:spLocks/>
                </p:cNvSpPr>
                <p:nvPr/>
              </p:nvSpPr>
              <p:spPr bwMode="auto">
                <a:xfrm>
                  <a:off x="7448551" y="3557589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7"/>
                    </a:cxn>
                    <a:cxn ang="0">
                      <a:pos x="3" y="8"/>
                    </a:cxn>
                    <a:cxn ang="0">
                      <a:pos x="5" y="8"/>
                    </a:cxn>
                    <a:cxn ang="0">
                      <a:pos x="6" y="8"/>
                    </a:cxn>
                    <a:cxn ang="0">
                      <a:pos x="8" y="9"/>
                    </a:cxn>
                    <a:cxn ang="0">
                      <a:pos x="9" y="9"/>
                    </a:cxn>
                    <a:cxn ang="0">
                      <a:pos x="14" y="9"/>
                    </a:cxn>
                    <a:cxn ang="0">
                      <a:pos x="19" y="9"/>
                    </a:cxn>
                    <a:cxn ang="0">
                      <a:pos x="23" y="9"/>
                    </a:cxn>
                    <a:cxn ang="0">
                      <a:pos x="28" y="9"/>
                    </a:cxn>
                    <a:cxn ang="0">
                      <a:pos x="31" y="8"/>
                    </a:cxn>
                    <a:cxn ang="0">
                      <a:pos x="34" y="7"/>
                    </a:cxn>
                    <a:cxn ang="0">
                      <a:pos x="37" y="7"/>
                    </a:cxn>
                    <a:cxn ang="0">
                      <a:pos x="39" y="5"/>
                    </a:cxn>
                    <a:cxn ang="0">
                      <a:pos x="39" y="2"/>
                    </a:cxn>
                    <a:cxn ang="0">
                      <a:pos x="38" y="0"/>
                    </a:cxn>
                    <a:cxn ang="0">
                      <a:pos x="36" y="0"/>
                    </a:cxn>
                    <a:cxn ang="0">
                      <a:pos x="32" y="1"/>
                    </a:cxn>
                    <a:cxn ang="0">
                      <a:pos x="30" y="1"/>
                    </a:cxn>
                    <a:cxn ang="0">
                      <a:pos x="28" y="1"/>
                    </a:cxn>
                    <a:cxn ang="0">
                      <a:pos x="24" y="2"/>
                    </a:cxn>
                    <a:cxn ang="0">
                      <a:pos x="22" y="2"/>
                    </a:cxn>
                    <a:cxn ang="0">
                      <a:pos x="15" y="2"/>
                    </a:cxn>
                    <a:cxn ang="0">
                      <a:pos x="11" y="1"/>
                    </a:cxn>
                    <a:cxn ang="0">
                      <a:pos x="6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9" h="9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8" y="9"/>
                      </a:lnTo>
                      <a:lnTo>
                        <a:pt x="9" y="9"/>
                      </a:lnTo>
                      <a:lnTo>
                        <a:pt x="14" y="9"/>
                      </a:lnTo>
                      <a:lnTo>
                        <a:pt x="19" y="9"/>
                      </a:lnTo>
                      <a:lnTo>
                        <a:pt x="23" y="9"/>
                      </a:lnTo>
                      <a:lnTo>
                        <a:pt x="28" y="9"/>
                      </a:lnTo>
                      <a:lnTo>
                        <a:pt x="31" y="8"/>
                      </a:lnTo>
                      <a:lnTo>
                        <a:pt x="34" y="7"/>
                      </a:lnTo>
                      <a:lnTo>
                        <a:pt x="37" y="7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2" y="1"/>
                      </a:lnTo>
                      <a:lnTo>
                        <a:pt x="30" y="1"/>
                      </a:lnTo>
                      <a:lnTo>
                        <a:pt x="28" y="1"/>
                      </a:lnTo>
                      <a:lnTo>
                        <a:pt x="24" y="2"/>
                      </a:lnTo>
                      <a:lnTo>
                        <a:pt x="22" y="2"/>
                      </a:lnTo>
                      <a:lnTo>
                        <a:pt x="15" y="2"/>
                      </a:lnTo>
                      <a:lnTo>
                        <a:pt x="11" y="1"/>
                      </a:lnTo>
                      <a:lnTo>
                        <a:pt x="6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" name="Freeform 232"/>
                <p:cNvSpPr>
                  <a:spLocks/>
                </p:cNvSpPr>
                <p:nvPr/>
              </p:nvSpPr>
              <p:spPr bwMode="auto">
                <a:xfrm>
                  <a:off x="7450138" y="3559176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2" y="4"/>
                    </a:cxn>
                    <a:cxn ang="0">
                      <a:pos x="2" y="4"/>
                    </a:cxn>
                    <a:cxn ang="0">
                      <a:pos x="2" y="6"/>
                    </a:cxn>
                    <a:cxn ang="0">
                      <a:pos x="3" y="7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8" y="8"/>
                    </a:cxn>
                    <a:cxn ang="0">
                      <a:pos x="10" y="8"/>
                    </a:cxn>
                    <a:cxn ang="0">
                      <a:pos x="14" y="8"/>
                    </a:cxn>
                    <a:cxn ang="0">
                      <a:pos x="19" y="8"/>
                    </a:cxn>
                    <a:cxn ang="0">
                      <a:pos x="22" y="8"/>
                    </a:cxn>
                    <a:cxn ang="0">
                      <a:pos x="27" y="8"/>
                    </a:cxn>
                    <a:cxn ang="0">
                      <a:pos x="29" y="7"/>
                    </a:cxn>
                    <a:cxn ang="0">
                      <a:pos x="33" y="6"/>
                    </a:cxn>
                    <a:cxn ang="0">
                      <a:pos x="35" y="6"/>
                    </a:cxn>
                    <a:cxn ang="0">
                      <a:pos x="37" y="4"/>
                    </a:cxn>
                    <a:cxn ang="0">
                      <a:pos x="37" y="1"/>
                    </a:cxn>
                    <a:cxn ang="0">
                      <a:pos x="36" y="0"/>
                    </a:cxn>
                    <a:cxn ang="0">
                      <a:pos x="34" y="0"/>
                    </a:cxn>
                    <a:cxn ang="0">
                      <a:pos x="30" y="1"/>
                    </a:cxn>
                    <a:cxn ang="0">
                      <a:pos x="28" y="1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1" y="1"/>
                    </a:cxn>
                    <a:cxn ang="0">
                      <a:pos x="14" y="1"/>
                    </a:cxn>
                    <a:cxn ang="0">
                      <a:pos x="10" y="0"/>
                    </a:cxn>
                    <a:cxn ang="0">
                      <a:pos x="6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7" h="8">
                      <a:moveTo>
                        <a:pt x="0" y="3"/>
                      </a:move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6"/>
                      </a:lnTo>
                      <a:lnTo>
                        <a:pt x="3" y="7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8" y="8"/>
                      </a:lnTo>
                      <a:lnTo>
                        <a:pt x="10" y="8"/>
                      </a:lnTo>
                      <a:lnTo>
                        <a:pt x="14" y="8"/>
                      </a:lnTo>
                      <a:lnTo>
                        <a:pt x="19" y="8"/>
                      </a:lnTo>
                      <a:lnTo>
                        <a:pt x="22" y="8"/>
                      </a:lnTo>
                      <a:lnTo>
                        <a:pt x="27" y="8"/>
                      </a:lnTo>
                      <a:lnTo>
                        <a:pt x="29" y="7"/>
                      </a:lnTo>
                      <a:lnTo>
                        <a:pt x="33" y="6"/>
                      </a:lnTo>
                      <a:lnTo>
                        <a:pt x="35" y="6"/>
                      </a:lnTo>
                      <a:lnTo>
                        <a:pt x="37" y="4"/>
                      </a:lnTo>
                      <a:lnTo>
                        <a:pt x="37" y="1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0" y="1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1"/>
                      </a:lnTo>
                      <a:lnTo>
                        <a:pt x="14" y="1"/>
                      </a:ln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6" name="Freeform 233"/>
                <p:cNvSpPr>
                  <a:spLocks/>
                </p:cNvSpPr>
                <p:nvPr/>
              </p:nvSpPr>
              <p:spPr bwMode="auto">
                <a:xfrm>
                  <a:off x="7450138" y="3559176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4"/>
                    </a:cxn>
                    <a:cxn ang="0">
                      <a:pos x="1" y="4"/>
                    </a:cxn>
                    <a:cxn ang="0">
                      <a:pos x="1" y="6"/>
                    </a:cxn>
                    <a:cxn ang="0">
                      <a:pos x="2" y="7"/>
                    </a:cxn>
                    <a:cxn ang="0">
                      <a:pos x="4" y="7"/>
                    </a:cxn>
                    <a:cxn ang="0">
                      <a:pos x="5" y="7"/>
                    </a:cxn>
                    <a:cxn ang="0">
                      <a:pos x="8" y="8"/>
                    </a:cxn>
                    <a:cxn ang="0">
                      <a:pos x="9" y="8"/>
                    </a:cxn>
                    <a:cxn ang="0">
                      <a:pos x="12" y="8"/>
                    </a:cxn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5" y="7"/>
                    </a:cxn>
                    <a:cxn ang="0">
                      <a:pos x="27" y="7"/>
                    </a:cxn>
                    <a:cxn ang="0">
                      <a:pos x="29" y="6"/>
                    </a:cxn>
                    <a:cxn ang="0">
                      <a:pos x="32" y="6"/>
                    </a:cxn>
                    <a:cxn ang="0">
                      <a:pos x="34" y="4"/>
                    </a:cxn>
                    <a:cxn ang="0">
                      <a:pos x="34" y="2"/>
                    </a:cxn>
                    <a:cxn ang="0">
                      <a:pos x="33" y="1"/>
                    </a:cxn>
                    <a:cxn ang="0">
                      <a:pos x="31" y="0"/>
                    </a:cxn>
                    <a:cxn ang="0">
                      <a:pos x="28" y="1"/>
                    </a:cxn>
                    <a:cxn ang="0">
                      <a:pos x="26" y="1"/>
                    </a:cxn>
                    <a:cxn ang="0">
                      <a:pos x="24" y="1"/>
                    </a:cxn>
                    <a:cxn ang="0">
                      <a:pos x="21" y="1"/>
                    </a:cxn>
                    <a:cxn ang="0">
                      <a:pos x="19" y="2"/>
                    </a:cxn>
                    <a:cxn ang="0">
                      <a:pos x="13" y="2"/>
                    </a:cxn>
                    <a:cxn ang="0">
                      <a:pos x="9" y="1"/>
                    </a:cxn>
                    <a:cxn ang="0">
                      <a:pos x="4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4" h="8">
                      <a:moveTo>
                        <a:pt x="0" y="3"/>
                      </a:move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8" y="8"/>
                      </a:lnTo>
                      <a:lnTo>
                        <a:pt x="9" y="8"/>
                      </a:lnTo>
                      <a:lnTo>
                        <a:pt x="12" y="8"/>
                      </a:lnTo>
                      <a:lnTo>
                        <a:pt x="17" y="8"/>
                      </a:lnTo>
                      <a:lnTo>
                        <a:pt x="20" y="8"/>
                      </a:lnTo>
                      <a:lnTo>
                        <a:pt x="25" y="7"/>
                      </a:lnTo>
                      <a:lnTo>
                        <a:pt x="27" y="7"/>
                      </a:lnTo>
                      <a:lnTo>
                        <a:pt x="29" y="6"/>
                      </a:lnTo>
                      <a:lnTo>
                        <a:pt x="32" y="6"/>
                      </a:lnTo>
                      <a:lnTo>
                        <a:pt x="34" y="4"/>
                      </a:lnTo>
                      <a:lnTo>
                        <a:pt x="34" y="2"/>
                      </a:lnTo>
                      <a:lnTo>
                        <a:pt x="33" y="1"/>
                      </a:lnTo>
                      <a:lnTo>
                        <a:pt x="31" y="0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4" y="1"/>
                      </a:lnTo>
                      <a:lnTo>
                        <a:pt x="21" y="1"/>
                      </a:lnTo>
                      <a:lnTo>
                        <a:pt x="19" y="2"/>
                      </a:lnTo>
                      <a:lnTo>
                        <a:pt x="13" y="2"/>
                      </a:lnTo>
                      <a:lnTo>
                        <a:pt x="9" y="1"/>
                      </a:lnTo>
                      <a:lnTo>
                        <a:pt x="4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7" name="Freeform 234"/>
                <p:cNvSpPr>
                  <a:spLocks/>
                </p:cNvSpPr>
                <p:nvPr/>
              </p:nvSpPr>
              <p:spPr bwMode="auto">
                <a:xfrm>
                  <a:off x="7451726" y="3559176"/>
                  <a:ext cx="25400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3"/>
                    </a:cxn>
                    <a:cxn ang="0">
                      <a:pos x="0" y="5"/>
                    </a:cxn>
                    <a:cxn ang="0">
                      <a:pos x="0" y="5"/>
                    </a:cxn>
                    <a:cxn ang="0">
                      <a:pos x="1" y="6"/>
                    </a:cxn>
                    <a:cxn ang="0">
                      <a:pos x="2" y="6"/>
                    </a:cxn>
                    <a:cxn ang="0">
                      <a:pos x="4" y="6"/>
                    </a:cxn>
                    <a:cxn ang="0">
                      <a:pos x="6" y="7"/>
                    </a:cxn>
                    <a:cxn ang="0">
                      <a:pos x="7" y="7"/>
                    </a:cxn>
                    <a:cxn ang="0">
                      <a:pos x="11" y="7"/>
                    </a:cxn>
                    <a:cxn ang="0">
                      <a:pos x="15" y="7"/>
                    </a:cxn>
                    <a:cxn ang="0">
                      <a:pos x="18" y="7"/>
                    </a:cxn>
                    <a:cxn ang="0">
                      <a:pos x="23" y="6"/>
                    </a:cxn>
                    <a:cxn ang="0">
                      <a:pos x="25" y="6"/>
                    </a:cxn>
                    <a:cxn ang="0">
                      <a:pos x="27" y="5"/>
                    </a:cxn>
                    <a:cxn ang="0">
                      <a:pos x="29" y="5"/>
                    </a:cxn>
                    <a:cxn ang="0">
                      <a:pos x="31" y="3"/>
                    </a:cxn>
                    <a:cxn ang="0">
                      <a:pos x="31" y="1"/>
                    </a:cxn>
                    <a:cxn ang="0">
                      <a:pos x="31" y="0"/>
                    </a:cxn>
                    <a:cxn ang="0">
                      <a:pos x="29" y="0"/>
                    </a:cxn>
                    <a:cxn ang="0">
                      <a:pos x="26" y="1"/>
                    </a:cxn>
                    <a:cxn ang="0">
                      <a:pos x="24" y="1"/>
                    </a:cxn>
                    <a:cxn ang="0">
                      <a:pos x="22" y="1"/>
                    </a:cxn>
                    <a:cxn ang="0">
                      <a:pos x="19" y="1"/>
                    </a:cxn>
                    <a:cxn ang="0">
                      <a:pos x="17" y="1"/>
                    </a:cxn>
                    <a:cxn ang="0">
                      <a:pos x="11" y="1"/>
                    </a:cxn>
                    <a:cxn ang="0">
                      <a:pos x="8" y="0"/>
                    </a:cxn>
                    <a:cxn ang="0">
                      <a:pos x="3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1" h="7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6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5" y="7"/>
                      </a:lnTo>
                      <a:lnTo>
                        <a:pt x="18" y="7"/>
                      </a:lnTo>
                      <a:lnTo>
                        <a:pt x="23" y="6"/>
                      </a:lnTo>
                      <a:lnTo>
                        <a:pt x="25" y="6"/>
                      </a:lnTo>
                      <a:lnTo>
                        <a:pt x="27" y="5"/>
                      </a:lnTo>
                      <a:lnTo>
                        <a:pt x="29" y="5"/>
                      </a:lnTo>
                      <a:lnTo>
                        <a:pt x="31" y="3"/>
                      </a:lnTo>
                      <a:lnTo>
                        <a:pt x="31" y="1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6" y="1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19" y="1"/>
                      </a:lnTo>
                      <a:lnTo>
                        <a:pt x="17" y="1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3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8" name="Freeform 235"/>
                <p:cNvSpPr>
                  <a:spLocks/>
                </p:cNvSpPr>
                <p:nvPr/>
              </p:nvSpPr>
              <p:spPr bwMode="auto">
                <a:xfrm>
                  <a:off x="7453313" y="3559176"/>
                  <a:ext cx="23813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3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2" y="6"/>
                    </a:cxn>
                    <a:cxn ang="0">
                      <a:pos x="5" y="6"/>
                    </a:cxn>
                    <a:cxn ang="0">
                      <a:pos x="6" y="7"/>
                    </a:cxn>
                    <a:cxn ang="0">
                      <a:pos x="7" y="7"/>
                    </a:cxn>
                    <a:cxn ang="0">
                      <a:pos x="10" y="7"/>
                    </a:cxn>
                    <a:cxn ang="0">
                      <a:pos x="14" y="7"/>
                    </a:cxn>
                    <a:cxn ang="0">
                      <a:pos x="17" y="7"/>
                    </a:cxn>
                    <a:cxn ang="0">
                      <a:pos x="21" y="6"/>
                    </a:cxn>
                    <a:cxn ang="0">
                      <a:pos x="23" y="6"/>
                    </a:cxn>
                    <a:cxn ang="0">
                      <a:pos x="25" y="5"/>
                    </a:cxn>
                    <a:cxn ang="0">
                      <a:pos x="28" y="5"/>
                    </a:cxn>
                    <a:cxn ang="0">
                      <a:pos x="30" y="5"/>
                    </a:cxn>
                    <a:cxn ang="0">
                      <a:pos x="30" y="2"/>
                    </a:cxn>
                    <a:cxn ang="0">
                      <a:pos x="29" y="1"/>
                    </a:cxn>
                    <a:cxn ang="0">
                      <a:pos x="26" y="0"/>
                    </a:cxn>
                    <a:cxn ang="0">
                      <a:pos x="24" y="1"/>
                    </a:cxn>
                    <a:cxn ang="0">
                      <a:pos x="22" y="1"/>
                    </a:cxn>
                    <a:cxn ang="0">
                      <a:pos x="21" y="1"/>
                    </a:cxn>
                    <a:cxn ang="0">
                      <a:pos x="18" y="1"/>
                    </a:cxn>
                    <a:cxn ang="0">
                      <a:pos x="16" y="2"/>
                    </a:cxn>
                    <a:cxn ang="0">
                      <a:pos x="12" y="2"/>
                    </a:cxn>
                    <a:cxn ang="0">
                      <a:pos x="7" y="1"/>
                    </a:cxn>
                    <a:cxn ang="0">
                      <a:pos x="3" y="2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0" h="7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5" y="6"/>
                      </a:lnTo>
                      <a:lnTo>
                        <a:pt x="6" y="7"/>
                      </a:lnTo>
                      <a:lnTo>
                        <a:pt x="7" y="7"/>
                      </a:lnTo>
                      <a:lnTo>
                        <a:pt x="10" y="7"/>
                      </a:lnTo>
                      <a:lnTo>
                        <a:pt x="14" y="7"/>
                      </a:lnTo>
                      <a:lnTo>
                        <a:pt x="17" y="7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5" y="5"/>
                      </a:lnTo>
                      <a:lnTo>
                        <a:pt x="28" y="5"/>
                      </a:lnTo>
                      <a:lnTo>
                        <a:pt x="30" y="5"/>
                      </a:lnTo>
                      <a:lnTo>
                        <a:pt x="30" y="2"/>
                      </a:lnTo>
                      <a:lnTo>
                        <a:pt x="29" y="1"/>
                      </a:lnTo>
                      <a:lnTo>
                        <a:pt x="26" y="0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21" y="1"/>
                      </a:lnTo>
                      <a:lnTo>
                        <a:pt x="18" y="1"/>
                      </a:lnTo>
                      <a:lnTo>
                        <a:pt x="16" y="2"/>
                      </a:lnTo>
                      <a:lnTo>
                        <a:pt x="12" y="2"/>
                      </a:lnTo>
                      <a:lnTo>
                        <a:pt x="7" y="1"/>
                      </a:lnTo>
                      <a:lnTo>
                        <a:pt x="3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9" name="Freeform 236"/>
                <p:cNvSpPr>
                  <a:spLocks/>
                </p:cNvSpPr>
                <p:nvPr/>
              </p:nvSpPr>
              <p:spPr bwMode="auto">
                <a:xfrm>
                  <a:off x="7454901" y="3560764"/>
                  <a:ext cx="20638" cy="4763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1" y="5"/>
                    </a:cxn>
                    <a:cxn ang="0">
                      <a:pos x="7" y="6"/>
                    </a:cxn>
                    <a:cxn ang="0">
                      <a:pos x="20" y="5"/>
                    </a:cxn>
                    <a:cxn ang="0">
                      <a:pos x="28" y="4"/>
                    </a:cxn>
                    <a:cxn ang="0">
                      <a:pos x="28" y="1"/>
                    </a:cxn>
                    <a:cxn ang="0">
                      <a:pos x="27" y="0"/>
                    </a:cxn>
                    <a:cxn ang="0">
                      <a:pos x="25" y="0"/>
                    </a:cxn>
                    <a:cxn ang="0">
                      <a:pos x="23" y="1"/>
                    </a:cxn>
                    <a:cxn ang="0">
                      <a:pos x="15" y="1"/>
                    </a:cxn>
                    <a:cxn ang="0">
                      <a:pos x="11" y="1"/>
                    </a:cxn>
                    <a:cxn ang="0">
                      <a:pos x="7" y="0"/>
                    </a:cxn>
                    <a:cxn ang="0">
                      <a:pos x="4" y="1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28" h="6">
                      <a:moveTo>
                        <a:pt x="0" y="2"/>
                      </a:moveTo>
                      <a:lnTo>
                        <a:pt x="1" y="5"/>
                      </a:lnTo>
                      <a:lnTo>
                        <a:pt x="7" y="6"/>
                      </a:lnTo>
                      <a:lnTo>
                        <a:pt x="20" y="5"/>
                      </a:lnTo>
                      <a:lnTo>
                        <a:pt x="28" y="4"/>
                      </a:lnTo>
                      <a:lnTo>
                        <a:pt x="28" y="1"/>
                      </a:lnTo>
                      <a:lnTo>
                        <a:pt x="27" y="0"/>
                      </a:lnTo>
                      <a:lnTo>
                        <a:pt x="25" y="0"/>
                      </a:lnTo>
                      <a:lnTo>
                        <a:pt x="23" y="1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4" y="1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0" name="Freeform 270"/>
                <p:cNvSpPr>
                  <a:spLocks/>
                </p:cNvSpPr>
                <p:nvPr/>
              </p:nvSpPr>
              <p:spPr bwMode="auto">
                <a:xfrm>
                  <a:off x="7410451" y="3752851"/>
                  <a:ext cx="98425" cy="17463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3" y="9"/>
                    </a:cxn>
                    <a:cxn ang="0">
                      <a:pos x="27" y="13"/>
                    </a:cxn>
                    <a:cxn ang="0">
                      <a:pos x="44" y="16"/>
                    </a:cxn>
                    <a:cxn ang="0">
                      <a:pos x="61" y="17"/>
                    </a:cxn>
                    <a:cxn ang="0">
                      <a:pos x="78" y="16"/>
                    </a:cxn>
                    <a:cxn ang="0">
                      <a:pos x="95" y="14"/>
                    </a:cxn>
                    <a:cxn ang="0">
                      <a:pos x="110" y="8"/>
                    </a:cxn>
                    <a:cxn ang="0">
                      <a:pos x="124" y="0"/>
                    </a:cxn>
                    <a:cxn ang="0">
                      <a:pos x="116" y="8"/>
                    </a:cxn>
                    <a:cxn ang="0">
                      <a:pos x="106" y="14"/>
                    </a:cxn>
                    <a:cxn ang="0">
                      <a:pos x="94" y="19"/>
                    </a:cxn>
                    <a:cxn ang="0">
                      <a:pos x="82" y="21"/>
                    </a:cxn>
                    <a:cxn ang="0">
                      <a:pos x="68" y="22"/>
                    </a:cxn>
                    <a:cxn ang="0">
                      <a:pos x="52" y="22"/>
                    </a:cxn>
                    <a:cxn ang="0">
                      <a:pos x="36" y="20"/>
                    </a:cxn>
                    <a:cxn ang="0">
                      <a:pos x="17" y="16"/>
                    </a:cxn>
                    <a:cxn ang="0">
                      <a:pos x="2" y="7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124" h="22">
                      <a:moveTo>
                        <a:pt x="0" y="4"/>
                      </a:moveTo>
                      <a:lnTo>
                        <a:pt x="13" y="9"/>
                      </a:lnTo>
                      <a:lnTo>
                        <a:pt x="27" y="13"/>
                      </a:lnTo>
                      <a:lnTo>
                        <a:pt x="44" y="16"/>
                      </a:lnTo>
                      <a:lnTo>
                        <a:pt x="61" y="17"/>
                      </a:lnTo>
                      <a:lnTo>
                        <a:pt x="78" y="16"/>
                      </a:lnTo>
                      <a:lnTo>
                        <a:pt x="95" y="14"/>
                      </a:lnTo>
                      <a:lnTo>
                        <a:pt x="110" y="8"/>
                      </a:lnTo>
                      <a:lnTo>
                        <a:pt x="124" y="0"/>
                      </a:lnTo>
                      <a:lnTo>
                        <a:pt x="116" y="8"/>
                      </a:lnTo>
                      <a:lnTo>
                        <a:pt x="106" y="14"/>
                      </a:lnTo>
                      <a:lnTo>
                        <a:pt x="94" y="19"/>
                      </a:lnTo>
                      <a:lnTo>
                        <a:pt x="82" y="21"/>
                      </a:lnTo>
                      <a:lnTo>
                        <a:pt x="68" y="22"/>
                      </a:lnTo>
                      <a:lnTo>
                        <a:pt x="52" y="22"/>
                      </a:lnTo>
                      <a:lnTo>
                        <a:pt x="36" y="20"/>
                      </a:lnTo>
                      <a:lnTo>
                        <a:pt x="17" y="16"/>
                      </a:lnTo>
                      <a:lnTo>
                        <a:pt x="2" y="7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335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1" name="Freeform 272"/>
                <p:cNvSpPr>
                  <a:spLocks/>
                </p:cNvSpPr>
                <p:nvPr/>
              </p:nvSpPr>
              <p:spPr bwMode="auto">
                <a:xfrm>
                  <a:off x="7439026" y="3579814"/>
                  <a:ext cx="47625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0"/>
                    </a:cxn>
                    <a:cxn ang="0">
                      <a:pos x="15" y="1"/>
                    </a:cxn>
                    <a:cxn ang="0">
                      <a:pos x="23" y="1"/>
                    </a:cxn>
                    <a:cxn ang="0">
                      <a:pos x="30" y="1"/>
                    </a:cxn>
                    <a:cxn ang="0">
                      <a:pos x="37" y="1"/>
                    </a:cxn>
                    <a:cxn ang="0">
                      <a:pos x="45" y="1"/>
                    </a:cxn>
                    <a:cxn ang="0">
                      <a:pos x="52" y="1"/>
                    </a:cxn>
                    <a:cxn ang="0">
                      <a:pos x="60" y="0"/>
                    </a:cxn>
                    <a:cxn ang="0">
                      <a:pos x="48" y="5"/>
                    </a:cxn>
                    <a:cxn ang="0">
                      <a:pos x="39" y="7"/>
                    </a:cxn>
                    <a:cxn ang="0">
                      <a:pos x="32" y="8"/>
                    </a:cxn>
                    <a:cxn ang="0">
                      <a:pos x="25" y="8"/>
                    </a:cxn>
                    <a:cxn ang="0">
                      <a:pos x="19" y="7"/>
                    </a:cxn>
                    <a:cxn ang="0">
                      <a:pos x="12" y="5"/>
                    </a:cxn>
                    <a:cxn ang="0">
                      <a:pos x="7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" h="8">
                      <a:moveTo>
                        <a:pt x="0" y="0"/>
                      </a:moveTo>
                      <a:lnTo>
                        <a:pt x="8" y="0"/>
                      </a:lnTo>
                      <a:lnTo>
                        <a:pt x="15" y="1"/>
                      </a:lnTo>
                      <a:lnTo>
                        <a:pt x="23" y="1"/>
                      </a:lnTo>
                      <a:lnTo>
                        <a:pt x="30" y="1"/>
                      </a:lnTo>
                      <a:lnTo>
                        <a:pt x="37" y="1"/>
                      </a:lnTo>
                      <a:lnTo>
                        <a:pt x="45" y="1"/>
                      </a:lnTo>
                      <a:lnTo>
                        <a:pt x="52" y="1"/>
                      </a:lnTo>
                      <a:lnTo>
                        <a:pt x="60" y="0"/>
                      </a:lnTo>
                      <a:lnTo>
                        <a:pt x="48" y="5"/>
                      </a:lnTo>
                      <a:lnTo>
                        <a:pt x="39" y="7"/>
                      </a:lnTo>
                      <a:lnTo>
                        <a:pt x="32" y="8"/>
                      </a:lnTo>
                      <a:lnTo>
                        <a:pt x="25" y="8"/>
                      </a:lnTo>
                      <a:lnTo>
                        <a:pt x="19" y="7"/>
                      </a:lnTo>
                      <a:lnTo>
                        <a:pt x="12" y="5"/>
                      </a:lnTo>
                      <a:lnTo>
                        <a:pt x="7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5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64" name="Group 569"/>
            <p:cNvGrpSpPr/>
            <p:nvPr/>
          </p:nvGrpSpPr>
          <p:grpSpPr>
            <a:xfrm>
              <a:off x="7275815" y="982255"/>
              <a:ext cx="162507" cy="341338"/>
              <a:chOff x="7219280" y="3084835"/>
              <a:chExt cx="111125" cy="196851"/>
            </a:xfrm>
          </p:grpSpPr>
          <p:sp>
            <p:nvSpPr>
              <p:cNvPr id="921" name="Freeform 276"/>
              <p:cNvSpPr>
                <a:spLocks/>
              </p:cNvSpPr>
              <p:nvPr/>
            </p:nvSpPr>
            <p:spPr bwMode="auto">
              <a:xfrm>
                <a:off x="7219280" y="3084836"/>
                <a:ext cx="111125" cy="196850"/>
              </a:xfrm>
              <a:custGeom>
                <a:avLst/>
                <a:gdLst/>
                <a:ahLst/>
                <a:cxnLst>
                  <a:cxn ang="0">
                    <a:pos x="29" y="34"/>
                  </a:cxn>
                  <a:cxn ang="0">
                    <a:pos x="20" y="49"/>
                  </a:cxn>
                  <a:cxn ang="0">
                    <a:pos x="31" y="62"/>
                  </a:cxn>
                  <a:cxn ang="0">
                    <a:pos x="45" y="88"/>
                  </a:cxn>
                  <a:cxn ang="0">
                    <a:pos x="36" y="121"/>
                  </a:cxn>
                  <a:cxn ang="0">
                    <a:pos x="21" y="143"/>
                  </a:cxn>
                  <a:cxn ang="0">
                    <a:pos x="15" y="155"/>
                  </a:cxn>
                  <a:cxn ang="0">
                    <a:pos x="20" y="168"/>
                  </a:cxn>
                  <a:cxn ang="0">
                    <a:pos x="2" y="178"/>
                  </a:cxn>
                  <a:cxn ang="0">
                    <a:pos x="5" y="197"/>
                  </a:cxn>
                  <a:cxn ang="0">
                    <a:pos x="0" y="213"/>
                  </a:cxn>
                  <a:cxn ang="0">
                    <a:pos x="15" y="237"/>
                  </a:cxn>
                  <a:cxn ang="0">
                    <a:pos x="48" y="248"/>
                  </a:cxn>
                  <a:cxn ang="0">
                    <a:pos x="85" y="249"/>
                  </a:cxn>
                  <a:cxn ang="0">
                    <a:pos x="122" y="238"/>
                  </a:cxn>
                  <a:cxn ang="0">
                    <a:pos x="139" y="214"/>
                  </a:cxn>
                  <a:cxn ang="0">
                    <a:pos x="136" y="192"/>
                  </a:cxn>
                  <a:cxn ang="0">
                    <a:pos x="130" y="176"/>
                  </a:cxn>
                  <a:cxn ang="0">
                    <a:pos x="123" y="158"/>
                  </a:cxn>
                  <a:cxn ang="0">
                    <a:pos x="121" y="146"/>
                  </a:cxn>
                  <a:cxn ang="0">
                    <a:pos x="104" y="121"/>
                  </a:cxn>
                  <a:cxn ang="0">
                    <a:pos x="96" y="91"/>
                  </a:cxn>
                  <a:cxn ang="0">
                    <a:pos x="105" y="65"/>
                  </a:cxn>
                  <a:cxn ang="0">
                    <a:pos x="119" y="54"/>
                  </a:cxn>
                  <a:cxn ang="0">
                    <a:pos x="119" y="44"/>
                  </a:cxn>
                  <a:cxn ang="0">
                    <a:pos x="102" y="33"/>
                  </a:cxn>
                  <a:cxn ang="0">
                    <a:pos x="104" y="18"/>
                  </a:cxn>
                  <a:cxn ang="0">
                    <a:pos x="97" y="8"/>
                  </a:cxn>
                  <a:cxn ang="0">
                    <a:pos x="84" y="1"/>
                  </a:cxn>
                  <a:cxn ang="0">
                    <a:pos x="69" y="0"/>
                  </a:cxn>
                  <a:cxn ang="0">
                    <a:pos x="56" y="2"/>
                  </a:cxn>
                  <a:cxn ang="0">
                    <a:pos x="46" y="8"/>
                  </a:cxn>
                  <a:cxn ang="0">
                    <a:pos x="40" y="18"/>
                  </a:cxn>
                  <a:cxn ang="0">
                    <a:pos x="41" y="31"/>
                  </a:cxn>
                </a:cxnLst>
                <a:rect l="0" t="0" r="r" b="b"/>
                <a:pathLst>
                  <a:path w="139" h="249">
                    <a:moveTo>
                      <a:pt x="41" y="31"/>
                    </a:moveTo>
                    <a:lnTo>
                      <a:pt x="29" y="34"/>
                    </a:lnTo>
                    <a:lnTo>
                      <a:pt x="22" y="42"/>
                    </a:lnTo>
                    <a:lnTo>
                      <a:pt x="20" y="49"/>
                    </a:lnTo>
                    <a:lnTo>
                      <a:pt x="23" y="56"/>
                    </a:lnTo>
                    <a:lnTo>
                      <a:pt x="31" y="62"/>
                    </a:lnTo>
                    <a:lnTo>
                      <a:pt x="48" y="67"/>
                    </a:lnTo>
                    <a:lnTo>
                      <a:pt x="45" y="88"/>
                    </a:lnTo>
                    <a:lnTo>
                      <a:pt x="41" y="105"/>
                    </a:lnTo>
                    <a:lnTo>
                      <a:pt x="36" y="121"/>
                    </a:lnTo>
                    <a:lnTo>
                      <a:pt x="28" y="139"/>
                    </a:lnTo>
                    <a:lnTo>
                      <a:pt x="21" y="143"/>
                    </a:lnTo>
                    <a:lnTo>
                      <a:pt x="16" y="148"/>
                    </a:lnTo>
                    <a:lnTo>
                      <a:pt x="15" y="155"/>
                    </a:lnTo>
                    <a:lnTo>
                      <a:pt x="20" y="163"/>
                    </a:lnTo>
                    <a:lnTo>
                      <a:pt x="20" y="168"/>
                    </a:lnTo>
                    <a:lnTo>
                      <a:pt x="8" y="173"/>
                    </a:lnTo>
                    <a:lnTo>
                      <a:pt x="2" y="178"/>
                    </a:lnTo>
                    <a:lnTo>
                      <a:pt x="2" y="186"/>
                    </a:lnTo>
                    <a:lnTo>
                      <a:pt x="5" y="197"/>
                    </a:lnTo>
                    <a:lnTo>
                      <a:pt x="6" y="206"/>
                    </a:lnTo>
                    <a:lnTo>
                      <a:pt x="0" y="213"/>
                    </a:lnTo>
                    <a:lnTo>
                      <a:pt x="0" y="230"/>
                    </a:lnTo>
                    <a:lnTo>
                      <a:pt x="15" y="237"/>
                    </a:lnTo>
                    <a:lnTo>
                      <a:pt x="31" y="243"/>
                    </a:lnTo>
                    <a:lnTo>
                      <a:pt x="48" y="248"/>
                    </a:lnTo>
                    <a:lnTo>
                      <a:pt x="67" y="249"/>
                    </a:lnTo>
                    <a:lnTo>
                      <a:pt x="85" y="249"/>
                    </a:lnTo>
                    <a:lnTo>
                      <a:pt x="104" y="245"/>
                    </a:lnTo>
                    <a:lnTo>
                      <a:pt x="122" y="238"/>
                    </a:lnTo>
                    <a:lnTo>
                      <a:pt x="139" y="227"/>
                    </a:lnTo>
                    <a:lnTo>
                      <a:pt x="139" y="214"/>
                    </a:lnTo>
                    <a:lnTo>
                      <a:pt x="135" y="206"/>
                    </a:lnTo>
                    <a:lnTo>
                      <a:pt x="136" y="192"/>
                    </a:lnTo>
                    <a:lnTo>
                      <a:pt x="135" y="184"/>
                    </a:lnTo>
                    <a:lnTo>
                      <a:pt x="130" y="176"/>
                    </a:lnTo>
                    <a:lnTo>
                      <a:pt x="120" y="167"/>
                    </a:lnTo>
                    <a:lnTo>
                      <a:pt x="123" y="158"/>
                    </a:lnTo>
                    <a:lnTo>
                      <a:pt x="124" y="151"/>
                    </a:lnTo>
                    <a:lnTo>
                      <a:pt x="121" y="146"/>
                    </a:lnTo>
                    <a:lnTo>
                      <a:pt x="113" y="140"/>
                    </a:lnTo>
                    <a:lnTo>
                      <a:pt x="104" y="121"/>
                    </a:lnTo>
                    <a:lnTo>
                      <a:pt x="98" y="106"/>
                    </a:lnTo>
                    <a:lnTo>
                      <a:pt x="96" y="91"/>
                    </a:lnTo>
                    <a:lnTo>
                      <a:pt x="96" y="69"/>
                    </a:lnTo>
                    <a:lnTo>
                      <a:pt x="105" y="65"/>
                    </a:lnTo>
                    <a:lnTo>
                      <a:pt x="112" y="61"/>
                    </a:lnTo>
                    <a:lnTo>
                      <a:pt x="119" y="54"/>
                    </a:lnTo>
                    <a:lnTo>
                      <a:pt x="121" y="48"/>
                    </a:lnTo>
                    <a:lnTo>
                      <a:pt x="119" y="44"/>
                    </a:lnTo>
                    <a:lnTo>
                      <a:pt x="109" y="38"/>
                    </a:lnTo>
                    <a:lnTo>
                      <a:pt x="102" y="33"/>
                    </a:lnTo>
                    <a:lnTo>
                      <a:pt x="105" y="25"/>
                    </a:lnTo>
                    <a:lnTo>
                      <a:pt x="104" y="18"/>
                    </a:lnTo>
                    <a:lnTo>
                      <a:pt x="101" y="12"/>
                    </a:lnTo>
                    <a:lnTo>
                      <a:pt x="97" y="8"/>
                    </a:lnTo>
                    <a:lnTo>
                      <a:pt x="91" y="3"/>
                    </a:lnTo>
                    <a:lnTo>
                      <a:pt x="84" y="1"/>
                    </a:lnTo>
                    <a:lnTo>
                      <a:pt x="77" y="0"/>
                    </a:lnTo>
                    <a:lnTo>
                      <a:pt x="69" y="0"/>
                    </a:lnTo>
                    <a:lnTo>
                      <a:pt x="62" y="1"/>
                    </a:lnTo>
                    <a:lnTo>
                      <a:pt x="56" y="2"/>
                    </a:lnTo>
                    <a:lnTo>
                      <a:pt x="51" y="4"/>
                    </a:lnTo>
                    <a:lnTo>
                      <a:pt x="46" y="8"/>
                    </a:lnTo>
                    <a:lnTo>
                      <a:pt x="43" y="12"/>
                    </a:lnTo>
                    <a:lnTo>
                      <a:pt x="40" y="18"/>
                    </a:lnTo>
                    <a:lnTo>
                      <a:pt x="40" y="24"/>
                    </a:lnTo>
                    <a:lnTo>
                      <a:pt x="41" y="3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2" name="Freeform 282"/>
              <p:cNvSpPr>
                <a:spLocks/>
              </p:cNvSpPr>
              <p:nvPr/>
            </p:nvSpPr>
            <p:spPr bwMode="auto">
              <a:xfrm>
                <a:off x="7252617" y="3111823"/>
                <a:ext cx="47625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7"/>
                  </a:cxn>
                  <a:cxn ang="0">
                    <a:pos x="30" y="10"/>
                  </a:cxn>
                  <a:cxn ang="0">
                    <a:pos x="51" y="7"/>
                  </a:cxn>
                  <a:cxn ang="0">
                    <a:pos x="59" y="3"/>
                  </a:cxn>
                  <a:cxn ang="0">
                    <a:pos x="60" y="7"/>
                  </a:cxn>
                  <a:cxn ang="0">
                    <a:pos x="48" y="12"/>
                  </a:cxn>
                  <a:cxn ang="0">
                    <a:pos x="12" y="12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0" h="12">
                    <a:moveTo>
                      <a:pt x="0" y="0"/>
                    </a:moveTo>
                    <a:lnTo>
                      <a:pt x="8" y="7"/>
                    </a:lnTo>
                    <a:lnTo>
                      <a:pt x="30" y="10"/>
                    </a:lnTo>
                    <a:lnTo>
                      <a:pt x="51" y="7"/>
                    </a:lnTo>
                    <a:lnTo>
                      <a:pt x="59" y="3"/>
                    </a:lnTo>
                    <a:lnTo>
                      <a:pt x="60" y="7"/>
                    </a:lnTo>
                    <a:lnTo>
                      <a:pt x="48" y="12"/>
                    </a:lnTo>
                    <a:lnTo>
                      <a:pt x="12" y="12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3" name="Freeform 287"/>
              <p:cNvSpPr>
                <a:spLocks/>
              </p:cNvSpPr>
              <p:nvPr/>
            </p:nvSpPr>
            <p:spPr bwMode="auto">
              <a:xfrm>
                <a:off x="7236742" y="3113411"/>
                <a:ext cx="77788" cy="2222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" y="4"/>
                  </a:cxn>
                  <a:cxn ang="0">
                    <a:pos x="0" y="11"/>
                  </a:cxn>
                  <a:cxn ang="0">
                    <a:pos x="4" y="17"/>
                  </a:cxn>
                  <a:cxn ang="0">
                    <a:pos x="14" y="23"/>
                  </a:cxn>
                  <a:cxn ang="0">
                    <a:pos x="23" y="25"/>
                  </a:cxn>
                  <a:cxn ang="0">
                    <a:pos x="31" y="26"/>
                  </a:cxn>
                  <a:cxn ang="0">
                    <a:pos x="40" y="27"/>
                  </a:cxn>
                  <a:cxn ang="0">
                    <a:pos x="48" y="27"/>
                  </a:cxn>
                  <a:cxn ang="0">
                    <a:pos x="56" y="27"/>
                  </a:cxn>
                  <a:cxn ang="0">
                    <a:pos x="66" y="27"/>
                  </a:cxn>
                  <a:cxn ang="0">
                    <a:pos x="74" y="26"/>
                  </a:cxn>
                  <a:cxn ang="0">
                    <a:pos x="83" y="25"/>
                  </a:cxn>
                  <a:cxn ang="0">
                    <a:pos x="94" y="20"/>
                  </a:cxn>
                  <a:cxn ang="0">
                    <a:pos x="98" y="12"/>
                  </a:cxn>
                  <a:cxn ang="0">
                    <a:pos x="93" y="5"/>
                  </a:cxn>
                  <a:cxn ang="0">
                    <a:pos x="82" y="1"/>
                  </a:cxn>
                  <a:cxn ang="0">
                    <a:pos x="75" y="10"/>
                  </a:cxn>
                  <a:cxn ang="0">
                    <a:pos x="68" y="10"/>
                  </a:cxn>
                  <a:cxn ang="0">
                    <a:pos x="61" y="11"/>
                  </a:cxn>
                  <a:cxn ang="0">
                    <a:pos x="55" y="11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7" y="11"/>
                  </a:cxn>
                  <a:cxn ang="0">
                    <a:pos x="30" y="11"/>
                  </a:cxn>
                  <a:cxn ang="0">
                    <a:pos x="23" y="10"/>
                  </a:cxn>
                  <a:cxn ang="0">
                    <a:pos x="15" y="4"/>
                  </a:cxn>
                  <a:cxn ang="0">
                    <a:pos x="11" y="0"/>
                  </a:cxn>
                </a:cxnLst>
                <a:rect l="0" t="0" r="r" b="b"/>
                <a:pathLst>
                  <a:path w="98" h="27">
                    <a:moveTo>
                      <a:pt x="11" y="0"/>
                    </a:moveTo>
                    <a:lnTo>
                      <a:pt x="1" y="4"/>
                    </a:lnTo>
                    <a:lnTo>
                      <a:pt x="0" y="11"/>
                    </a:lnTo>
                    <a:lnTo>
                      <a:pt x="4" y="17"/>
                    </a:lnTo>
                    <a:lnTo>
                      <a:pt x="14" y="23"/>
                    </a:lnTo>
                    <a:lnTo>
                      <a:pt x="23" y="25"/>
                    </a:lnTo>
                    <a:lnTo>
                      <a:pt x="31" y="26"/>
                    </a:lnTo>
                    <a:lnTo>
                      <a:pt x="40" y="27"/>
                    </a:lnTo>
                    <a:lnTo>
                      <a:pt x="48" y="27"/>
                    </a:lnTo>
                    <a:lnTo>
                      <a:pt x="56" y="27"/>
                    </a:lnTo>
                    <a:lnTo>
                      <a:pt x="66" y="27"/>
                    </a:lnTo>
                    <a:lnTo>
                      <a:pt x="74" y="26"/>
                    </a:lnTo>
                    <a:lnTo>
                      <a:pt x="83" y="25"/>
                    </a:lnTo>
                    <a:lnTo>
                      <a:pt x="94" y="20"/>
                    </a:lnTo>
                    <a:lnTo>
                      <a:pt x="98" y="12"/>
                    </a:lnTo>
                    <a:lnTo>
                      <a:pt x="93" y="5"/>
                    </a:lnTo>
                    <a:lnTo>
                      <a:pt x="82" y="1"/>
                    </a:lnTo>
                    <a:lnTo>
                      <a:pt x="75" y="10"/>
                    </a:lnTo>
                    <a:lnTo>
                      <a:pt x="68" y="10"/>
                    </a:lnTo>
                    <a:lnTo>
                      <a:pt x="61" y="11"/>
                    </a:lnTo>
                    <a:lnTo>
                      <a:pt x="55" y="11"/>
                    </a:lnTo>
                    <a:lnTo>
                      <a:pt x="49" y="11"/>
                    </a:lnTo>
                    <a:lnTo>
                      <a:pt x="42" y="11"/>
                    </a:lnTo>
                    <a:lnTo>
                      <a:pt x="37" y="11"/>
                    </a:lnTo>
                    <a:lnTo>
                      <a:pt x="30" y="11"/>
                    </a:lnTo>
                    <a:lnTo>
                      <a:pt x="23" y="10"/>
                    </a:lnTo>
                    <a:lnTo>
                      <a:pt x="15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4" name="Freeform 293"/>
              <p:cNvSpPr>
                <a:spLocks/>
              </p:cNvSpPr>
              <p:nvPr/>
            </p:nvSpPr>
            <p:spPr bwMode="auto">
              <a:xfrm>
                <a:off x="7239917" y="3143573"/>
                <a:ext cx="68263" cy="69850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3" y="42"/>
                  </a:cxn>
                  <a:cxn ang="0">
                    <a:pos x="0" y="70"/>
                  </a:cxn>
                  <a:cxn ang="0">
                    <a:pos x="16" y="80"/>
                  </a:cxn>
                  <a:cxn ang="0">
                    <a:pos x="42" y="86"/>
                  </a:cxn>
                  <a:cxn ang="0">
                    <a:pos x="68" y="84"/>
                  </a:cxn>
                  <a:cxn ang="0">
                    <a:pos x="87" y="73"/>
                  </a:cxn>
                  <a:cxn ang="0">
                    <a:pos x="76" y="43"/>
                  </a:cxn>
                  <a:cxn ang="0">
                    <a:pos x="68" y="0"/>
                  </a:cxn>
                  <a:cxn ang="0">
                    <a:pos x="45" y="8"/>
                  </a:cxn>
                  <a:cxn ang="0">
                    <a:pos x="23" y="0"/>
                  </a:cxn>
                </a:cxnLst>
                <a:rect l="0" t="0" r="r" b="b"/>
                <a:pathLst>
                  <a:path w="87" h="86">
                    <a:moveTo>
                      <a:pt x="23" y="0"/>
                    </a:moveTo>
                    <a:lnTo>
                      <a:pt x="13" y="42"/>
                    </a:lnTo>
                    <a:lnTo>
                      <a:pt x="0" y="70"/>
                    </a:lnTo>
                    <a:lnTo>
                      <a:pt x="16" y="80"/>
                    </a:lnTo>
                    <a:lnTo>
                      <a:pt x="42" y="86"/>
                    </a:lnTo>
                    <a:lnTo>
                      <a:pt x="68" y="84"/>
                    </a:lnTo>
                    <a:lnTo>
                      <a:pt x="87" y="73"/>
                    </a:lnTo>
                    <a:lnTo>
                      <a:pt x="76" y="43"/>
                    </a:lnTo>
                    <a:lnTo>
                      <a:pt x="68" y="0"/>
                    </a:lnTo>
                    <a:lnTo>
                      <a:pt x="45" y="8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5" name="Freeform 294"/>
              <p:cNvSpPr>
                <a:spLocks/>
              </p:cNvSpPr>
              <p:nvPr/>
            </p:nvSpPr>
            <p:spPr bwMode="auto">
              <a:xfrm>
                <a:off x="7239917" y="3148336"/>
                <a:ext cx="68263" cy="65088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21" y="11"/>
                  </a:cxn>
                  <a:cxn ang="0">
                    <a:pos x="19" y="20"/>
                  </a:cxn>
                  <a:cxn ang="0">
                    <a:pos x="15" y="30"/>
                  </a:cxn>
                  <a:cxn ang="0">
                    <a:pos x="13" y="40"/>
                  </a:cxn>
                  <a:cxn ang="0">
                    <a:pos x="10" y="45"/>
                  </a:cxn>
                  <a:cxn ang="0">
                    <a:pos x="7" y="52"/>
                  </a:cxn>
                  <a:cxn ang="0">
                    <a:pos x="4" y="58"/>
                  </a:cxn>
                  <a:cxn ang="0">
                    <a:pos x="0" y="65"/>
                  </a:cxn>
                  <a:cxn ang="0">
                    <a:pos x="5" y="67"/>
                  </a:cxn>
                  <a:cxn ang="0">
                    <a:pos x="8" y="70"/>
                  </a:cxn>
                  <a:cxn ang="0">
                    <a:pos x="13" y="73"/>
                  </a:cxn>
                  <a:cxn ang="0">
                    <a:pos x="16" y="75"/>
                  </a:cxn>
                  <a:cxn ang="0">
                    <a:pos x="22" y="77"/>
                  </a:cxn>
                  <a:cxn ang="0">
                    <a:pos x="29" y="78"/>
                  </a:cxn>
                  <a:cxn ang="0">
                    <a:pos x="36" y="80"/>
                  </a:cxn>
                  <a:cxn ang="0">
                    <a:pos x="42" y="81"/>
                  </a:cxn>
                  <a:cxn ang="0">
                    <a:pos x="49" y="80"/>
                  </a:cxn>
                  <a:cxn ang="0">
                    <a:pos x="56" y="80"/>
                  </a:cxn>
                  <a:cxn ang="0">
                    <a:pos x="63" y="80"/>
                  </a:cxn>
                  <a:cxn ang="0">
                    <a:pos x="68" y="79"/>
                  </a:cxn>
                  <a:cxn ang="0">
                    <a:pos x="73" y="77"/>
                  </a:cxn>
                  <a:cxn ang="0">
                    <a:pos x="77" y="73"/>
                  </a:cxn>
                  <a:cxn ang="0">
                    <a:pos x="82" y="71"/>
                  </a:cxn>
                  <a:cxn ang="0">
                    <a:pos x="87" y="68"/>
                  </a:cxn>
                  <a:cxn ang="0">
                    <a:pos x="84" y="62"/>
                  </a:cxn>
                  <a:cxn ang="0">
                    <a:pos x="82" y="55"/>
                  </a:cxn>
                  <a:cxn ang="0">
                    <a:pos x="79" y="48"/>
                  </a:cxn>
                  <a:cxn ang="0">
                    <a:pos x="76" y="42"/>
                  </a:cxn>
                  <a:cxn ang="0">
                    <a:pos x="75" y="32"/>
                  </a:cxn>
                  <a:cxn ang="0">
                    <a:pos x="73" y="21"/>
                  </a:cxn>
                  <a:cxn ang="0">
                    <a:pos x="72" y="11"/>
                  </a:cxn>
                  <a:cxn ang="0">
                    <a:pos x="69" y="0"/>
                  </a:cxn>
                  <a:cxn ang="0">
                    <a:pos x="64" y="2"/>
                  </a:cxn>
                  <a:cxn ang="0">
                    <a:pos x="58" y="4"/>
                  </a:cxn>
                  <a:cxn ang="0">
                    <a:pos x="51" y="5"/>
                  </a:cxn>
                  <a:cxn ang="0">
                    <a:pos x="45" y="7"/>
                  </a:cxn>
                  <a:cxn ang="0">
                    <a:pos x="39" y="6"/>
                  </a:cxn>
                  <a:cxn ang="0">
                    <a:pos x="35" y="4"/>
                  </a:cxn>
                  <a:cxn ang="0">
                    <a:pos x="29" y="3"/>
                  </a:cxn>
                  <a:cxn ang="0">
                    <a:pos x="23" y="2"/>
                  </a:cxn>
                </a:cxnLst>
                <a:rect l="0" t="0" r="r" b="b"/>
                <a:pathLst>
                  <a:path w="87" h="81">
                    <a:moveTo>
                      <a:pt x="23" y="2"/>
                    </a:moveTo>
                    <a:lnTo>
                      <a:pt x="21" y="11"/>
                    </a:lnTo>
                    <a:lnTo>
                      <a:pt x="19" y="20"/>
                    </a:lnTo>
                    <a:lnTo>
                      <a:pt x="15" y="30"/>
                    </a:lnTo>
                    <a:lnTo>
                      <a:pt x="13" y="40"/>
                    </a:lnTo>
                    <a:lnTo>
                      <a:pt x="10" y="45"/>
                    </a:lnTo>
                    <a:lnTo>
                      <a:pt x="7" y="52"/>
                    </a:lnTo>
                    <a:lnTo>
                      <a:pt x="4" y="58"/>
                    </a:lnTo>
                    <a:lnTo>
                      <a:pt x="0" y="65"/>
                    </a:lnTo>
                    <a:lnTo>
                      <a:pt x="5" y="67"/>
                    </a:lnTo>
                    <a:lnTo>
                      <a:pt x="8" y="70"/>
                    </a:lnTo>
                    <a:lnTo>
                      <a:pt x="13" y="73"/>
                    </a:lnTo>
                    <a:lnTo>
                      <a:pt x="16" y="75"/>
                    </a:lnTo>
                    <a:lnTo>
                      <a:pt x="22" y="77"/>
                    </a:lnTo>
                    <a:lnTo>
                      <a:pt x="29" y="78"/>
                    </a:lnTo>
                    <a:lnTo>
                      <a:pt x="36" y="80"/>
                    </a:lnTo>
                    <a:lnTo>
                      <a:pt x="42" y="81"/>
                    </a:lnTo>
                    <a:lnTo>
                      <a:pt x="49" y="80"/>
                    </a:lnTo>
                    <a:lnTo>
                      <a:pt x="56" y="80"/>
                    </a:lnTo>
                    <a:lnTo>
                      <a:pt x="63" y="80"/>
                    </a:lnTo>
                    <a:lnTo>
                      <a:pt x="68" y="79"/>
                    </a:lnTo>
                    <a:lnTo>
                      <a:pt x="73" y="77"/>
                    </a:lnTo>
                    <a:lnTo>
                      <a:pt x="77" y="73"/>
                    </a:lnTo>
                    <a:lnTo>
                      <a:pt x="82" y="71"/>
                    </a:lnTo>
                    <a:lnTo>
                      <a:pt x="87" y="68"/>
                    </a:lnTo>
                    <a:lnTo>
                      <a:pt x="84" y="62"/>
                    </a:lnTo>
                    <a:lnTo>
                      <a:pt x="82" y="55"/>
                    </a:lnTo>
                    <a:lnTo>
                      <a:pt x="79" y="48"/>
                    </a:lnTo>
                    <a:lnTo>
                      <a:pt x="76" y="42"/>
                    </a:lnTo>
                    <a:lnTo>
                      <a:pt x="75" y="32"/>
                    </a:lnTo>
                    <a:lnTo>
                      <a:pt x="73" y="21"/>
                    </a:lnTo>
                    <a:lnTo>
                      <a:pt x="72" y="11"/>
                    </a:lnTo>
                    <a:lnTo>
                      <a:pt x="69" y="0"/>
                    </a:lnTo>
                    <a:lnTo>
                      <a:pt x="64" y="2"/>
                    </a:lnTo>
                    <a:lnTo>
                      <a:pt x="58" y="4"/>
                    </a:lnTo>
                    <a:lnTo>
                      <a:pt x="51" y="5"/>
                    </a:lnTo>
                    <a:lnTo>
                      <a:pt x="45" y="7"/>
                    </a:lnTo>
                    <a:lnTo>
                      <a:pt x="39" y="6"/>
                    </a:lnTo>
                    <a:lnTo>
                      <a:pt x="35" y="4"/>
                    </a:lnTo>
                    <a:lnTo>
                      <a:pt x="29" y="3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6" name="Freeform 295"/>
              <p:cNvSpPr>
                <a:spLocks/>
              </p:cNvSpPr>
              <p:nvPr/>
            </p:nvSpPr>
            <p:spPr bwMode="auto">
              <a:xfrm>
                <a:off x="7239917" y="3153098"/>
                <a:ext cx="68263" cy="58738"/>
              </a:xfrm>
              <a:custGeom>
                <a:avLst/>
                <a:gdLst/>
                <a:ahLst/>
                <a:cxnLst>
                  <a:cxn ang="0">
                    <a:pos x="22" y="1"/>
                  </a:cxn>
                  <a:cxn ang="0">
                    <a:pos x="20" y="9"/>
                  </a:cxn>
                  <a:cxn ang="0">
                    <a:pos x="18" y="19"/>
                  </a:cxn>
                  <a:cxn ang="0">
                    <a:pos x="14" y="27"/>
                  </a:cxn>
                  <a:cxn ang="0">
                    <a:pos x="12" y="36"/>
                  </a:cxn>
                  <a:cxn ang="0">
                    <a:pos x="10" y="42"/>
                  </a:cxn>
                  <a:cxn ang="0">
                    <a:pos x="6" y="47"/>
                  </a:cxn>
                  <a:cxn ang="0">
                    <a:pos x="3" y="5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9" y="64"/>
                  </a:cxn>
                  <a:cxn ang="0">
                    <a:pos x="12" y="66"/>
                  </a:cxn>
                  <a:cxn ang="0">
                    <a:pos x="15" y="68"/>
                  </a:cxn>
                  <a:cxn ang="0">
                    <a:pos x="21" y="69"/>
                  </a:cxn>
                  <a:cxn ang="0">
                    <a:pos x="28" y="72"/>
                  </a:cxn>
                  <a:cxn ang="0">
                    <a:pos x="35" y="73"/>
                  </a:cxn>
                  <a:cxn ang="0">
                    <a:pos x="41" y="74"/>
                  </a:cxn>
                  <a:cxn ang="0">
                    <a:pos x="48" y="74"/>
                  </a:cxn>
                  <a:cxn ang="0">
                    <a:pos x="55" y="73"/>
                  </a:cxn>
                  <a:cxn ang="0">
                    <a:pos x="62" y="73"/>
                  </a:cxn>
                  <a:cxn ang="0">
                    <a:pos x="67" y="73"/>
                  </a:cxn>
                  <a:cxn ang="0">
                    <a:pos x="72" y="71"/>
                  </a:cxn>
                  <a:cxn ang="0">
                    <a:pos x="76" y="67"/>
                  </a:cxn>
                  <a:cxn ang="0">
                    <a:pos x="81" y="65"/>
                  </a:cxn>
                  <a:cxn ang="0">
                    <a:pos x="86" y="62"/>
                  </a:cxn>
                  <a:cxn ang="0">
                    <a:pos x="83" y="57"/>
                  </a:cxn>
                  <a:cxn ang="0">
                    <a:pos x="81" y="50"/>
                  </a:cxn>
                  <a:cxn ang="0">
                    <a:pos x="78" y="44"/>
                  </a:cxn>
                  <a:cxn ang="0">
                    <a:pos x="75" y="38"/>
                  </a:cxn>
                  <a:cxn ang="0">
                    <a:pos x="74" y="29"/>
                  </a:cxn>
                  <a:cxn ang="0">
                    <a:pos x="72" y="19"/>
                  </a:cxn>
                  <a:cxn ang="0">
                    <a:pos x="71" y="9"/>
                  </a:cxn>
                  <a:cxn ang="0">
                    <a:pos x="68" y="0"/>
                  </a:cxn>
                  <a:cxn ang="0">
                    <a:pos x="63" y="1"/>
                  </a:cxn>
                  <a:cxn ang="0">
                    <a:pos x="57" y="4"/>
                  </a:cxn>
                  <a:cxn ang="0">
                    <a:pos x="50" y="5"/>
                  </a:cxn>
                  <a:cxn ang="0">
                    <a:pos x="44" y="7"/>
                  </a:cxn>
                  <a:cxn ang="0">
                    <a:pos x="38" y="6"/>
                  </a:cxn>
                  <a:cxn ang="0">
                    <a:pos x="34" y="4"/>
                  </a:cxn>
                  <a:cxn ang="0">
                    <a:pos x="28" y="2"/>
                  </a:cxn>
                  <a:cxn ang="0">
                    <a:pos x="22" y="1"/>
                  </a:cxn>
                </a:cxnLst>
                <a:rect l="0" t="0" r="r" b="b"/>
                <a:pathLst>
                  <a:path w="86" h="74">
                    <a:moveTo>
                      <a:pt x="22" y="1"/>
                    </a:moveTo>
                    <a:lnTo>
                      <a:pt x="20" y="9"/>
                    </a:lnTo>
                    <a:lnTo>
                      <a:pt x="18" y="19"/>
                    </a:lnTo>
                    <a:lnTo>
                      <a:pt x="14" y="27"/>
                    </a:lnTo>
                    <a:lnTo>
                      <a:pt x="12" y="36"/>
                    </a:lnTo>
                    <a:lnTo>
                      <a:pt x="10" y="42"/>
                    </a:lnTo>
                    <a:lnTo>
                      <a:pt x="6" y="47"/>
                    </a:lnTo>
                    <a:lnTo>
                      <a:pt x="3" y="5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9" y="64"/>
                    </a:lnTo>
                    <a:lnTo>
                      <a:pt x="12" y="66"/>
                    </a:lnTo>
                    <a:lnTo>
                      <a:pt x="15" y="68"/>
                    </a:lnTo>
                    <a:lnTo>
                      <a:pt x="21" y="69"/>
                    </a:lnTo>
                    <a:lnTo>
                      <a:pt x="28" y="72"/>
                    </a:lnTo>
                    <a:lnTo>
                      <a:pt x="35" y="73"/>
                    </a:lnTo>
                    <a:lnTo>
                      <a:pt x="41" y="74"/>
                    </a:lnTo>
                    <a:lnTo>
                      <a:pt x="48" y="74"/>
                    </a:lnTo>
                    <a:lnTo>
                      <a:pt x="55" y="73"/>
                    </a:lnTo>
                    <a:lnTo>
                      <a:pt x="62" y="73"/>
                    </a:lnTo>
                    <a:lnTo>
                      <a:pt x="67" y="73"/>
                    </a:lnTo>
                    <a:lnTo>
                      <a:pt x="72" y="71"/>
                    </a:lnTo>
                    <a:lnTo>
                      <a:pt x="76" y="67"/>
                    </a:lnTo>
                    <a:lnTo>
                      <a:pt x="81" y="65"/>
                    </a:lnTo>
                    <a:lnTo>
                      <a:pt x="86" y="62"/>
                    </a:lnTo>
                    <a:lnTo>
                      <a:pt x="83" y="57"/>
                    </a:lnTo>
                    <a:lnTo>
                      <a:pt x="81" y="50"/>
                    </a:lnTo>
                    <a:lnTo>
                      <a:pt x="78" y="44"/>
                    </a:lnTo>
                    <a:lnTo>
                      <a:pt x="75" y="38"/>
                    </a:lnTo>
                    <a:lnTo>
                      <a:pt x="74" y="29"/>
                    </a:lnTo>
                    <a:lnTo>
                      <a:pt x="72" y="19"/>
                    </a:lnTo>
                    <a:lnTo>
                      <a:pt x="71" y="9"/>
                    </a:lnTo>
                    <a:lnTo>
                      <a:pt x="68" y="0"/>
                    </a:lnTo>
                    <a:lnTo>
                      <a:pt x="63" y="1"/>
                    </a:lnTo>
                    <a:lnTo>
                      <a:pt x="57" y="4"/>
                    </a:lnTo>
                    <a:lnTo>
                      <a:pt x="50" y="5"/>
                    </a:lnTo>
                    <a:lnTo>
                      <a:pt x="44" y="7"/>
                    </a:lnTo>
                    <a:lnTo>
                      <a:pt x="38" y="6"/>
                    </a:lnTo>
                    <a:lnTo>
                      <a:pt x="34" y="4"/>
                    </a:lnTo>
                    <a:lnTo>
                      <a:pt x="28" y="2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7" name="Freeform 296"/>
              <p:cNvSpPr>
                <a:spLocks/>
              </p:cNvSpPr>
              <p:nvPr/>
            </p:nvSpPr>
            <p:spPr bwMode="auto">
              <a:xfrm>
                <a:off x="7239917" y="3156273"/>
                <a:ext cx="68263" cy="55563"/>
              </a:xfrm>
              <a:custGeom>
                <a:avLst/>
                <a:gdLst/>
                <a:ahLst/>
                <a:cxnLst>
                  <a:cxn ang="0">
                    <a:pos x="22" y="2"/>
                  </a:cxn>
                  <a:cxn ang="0">
                    <a:pos x="20" y="10"/>
                  </a:cxn>
                  <a:cxn ang="0">
                    <a:pos x="18" y="18"/>
                  </a:cxn>
                  <a:cxn ang="0">
                    <a:pos x="14" y="26"/>
                  </a:cxn>
                  <a:cxn ang="0">
                    <a:pos x="12" y="34"/>
                  </a:cxn>
                  <a:cxn ang="0">
                    <a:pos x="10" y="39"/>
                  </a:cxn>
                  <a:cxn ang="0">
                    <a:pos x="6" y="44"/>
                  </a:cxn>
                  <a:cxn ang="0">
                    <a:pos x="4" y="49"/>
                  </a:cxn>
                  <a:cxn ang="0">
                    <a:pos x="0" y="54"/>
                  </a:cxn>
                  <a:cxn ang="0">
                    <a:pos x="5" y="56"/>
                  </a:cxn>
                  <a:cxn ang="0">
                    <a:pos x="9" y="59"/>
                  </a:cxn>
                  <a:cxn ang="0">
                    <a:pos x="12" y="61"/>
                  </a:cxn>
                  <a:cxn ang="0">
                    <a:pos x="15" y="63"/>
                  </a:cxn>
                  <a:cxn ang="0">
                    <a:pos x="21" y="64"/>
                  </a:cxn>
                  <a:cxn ang="0">
                    <a:pos x="28" y="66"/>
                  </a:cxn>
                  <a:cxn ang="0">
                    <a:pos x="35" y="68"/>
                  </a:cxn>
                  <a:cxn ang="0">
                    <a:pos x="41" y="69"/>
                  </a:cxn>
                  <a:cxn ang="0">
                    <a:pos x="48" y="69"/>
                  </a:cxn>
                  <a:cxn ang="0">
                    <a:pos x="55" y="68"/>
                  </a:cxn>
                  <a:cxn ang="0">
                    <a:pos x="62" y="68"/>
                  </a:cxn>
                  <a:cxn ang="0">
                    <a:pos x="67" y="68"/>
                  </a:cxn>
                  <a:cxn ang="0">
                    <a:pos x="72" y="66"/>
                  </a:cxn>
                  <a:cxn ang="0">
                    <a:pos x="76" y="62"/>
                  </a:cxn>
                  <a:cxn ang="0">
                    <a:pos x="81" y="60"/>
                  </a:cxn>
                  <a:cxn ang="0">
                    <a:pos x="86" y="57"/>
                  </a:cxn>
                  <a:cxn ang="0">
                    <a:pos x="83" y="52"/>
                  </a:cxn>
                  <a:cxn ang="0">
                    <a:pos x="81" y="46"/>
                  </a:cxn>
                  <a:cxn ang="0">
                    <a:pos x="78" y="41"/>
                  </a:cxn>
                  <a:cxn ang="0">
                    <a:pos x="75" y="36"/>
                  </a:cxn>
                  <a:cxn ang="0">
                    <a:pos x="74" y="26"/>
                  </a:cxn>
                  <a:cxn ang="0">
                    <a:pos x="72" y="18"/>
                  </a:cxn>
                  <a:cxn ang="0">
                    <a:pos x="71" y="9"/>
                  </a:cxn>
                  <a:cxn ang="0">
                    <a:pos x="68" y="0"/>
                  </a:cxn>
                  <a:cxn ang="0">
                    <a:pos x="63" y="2"/>
                  </a:cxn>
                  <a:cxn ang="0">
                    <a:pos x="57" y="4"/>
                  </a:cxn>
                  <a:cxn ang="0">
                    <a:pos x="50" y="6"/>
                  </a:cxn>
                  <a:cxn ang="0">
                    <a:pos x="44" y="8"/>
                  </a:cxn>
                  <a:cxn ang="0">
                    <a:pos x="38" y="7"/>
                  </a:cxn>
                  <a:cxn ang="0">
                    <a:pos x="34" y="4"/>
                  </a:cxn>
                  <a:cxn ang="0">
                    <a:pos x="28" y="3"/>
                  </a:cxn>
                  <a:cxn ang="0">
                    <a:pos x="22" y="2"/>
                  </a:cxn>
                </a:cxnLst>
                <a:rect l="0" t="0" r="r" b="b"/>
                <a:pathLst>
                  <a:path w="86" h="69">
                    <a:moveTo>
                      <a:pt x="22" y="2"/>
                    </a:moveTo>
                    <a:lnTo>
                      <a:pt x="20" y="10"/>
                    </a:lnTo>
                    <a:lnTo>
                      <a:pt x="18" y="18"/>
                    </a:lnTo>
                    <a:lnTo>
                      <a:pt x="14" y="26"/>
                    </a:lnTo>
                    <a:lnTo>
                      <a:pt x="12" y="34"/>
                    </a:lnTo>
                    <a:lnTo>
                      <a:pt x="10" y="39"/>
                    </a:lnTo>
                    <a:lnTo>
                      <a:pt x="6" y="44"/>
                    </a:lnTo>
                    <a:lnTo>
                      <a:pt x="4" y="49"/>
                    </a:lnTo>
                    <a:lnTo>
                      <a:pt x="0" y="54"/>
                    </a:lnTo>
                    <a:lnTo>
                      <a:pt x="5" y="56"/>
                    </a:lnTo>
                    <a:lnTo>
                      <a:pt x="9" y="59"/>
                    </a:lnTo>
                    <a:lnTo>
                      <a:pt x="12" y="61"/>
                    </a:lnTo>
                    <a:lnTo>
                      <a:pt x="15" y="63"/>
                    </a:lnTo>
                    <a:lnTo>
                      <a:pt x="21" y="64"/>
                    </a:lnTo>
                    <a:lnTo>
                      <a:pt x="28" y="66"/>
                    </a:lnTo>
                    <a:lnTo>
                      <a:pt x="35" y="68"/>
                    </a:lnTo>
                    <a:lnTo>
                      <a:pt x="41" y="69"/>
                    </a:lnTo>
                    <a:lnTo>
                      <a:pt x="48" y="69"/>
                    </a:lnTo>
                    <a:lnTo>
                      <a:pt x="55" y="68"/>
                    </a:lnTo>
                    <a:lnTo>
                      <a:pt x="62" y="68"/>
                    </a:lnTo>
                    <a:lnTo>
                      <a:pt x="67" y="68"/>
                    </a:lnTo>
                    <a:lnTo>
                      <a:pt x="72" y="66"/>
                    </a:lnTo>
                    <a:lnTo>
                      <a:pt x="76" y="62"/>
                    </a:lnTo>
                    <a:lnTo>
                      <a:pt x="81" y="60"/>
                    </a:lnTo>
                    <a:lnTo>
                      <a:pt x="86" y="57"/>
                    </a:lnTo>
                    <a:lnTo>
                      <a:pt x="83" y="52"/>
                    </a:lnTo>
                    <a:lnTo>
                      <a:pt x="81" y="46"/>
                    </a:lnTo>
                    <a:lnTo>
                      <a:pt x="78" y="41"/>
                    </a:lnTo>
                    <a:lnTo>
                      <a:pt x="75" y="36"/>
                    </a:lnTo>
                    <a:lnTo>
                      <a:pt x="74" y="26"/>
                    </a:lnTo>
                    <a:lnTo>
                      <a:pt x="72" y="18"/>
                    </a:lnTo>
                    <a:lnTo>
                      <a:pt x="71" y="9"/>
                    </a:lnTo>
                    <a:lnTo>
                      <a:pt x="68" y="0"/>
                    </a:lnTo>
                    <a:lnTo>
                      <a:pt x="63" y="2"/>
                    </a:lnTo>
                    <a:lnTo>
                      <a:pt x="57" y="4"/>
                    </a:lnTo>
                    <a:lnTo>
                      <a:pt x="50" y="6"/>
                    </a:lnTo>
                    <a:lnTo>
                      <a:pt x="44" y="8"/>
                    </a:lnTo>
                    <a:lnTo>
                      <a:pt x="38" y="7"/>
                    </a:lnTo>
                    <a:lnTo>
                      <a:pt x="34" y="4"/>
                    </a:lnTo>
                    <a:lnTo>
                      <a:pt x="28" y="3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8" name="Freeform 297"/>
              <p:cNvSpPr>
                <a:spLocks/>
              </p:cNvSpPr>
              <p:nvPr/>
            </p:nvSpPr>
            <p:spPr bwMode="auto">
              <a:xfrm>
                <a:off x="7241505" y="3162623"/>
                <a:ext cx="66675" cy="49213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18" y="8"/>
                  </a:cxn>
                  <a:cxn ang="0">
                    <a:pos x="16" y="15"/>
                  </a:cxn>
                  <a:cxn ang="0">
                    <a:pos x="12" y="23"/>
                  </a:cxn>
                  <a:cxn ang="0">
                    <a:pos x="10" y="30"/>
                  </a:cxn>
                  <a:cxn ang="0">
                    <a:pos x="8" y="34"/>
                  </a:cxn>
                  <a:cxn ang="0">
                    <a:pos x="5" y="38"/>
                  </a:cxn>
                  <a:cxn ang="0">
                    <a:pos x="2" y="42"/>
                  </a:cxn>
                  <a:cxn ang="0">
                    <a:pos x="0" y="47"/>
                  </a:cxn>
                  <a:cxn ang="0">
                    <a:pos x="3" y="49"/>
                  </a:cxn>
                  <a:cxn ang="0">
                    <a:pos x="7" y="52"/>
                  </a:cxn>
                  <a:cxn ang="0">
                    <a:pos x="10" y="54"/>
                  </a:cxn>
                  <a:cxn ang="0">
                    <a:pos x="13" y="56"/>
                  </a:cxn>
                  <a:cxn ang="0">
                    <a:pos x="19" y="57"/>
                  </a:cxn>
                  <a:cxn ang="0">
                    <a:pos x="26" y="59"/>
                  </a:cxn>
                  <a:cxn ang="0">
                    <a:pos x="33" y="61"/>
                  </a:cxn>
                  <a:cxn ang="0">
                    <a:pos x="39" y="62"/>
                  </a:cxn>
                  <a:cxn ang="0">
                    <a:pos x="46" y="61"/>
                  </a:cxn>
                  <a:cxn ang="0">
                    <a:pos x="53" y="61"/>
                  </a:cxn>
                  <a:cxn ang="0">
                    <a:pos x="60" y="61"/>
                  </a:cxn>
                  <a:cxn ang="0">
                    <a:pos x="65" y="61"/>
                  </a:cxn>
                  <a:cxn ang="0">
                    <a:pos x="70" y="59"/>
                  </a:cxn>
                  <a:cxn ang="0">
                    <a:pos x="74" y="55"/>
                  </a:cxn>
                  <a:cxn ang="0">
                    <a:pos x="79" y="53"/>
                  </a:cxn>
                  <a:cxn ang="0">
                    <a:pos x="84" y="50"/>
                  </a:cxn>
                  <a:cxn ang="0">
                    <a:pos x="81" y="46"/>
                  </a:cxn>
                  <a:cxn ang="0">
                    <a:pos x="79" y="40"/>
                  </a:cxn>
                  <a:cxn ang="0">
                    <a:pos x="76" y="35"/>
                  </a:cxn>
                  <a:cxn ang="0">
                    <a:pos x="73" y="31"/>
                  </a:cxn>
                  <a:cxn ang="0">
                    <a:pos x="72" y="23"/>
                  </a:cxn>
                  <a:cxn ang="0">
                    <a:pos x="70" y="15"/>
                  </a:cxn>
                  <a:cxn ang="0">
                    <a:pos x="69" y="8"/>
                  </a:cxn>
                  <a:cxn ang="0">
                    <a:pos x="66" y="0"/>
                  </a:cxn>
                  <a:cxn ang="0">
                    <a:pos x="61" y="1"/>
                  </a:cxn>
                  <a:cxn ang="0">
                    <a:pos x="55" y="2"/>
                  </a:cxn>
                  <a:cxn ang="0">
                    <a:pos x="48" y="4"/>
                  </a:cxn>
                  <a:cxn ang="0">
                    <a:pos x="42" y="5"/>
                  </a:cxn>
                  <a:cxn ang="0">
                    <a:pos x="36" y="4"/>
                  </a:cxn>
                  <a:cxn ang="0">
                    <a:pos x="32" y="3"/>
                  </a:cxn>
                  <a:cxn ang="0">
                    <a:pos x="26" y="2"/>
                  </a:cxn>
                  <a:cxn ang="0">
                    <a:pos x="20" y="1"/>
                  </a:cxn>
                </a:cxnLst>
                <a:rect l="0" t="0" r="r" b="b"/>
                <a:pathLst>
                  <a:path w="84" h="62">
                    <a:moveTo>
                      <a:pt x="20" y="1"/>
                    </a:moveTo>
                    <a:lnTo>
                      <a:pt x="18" y="8"/>
                    </a:lnTo>
                    <a:lnTo>
                      <a:pt x="16" y="15"/>
                    </a:lnTo>
                    <a:lnTo>
                      <a:pt x="12" y="23"/>
                    </a:lnTo>
                    <a:lnTo>
                      <a:pt x="10" y="30"/>
                    </a:lnTo>
                    <a:lnTo>
                      <a:pt x="8" y="34"/>
                    </a:lnTo>
                    <a:lnTo>
                      <a:pt x="5" y="38"/>
                    </a:lnTo>
                    <a:lnTo>
                      <a:pt x="2" y="42"/>
                    </a:lnTo>
                    <a:lnTo>
                      <a:pt x="0" y="47"/>
                    </a:lnTo>
                    <a:lnTo>
                      <a:pt x="3" y="49"/>
                    </a:lnTo>
                    <a:lnTo>
                      <a:pt x="7" y="52"/>
                    </a:lnTo>
                    <a:lnTo>
                      <a:pt x="10" y="54"/>
                    </a:lnTo>
                    <a:lnTo>
                      <a:pt x="13" y="56"/>
                    </a:lnTo>
                    <a:lnTo>
                      <a:pt x="19" y="57"/>
                    </a:lnTo>
                    <a:lnTo>
                      <a:pt x="26" y="59"/>
                    </a:lnTo>
                    <a:lnTo>
                      <a:pt x="33" y="61"/>
                    </a:lnTo>
                    <a:lnTo>
                      <a:pt x="39" y="62"/>
                    </a:lnTo>
                    <a:lnTo>
                      <a:pt x="46" y="61"/>
                    </a:lnTo>
                    <a:lnTo>
                      <a:pt x="53" y="61"/>
                    </a:lnTo>
                    <a:lnTo>
                      <a:pt x="60" y="61"/>
                    </a:lnTo>
                    <a:lnTo>
                      <a:pt x="65" y="61"/>
                    </a:lnTo>
                    <a:lnTo>
                      <a:pt x="70" y="59"/>
                    </a:lnTo>
                    <a:lnTo>
                      <a:pt x="74" y="55"/>
                    </a:lnTo>
                    <a:lnTo>
                      <a:pt x="79" y="53"/>
                    </a:lnTo>
                    <a:lnTo>
                      <a:pt x="84" y="50"/>
                    </a:lnTo>
                    <a:lnTo>
                      <a:pt x="81" y="46"/>
                    </a:lnTo>
                    <a:lnTo>
                      <a:pt x="79" y="40"/>
                    </a:lnTo>
                    <a:lnTo>
                      <a:pt x="76" y="35"/>
                    </a:lnTo>
                    <a:lnTo>
                      <a:pt x="73" y="31"/>
                    </a:lnTo>
                    <a:lnTo>
                      <a:pt x="72" y="23"/>
                    </a:lnTo>
                    <a:lnTo>
                      <a:pt x="70" y="15"/>
                    </a:lnTo>
                    <a:lnTo>
                      <a:pt x="69" y="8"/>
                    </a:lnTo>
                    <a:lnTo>
                      <a:pt x="66" y="0"/>
                    </a:lnTo>
                    <a:lnTo>
                      <a:pt x="61" y="1"/>
                    </a:lnTo>
                    <a:lnTo>
                      <a:pt x="55" y="2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6" y="4"/>
                    </a:lnTo>
                    <a:lnTo>
                      <a:pt x="32" y="3"/>
                    </a:lnTo>
                    <a:lnTo>
                      <a:pt x="26" y="2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9" name="Freeform 298"/>
              <p:cNvSpPr>
                <a:spLocks/>
              </p:cNvSpPr>
              <p:nvPr/>
            </p:nvSpPr>
            <p:spPr bwMode="auto">
              <a:xfrm>
                <a:off x="7241505" y="3167386"/>
                <a:ext cx="66675" cy="44450"/>
              </a:xfrm>
              <a:custGeom>
                <a:avLst/>
                <a:gdLst/>
                <a:ahLst/>
                <a:cxnLst>
                  <a:cxn ang="0">
                    <a:pos x="20" y="2"/>
                  </a:cxn>
                  <a:cxn ang="0">
                    <a:pos x="18" y="7"/>
                  </a:cxn>
                  <a:cxn ang="0">
                    <a:pos x="16" y="14"/>
                  </a:cxn>
                  <a:cxn ang="0">
                    <a:pos x="12" y="21"/>
                  </a:cxn>
                  <a:cxn ang="0">
                    <a:pos x="10" y="27"/>
                  </a:cxn>
                  <a:cxn ang="0">
                    <a:pos x="8" y="32"/>
                  </a:cxn>
                  <a:cxn ang="0">
                    <a:pos x="5" y="35"/>
                  </a:cxn>
                  <a:cxn ang="0">
                    <a:pos x="2" y="39"/>
                  </a:cxn>
                  <a:cxn ang="0">
                    <a:pos x="0" y="42"/>
                  </a:cxn>
                  <a:cxn ang="0">
                    <a:pos x="3" y="44"/>
                  </a:cxn>
                  <a:cxn ang="0">
                    <a:pos x="7" y="47"/>
                  </a:cxn>
                  <a:cxn ang="0">
                    <a:pos x="10" y="49"/>
                  </a:cxn>
                  <a:cxn ang="0">
                    <a:pos x="13" y="51"/>
                  </a:cxn>
                  <a:cxn ang="0">
                    <a:pos x="19" y="52"/>
                  </a:cxn>
                  <a:cxn ang="0">
                    <a:pos x="26" y="54"/>
                  </a:cxn>
                  <a:cxn ang="0">
                    <a:pos x="33" y="56"/>
                  </a:cxn>
                  <a:cxn ang="0">
                    <a:pos x="39" y="57"/>
                  </a:cxn>
                  <a:cxn ang="0">
                    <a:pos x="46" y="56"/>
                  </a:cxn>
                  <a:cxn ang="0">
                    <a:pos x="53" y="56"/>
                  </a:cxn>
                  <a:cxn ang="0">
                    <a:pos x="60" y="56"/>
                  </a:cxn>
                  <a:cxn ang="0">
                    <a:pos x="65" y="56"/>
                  </a:cxn>
                  <a:cxn ang="0">
                    <a:pos x="70" y="54"/>
                  </a:cxn>
                  <a:cxn ang="0">
                    <a:pos x="74" y="50"/>
                  </a:cxn>
                  <a:cxn ang="0">
                    <a:pos x="79" y="48"/>
                  </a:cxn>
                  <a:cxn ang="0">
                    <a:pos x="84" y="45"/>
                  </a:cxn>
                  <a:cxn ang="0">
                    <a:pos x="81" y="41"/>
                  </a:cxn>
                  <a:cxn ang="0">
                    <a:pos x="79" y="36"/>
                  </a:cxn>
                  <a:cxn ang="0">
                    <a:pos x="76" y="33"/>
                  </a:cxn>
                  <a:cxn ang="0">
                    <a:pos x="73" y="28"/>
                  </a:cxn>
                  <a:cxn ang="0">
                    <a:pos x="72" y="21"/>
                  </a:cxn>
                  <a:cxn ang="0">
                    <a:pos x="70" y="14"/>
                  </a:cxn>
                  <a:cxn ang="0">
                    <a:pos x="69" y="7"/>
                  </a:cxn>
                  <a:cxn ang="0">
                    <a:pos x="68" y="0"/>
                  </a:cxn>
                  <a:cxn ang="0">
                    <a:pos x="61" y="2"/>
                  </a:cxn>
                  <a:cxn ang="0">
                    <a:pos x="55" y="3"/>
                  </a:cxn>
                  <a:cxn ang="0">
                    <a:pos x="48" y="5"/>
                  </a:cxn>
                  <a:cxn ang="0">
                    <a:pos x="42" y="6"/>
                  </a:cxn>
                  <a:cxn ang="0">
                    <a:pos x="36" y="5"/>
                  </a:cxn>
                  <a:cxn ang="0">
                    <a:pos x="32" y="4"/>
                  </a:cxn>
                  <a:cxn ang="0">
                    <a:pos x="26" y="3"/>
                  </a:cxn>
                  <a:cxn ang="0">
                    <a:pos x="20" y="2"/>
                  </a:cxn>
                </a:cxnLst>
                <a:rect l="0" t="0" r="r" b="b"/>
                <a:pathLst>
                  <a:path w="84" h="57">
                    <a:moveTo>
                      <a:pt x="20" y="2"/>
                    </a:moveTo>
                    <a:lnTo>
                      <a:pt x="18" y="7"/>
                    </a:lnTo>
                    <a:lnTo>
                      <a:pt x="16" y="14"/>
                    </a:lnTo>
                    <a:lnTo>
                      <a:pt x="12" y="21"/>
                    </a:lnTo>
                    <a:lnTo>
                      <a:pt x="10" y="27"/>
                    </a:lnTo>
                    <a:lnTo>
                      <a:pt x="8" y="32"/>
                    </a:lnTo>
                    <a:lnTo>
                      <a:pt x="5" y="35"/>
                    </a:lnTo>
                    <a:lnTo>
                      <a:pt x="2" y="39"/>
                    </a:lnTo>
                    <a:lnTo>
                      <a:pt x="0" y="42"/>
                    </a:lnTo>
                    <a:lnTo>
                      <a:pt x="3" y="44"/>
                    </a:lnTo>
                    <a:lnTo>
                      <a:pt x="7" y="47"/>
                    </a:lnTo>
                    <a:lnTo>
                      <a:pt x="10" y="49"/>
                    </a:lnTo>
                    <a:lnTo>
                      <a:pt x="13" y="51"/>
                    </a:lnTo>
                    <a:lnTo>
                      <a:pt x="19" y="52"/>
                    </a:lnTo>
                    <a:lnTo>
                      <a:pt x="26" y="54"/>
                    </a:lnTo>
                    <a:lnTo>
                      <a:pt x="33" y="56"/>
                    </a:lnTo>
                    <a:lnTo>
                      <a:pt x="39" y="57"/>
                    </a:lnTo>
                    <a:lnTo>
                      <a:pt x="46" y="56"/>
                    </a:lnTo>
                    <a:lnTo>
                      <a:pt x="53" y="56"/>
                    </a:lnTo>
                    <a:lnTo>
                      <a:pt x="60" y="56"/>
                    </a:lnTo>
                    <a:lnTo>
                      <a:pt x="65" y="56"/>
                    </a:lnTo>
                    <a:lnTo>
                      <a:pt x="70" y="54"/>
                    </a:lnTo>
                    <a:lnTo>
                      <a:pt x="74" y="50"/>
                    </a:lnTo>
                    <a:lnTo>
                      <a:pt x="79" y="48"/>
                    </a:lnTo>
                    <a:lnTo>
                      <a:pt x="84" y="45"/>
                    </a:lnTo>
                    <a:lnTo>
                      <a:pt x="81" y="41"/>
                    </a:lnTo>
                    <a:lnTo>
                      <a:pt x="79" y="36"/>
                    </a:lnTo>
                    <a:lnTo>
                      <a:pt x="76" y="33"/>
                    </a:lnTo>
                    <a:lnTo>
                      <a:pt x="73" y="28"/>
                    </a:lnTo>
                    <a:lnTo>
                      <a:pt x="72" y="21"/>
                    </a:lnTo>
                    <a:lnTo>
                      <a:pt x="70" y="14"/>
                    </a:lnTo>
                    <a:lnTo>
                      <a:pt x="69" y="7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6"/>
                    </a:lnTo>
                    <a:lnTo>
                      <a:pt x="36" y="5"/>
                    </a:lnTo>
                    <a:lnTo>
                      <a:pt x="32" y="4"/>
                    </a:lnTo>
                    <a:lnTo>
                      <a:pt x="26" y="3"/>
                    </a:lnTo>
                    <a:lnTo>
                      <a:pt x="20" y="2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0" name="Freeform 299"/>
              <p:cNvSpPr>
                <a:spLocks/>
              </p:cNvSpPr>
              <p:nvPr/>
            </p:nvSpPr>
            <p:spPr bwMode="auto">
              <a:xfrm>
                <a:off x="7241505" y="3172148"/>
                <a:ext cx="66675" cy="38100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18" y="7"/>
                  </a:cxn>
                  <a:cxn ang="0">
                    <a:pos x="16" y="12"/>
                  </a:cxn>
                  <a:cxn ang="0">
                    <a:pos x="12" y="18"/>
                  </a:cxn>
                  <a:cxn ang="0">
                    <a:pos x="10" y="23"/>
                  </a:cxn>
                  <a:cxn ang="0">
                    <a:pos x="8" y="27"/>
                  </a:cxn>
                  <a:cxn ang="0">
                    <a:pos x="5" y="30"/>
                  </a:cxn>
                  <a:cxn ang="0">
                    <a:pos x="2" y="34"/>
                  </a:cxn>
                  <a:cxn ang="0">
                    <a:pos x="0" y="37"/>
                  </a:cxn>
                  <a:cxn ang="0">
                    <a:pos x="3" y="38"/>
                  </a:cxn>
                  <a:cxn ang="0">
                    <a:pos x="7" y="41"/>
                  </a:cxn>
                  <a:cxn ang="0">
                    <a:pos x="10" y="42"/>
                  </a:cxn>
                  <a:cxn ang="0">
                    <a:pos x="13" y="44"/>
                  </a:cxn>
                  <a:cxn ang="0">
                    <a:pos x="19" y="45"/>
                  </a:cxn>
                  <a:cxn ang="0">
                    <a:pos x="26" y="48"/>
                  </a:cxn>
                  <a:cxn ang="0">
                    <a:pos x="33" y="49"/>
                  </a:cxn>
                  <a:cxn ang="0">
                    <a:pos x="39" y="50"/>
                  </a:cxn>
                  <a:cxn ang="0">
                    <a:pos x="46" y="50"/>
                  </a:cxn>
                  <a:cxn ang="0">
                    <a:pos x="53" y="50"/>
                  </a:cxn>
                  <a:cxn ang="0">
                    <a:pos x="60" y="50"/>
                  </a:cxn>
                  <a:cxn ang="0">
                    <a:pos x="65" y="49"/>
                  </a:cxn>
                  <a:cxn ang="0">
                    <a:pos x="70" y="46"/>
                  </a:cxn>
                  <a:cxn ang="0">
                    <a:pos x="74" y="44"/>
                  </a:cxn>
                  <a:cxn ang="0">
                    <a:pos x="79" y="42"/>
                  </a:cxn>
                  <a:cxn ang="0">
                    <a:pos x="84" y="39"/>
                  </a:cxn>
                  <a:cxn ang="0">
                    <a:pos x="81" y="36"/>
                  </a:cxn>
                  <a:cxn ang="0">
                    <a:pos x="79" y="33"/>
                  </a:cxn>
                  <a:cxn ang="0">
                    <a:pos x="76" y="29"/>
                  </a:cxn>
                  <a:cxn ang="0">
                    <a:pos x="73" y="24"/>
                  </a:cxn>
                  <a:cxn ang="0">
                    <a:pos x="72" y="19"/>
                  </a:cxn>
                  <a:cxn ang="0">
                    <a:pos x="71" y="12"/>
                  </a:cxn>
                  <a:cxn ang="0">
                    <a:pos x="69" y="6"/>
                  </a:cxn>
                  <a:cxn ang="0">
                    <a:pos x="68" y="0"/>
                  </a:cxn>
                  <a:cxn ang="0">
                    <a:pos x="62" y="1"/>
                  </a:cxn>
                  <a:cxn ang="0">
                    <a:pos x="55" y="3"/>
                  </a:cxn>
                  <a:cxn ang="0">
                    <a:pos x="48" y="4"/>
                  </a:cxn>
                  <a:cxn ang="0">
                    <a:pos x="42" y="5"/>
                  </a:cxn>
                  <a:cxn ang="0">
                    <a:pos x="36" y="4"/>
                  </a:cxn>
                  <a:cxn ang="0">
                    <a:pos x="32" y="3"/>
                  </a:cxn>
                  <a:cxn ang="0">
                    <a:pos x="26" y="3"/>
                  </a:cxn>
                  <a:cxn ang="0">
                    <a:pos x="20" y="1"/>
                  </a:cxn>
                </a:cxnLst>
                <a:rect l="0" t="0" r="r" b="b"/>
                <a:pathLst>
                  <a:path w="84" h="50">
                    <a:moveTo>
                      <a:pt x="20" y="1"/>
                    </a:moveTo>
                    <a:lnTo>
                      <a:pt x="18" y="7"/>
                    </a:lnTo>
                    <a:lnTo>
                      <a:pt x="16" y="12"/>
                    </a:lnTo>
                    <a:lnTo>
                      <a:pt x="12" y="18"/>
                    </a:lnTo>
                    <a:lnTo>
                      <a:pt x="10" y="23"/>
                    </a:lnTo>
                    <a:lnTo>
                      <a:pt x="8" y="27"/>
                    </a:lnTo>
                    <a:lnTo>
                      <a:pt x="5" y="30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3" y="38"/>
                    </a:lnTo>
                    <a:lnTo>
                      <a:pt x="7" y="41"/>
                    </a:lnTo>
                    <a:lnTo>
                      <a:pt x="10" y="42"/>
                    </a:lnTo>
                    <a:lnTo>
                      <a:pt x="13" y="44"/>
                    </a:lnTo>
                    <a:lnTo>
                      <a:pt x="19" y="45"/>
                    </a:lnTo>
                    <a:lnTo>
                      <a:pt x="26" y="48"/>
                    </a:lnTo>
                    <a:lnTo>
                      <a:pt x="33" y="49"/>
                    </a:lnTo>
                    <a:lnTo>
                      <a:pt x="39" y="50"/>
                    </a:lnTo>
                    <a:lnTo>
                      <a:pt x="46" y="50"/>
                    </a:lnTo>
                    <a:lnTo>
                      <a:pt x="53" y="50"/>
                    </a:lnTo>
                    <a:lnTo>
                      <a:pt x="60" y="50"/>
                    </a:lnTo>
                    <a:lnTo>
                      <a:pt x="65" y="49"/>
                    </a:lnTo>
                    <a:lnTo>
                      <a:pt x="70" y="46"/>
                    </a:lnTo>
                    <a:lnTo>
                      <a:pt x="74" y="44"/>
                    </a:lnTo>
                    <a:lnTo>
                      <a:pt x="79" y="42"/>
                    </a:lnTo>
                    <a:lnTo>
                      <a:pt x="84" y="39"/>
                    </a:lnTo>
                    <a:lnTo>
                      <a:pt x="81" y="36"/>
                    </a:lnTo>
                    <a:lnTo>
                      <a:pt x="79" y="33"/>
                    </a:lnTo>
                    <a:lnTo>
                      <a:pt x="76" y="29"/>
                    </a:lnTo>
                    <a:lnTo>
                      <a:pt x="73" y="24"/>
                    </a:lnTo>
                    <a:lnTo>
                      <a:pt x="72" y="19"/>
                    </a:lnTo>
                    <a:lnTo>
                      <a:pt x="71" y="12"/>
                    </a:lnTo>
                    <a:lnTo>
                      <a:pt x="69" y="6"/>
                    </a:lnTo>
                    <a:lnTo>
                      <a:pt x="68" y="0"/>
                    </a:lnTo>
                    <a:lnTo>
                      <a:pt x="62" y="1"/>
                    </a:lnTo>
                    <a:lnTo>
                      <a:pt x="55" y="3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6" y="4"/>
                    </a:lnTo>
                    <a:lnTo>
                      <a:pt x="32" y="3"/>
                    </a:lnTo>
                    <a:lnTo>
                      <a:pt x="26" y="3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1" name="Freeform 300"/>
              <p:cNvSpPr>
                <a:spLocks/>
              </p:cNvSpPr>
              <p:nvPr/>
            </p:nvSpPr>
            <p:spPr bwMode="auto">
              <a:xfrm>
                <a:off x="7241505" y="3175323"/>
                <a:ext cx="66675" cy="34925"/>
              </a:xfrm>
              <a:custGeom>
                <a:avLst/>
                <a:gdLst/>
                <a:ahLst/>
                <a:cxnLst>
                  <a:cxn ang="0">
                    <a:pos x="19" y="2"/>
                  </a:cxn>
                  <a:cxn ang="0">
                    <a:pos x="17" y="7"/>
                  </a:cxn>
                  <a:cxn ang="0">
                    <a:pos x="15" y="11"/>
                  </a:cxn>
                  <a:cxn ang="0">
                    <a:pos x="11" y="17"/>
                  </a:cxn>
                  <a:cxn ang="0">
                    <a:pos x="9" y="22"/>
                  </a:cxn>
                  <a:cxn ang="0">
                    <a:pos x="7" y="24"/>
                  </a:cxn>
                  <a:cxn ang="0">
                    <a:pos x="4" y="26"/>
                  </a:cxn>
                  <a:cxn ang="0">
                    <a:pos x="2" y="30"/>
                  </a:cxn>
                  <a:cxn ang="0">
                    <a:pos x="0" y="32"/>
                  </a:cxn>
                  <a:cxn ang="0">
                    <a:pos x="3" y="33"/>
                  </a:cxn>
                  <a:cxn ang="0">
                    <a:pos x="7" y="36"/>
                  </a:cxn>
                  <a:cxn ang="0">
                    <a:pos x="9" y="37"/>
                  </a:cxn>
                  <a:cxn ang="0">
                    <a:pos x="12" y="39"/>
                  </a:cxn>
                  <a:cxn ang="0">
                    <a:pos x="18" y="40"/>
                  </a:cxn>
                  <a:cxn ang="0">
                    <a:pos x="25" y="41"/>
                  </a:cxn>
                  <a:cxn ang="0">
                    <a:pos x="32" y="44"/>
                  </a:cxn>
                  <a:cxn ang="0">
                    <a:pos x="38" y="45"/>
                  </a:cxn>
                  <a:cxn ang="0">
                    <a:pos x="45" y="45"/>
                  </a:cxn>
                  <a:cxn ang="0">
                    <a:pos x="52" y="45"/>
                  </a:cxn>
                  <a:cxn ang="0">
                    <a:pos x="59" y="45"/>
                  </a:cxn>
                  <a:cxn ang="0">
                    <a:pos x="64" y="44"/>
                  </a:cxn>
                  <a:cxn ang="0">
                    <a:pos x="69" y="41"/>
                  </a:cxn>
                  <a:cxn ang="0">
                    <a:pos x="73" y="39"/>
                  </a:cxn>
                  <a:cxn ang="0">
                    <a:pos x="78" y="37"/>
                  </a:cxn>
                  <a:cxn ang="0">
                    <a:pos x="83" y="34"/>
                  </a:cxn>
                  <a:cxn ang="0">
                    <a:pos x="80" y="32"/>
                  </a:cxn>
                  <a:cxn ang="0">
                    <a:pos x="78" y="29"/>
                  </a:cxn>
                  <a:cxn ang="0">
                    <a:pos x="75" y="25"/>
                  </a:cxn>
                  <a:cxn ang="0">
                    <a:pos x="72" y="22"/>
                  </a:cxn>
                  <a:cxn ang="0">
                    <a:pos x="71" y="16"/>
                  </a:cxn>
                  <a:cxn ang="0">
                    <a:pos x="70" y="11"/>
                  </a:cxn>
                  <a:cxn ang="0">
                    <a:pos x="68" y="6"/>
                  </a:cxn>
                  <a:cxn ang="0">
                    <a:pos x="67" y="0"/>
                  </a:cxn>
                  <a:cxn ang="0">
                    <a:pos x="61" y="1"/>
                  </a:cxn>
                  <a:cxn ang="0">
                    <a:pos x="54" y="2"/>
                  </a:cxn>
                  <a:cxn ang="0">
                    <a:pos x="47" y="4"/>
                  </a:cxn>
                  <a:cxn ang="0">
                    <a:pos x="41" y="6"/>
                  </a:cxn>
                  <a:cxn ang="0">
                    <a:pos x="35" y="4"/>
                  </a:cxn>
                  <a:cxn ang="0">
                    <a:pos x="31" y="3"/>
                  </a:cxn>
                  <a:cxn ang="0">
                    <a:pos x="25" y="3"/>
                  </a:cxn>
                  <a:cxn ang="0">
                    <a:pos x="19" y="2"/>
                  </a:cxn>
                </a:cxnLst>
                <a:rect l="0" t="0" r="r" b="b"/>
                <a:pathLst>
                  <a:path w="83" h="45">
                    <a:moveTo>
                      <a:pt x="19" y="2"/>
                    </a:moveTo>
                    <a:lnTo>
                      <a:pt x="17" y="7"/>
                    </a:lnTo>
                    <a:lnTo>
                      <a:pt x="15" y="11"/>
                    </a:lnTo>
                    <a:lnTo>
                      <a:pt x="11" y="17"/>
                    </a:lnTo>
                    <a:lnTo>
                      <a:pt x="9" y="22"/>
                    </a:lnTo>
                    <a:lnTo>
                      <a:pt x="7" y="24"/>
                    </a:lnTo>
                    <a:lnTo>
                      <a:pt x="4" y="26"/>
                    </a:lnTo>
                    <a:lnTo>
                      <a:pt x="2" y="30"/>
                    </a:lnTo>
                    <a:lnTo>
                      <a:pt x="0" y="32"/>
                    </a:lnTo>
                    <a:lnTo>
                      <a:pt x="3" y="33"/>
                    </a:lnTo>
                    <a:lnTo>
                      <a:pt x="7" y="36"/>
                    </a:lnTo>
                    <a:lnTo>
                      <a:pt x="9" y="37"/>
                    </a:lnTo>
                    <a:lnTo>
                      <a:pt x="12" y="39"/>
                    </a:lnTo>
                    <a:lnTo>
                      <a:pt x="18" y="40"/>
                    </a:lnTo>
                    <a:lnTo>
                      <a:pt x="25" y="41"/>
                    </a:lnTo>
                    <a:lnTo>
                      <a:pt x="32" y="44"/>
                    </a:lnTo>
                    <a:lnTo>
                      <a:pt x="38" y="45"/>
                    </a:lnTo>
                    <a:lnTo>
                      <a:pt x="45" y="45"/>
                    </a:lnTo>
                    <a:lnTo>
                      <a:pt x="52" y="45"/>
                    </a:lnTo>
                    <a:lnTo>
                      <a:pt x="59" y="45"/>
                    </a:lnTo>
                    <a:lnTo>
                      <a:pt x="64" y="44"/>
                    </a:lnTo>
                    <a:lnTo>
                      <a:pt x="69" y="41"/>
                    </a:lnTo>
                    <a:lnTo>
                      <a:pt x="73" y="39"/>
                    </a:lnTo>
                    <a:lnTo>
                      <a:pt x="78" y="37"/>
                    </a:lnTo>
                    <a:lnTo>
                      <a:pt x="83" y="34"/>
                    </a:lnTo>
                    <a:lnTo>
                      <a:pt x="80" y="32"/>
                    </a:lnTo>
                    <a:lnTo>
                      <a:pt x="78" y="29"/>
                    </a:lnTo>
                    <a:lnTo>
                      <a:pt x="75" y="25"/>
                    </a:lnTo>
                    <a:lnTo>
                      <a:pt x="72" y="22"/>
                    </a:lnTo>
                    <a:lnTo>
                      <a:pt x="71" y="16"/>
                    </a:lnTo>
                    <a:lnTo>
                      <a:pt x="70" y="11"/>
                    </a:lnTo>
                    <a:lnTo>
                      <a:pt x="68" y="6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4" y="2"/>
                    </a:lnTo>
                    <a:lnTo>
                      <a:pt x="47" y="4"/>
                    </a:lnTo>
                    <a:lnTo>
                      <a:pt x="41" y="6"/>
                    </a:lnTo>
                    <a:lnTo>
                      <a:pt x="35" y="4"/>
                    </a:lnTo>
                    <a:lnTo>
                      <a:pt x="31" y="3"/>
                    </a:lnTo>
                    <a:lnTo>
                      <a:pt x="25" y="3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2" name="Freeform 301"/>
              <p:cNvSpPr>
                <a:spLocks/>
              </p:cNvSpPr>
              <p:nvPr/>
            </p:nvSpPr>
            <p:spPr bwMode="auto">
              <a:xfrm>
                <a:off x="7241505" y="3180086"/>
                <a:ext cx="65088" cy="30163"/>
              </a:xfrm>
              <a:custGeom>
                <a:avLst/>
                <a:gdLst/>
                <a:ahLst/>
                <a:cxnLst>
                  <a:cxn ang="0">
                    <a:pos x="19" y="2"/>
                  </a:cxn>
                  <a:cxn ang="0">
                    <a:pos x="17" y="7"/>
                  </a:cxn>
                  <a:cxn ang="0">
                    <a:pos x="15" y="10"/>
                  </a:cxn>
                  <a:cxn ang="0">
                    <a:pos x="11" y="13"/>
                  </a:cxn>
                  <a:cxn ang="0">
                    <a:pos x="9" y="18"/>
                  </a:cxn>
                  <a:cxn ang="0">
                    <a:pos x="7" y="20"/>
                  </a:cxn>
                  <a:cxn ang="0">
                    <a:pos x="4" y="22"/>
                  </a:cxn>
                  <a:cxn ang="0">
                    <a:pos x="2" y="24"/>
                  </a:cxn>
                  <a:cxn ang="0">
                    <a:pos x="0" y="26"/>
                  </a:cxn>
                  <a:cxn ang="0">
                    <a:pos x="3" y="27"/>
                  </a:cxn>
                  <a:cxn ang="0">
                    <a:pos x="7" y="30"/>
                  </a:cxn>
                  <a:cxn ang="0">
                    <a:pos x="10" y="31"/>
                  </a:cxn>
                  <a:cxn ang="0">
                    <a:pos x="12" y="33"/>
                  </a:cxn>
                  <a:cxn ang="0">
                    <a:pos x="18" y="34"/>
                  </a:cxn>
                  <a:cxn ang="0">
                    <a:pos x="25" y="35"/>
                  </a:cxn>
                  <a:cxn ang="0">
                    <a:pos x="32" y="38"/>
                  </a:cxn>
                  <a:cxn ang="0">
                    <a:pos x="38" y="39"/>
                  </a:cxn>
                  <a:cxn ang="0">
                    <a:pos x="45" y="39"/>
                  </a:cxn>
                  <a:cxn ang="0">
                    <a:pos x="52" y="38"/>
                  </a:cxn>
                  <a:cxn ang="0">
                    <a:pos x="59" y="38"/>
                  </a:cxn>
                  <a:cxn ang="0">
                    <a:pos x="64" y="38"/>
                  </a:cxn>
                  <a:cxn ang="0">
                    <a:pos x="69" y="35"/>
                  </a:cxn>
                  <a:cxn ang="0">
                    <a:pos x="73" y="33"/>
                  </a:cxn>
                  <a:cxn ang="0">
                    <a:pos x="77" y="31"/>
                  </a:cxn>
                  <a:cxn ang="0">
                    <a:pos x="82" y="28"/>
                  </a:cxn>
                  <a:cxn ang="0">
                    <a:pos x="79" y="26"/>
                  </a:cxn>
                  <a:cxn ang="0">
                    <a:pos x="77" y="24"/>
                  </a:cxn>
                  <a:cxn ang="0">
                    <a:pos x="75" y="22"/>
                  </a:cxn>
                  <a:cxn ang="0">
                    <a:pos x="72" y="19"/>
                  </a:cxn>
                  <a:cxn ang="0">
                    <a:pos x="71" y="15"/>
                  </a:cxn>
                  <a:cxn ang="0">
                    <a:pos x="70" y="9"/>
                  </a:cxn>
                  <a:cxn ang="0">
                    <a:pos x="68" y="4"/>
                  </a:cxn>
                  <a:cxn ang="0">
                    <a:pos x="67" y="0"/>
                  </a:cxn>
                  <a:cxn ang="0">
                    <a:pos x="61" y="1"/>
                  </a:cxn>
                  <a:cxn ang="0">
                    <a:pos x="54" y="2"/>
                  </a:cxn>
                  <a:cxn ang="0">
                    <a:pos x="48" y="3"/>
                  </a:cxn>
                  <a:cxn ang="0">
                    <a:pos x="41" y="4"/>
                  </a:cxn>
                  <a:cxn ang="0">
                    <a:pos x="35" y="4"/>
                  </a:cxn>
                  <a:cxn ang="0">
                    <a:pos x="31" y="3"/>
                  </a:cxn>
                  <a:cxn ang="0">
                    <a:pos x="25" y="3"/>
                  </a:cxn>
                  <a:cxn ang="0">
                    <a:pos x="19" y="2"/>
                  </a:cxn>
                </a:cxnLst>
                <a:rect l="0" t="0" r="r" b="b"/>
                <a:pathLst>
                  <a:path w="82" h="39">
                    <a:moveTo>
                      <a:pt x="19" y="2"/>
                    </a:moveTo>
                    <a:lnTo>
                      <a:pt x="17" y="7"/>
                    </a:lnTo>
                    <a:lnTo>
                      <a:pt x="15" y="10"/>
                    </a:lnTo>
                    <a:lnTo>
                      <a:pt x="11" y="13"/>
                    </a:lnTo>
                    <a:lnTo>
                      <a:pt x="9" y="18"/>
                    </a:lnTo>
                    <a:lnTo>
                      <a:pt x="7" y="20"/>
                    </a:lnTo>
                    <a:lnTo>
                      <a:pt x="4" y="22"/>
                    </a:lnTo>
                    <a:lnTo>
                      <a:pt x="2" y="24"/>
                    </a:lnTo>
                    <a:lnTo>
                      <a:pt x="0" y="26"/>
                    </a:lnTo>
                    <a:lnTo>
                      <a:pt x="3" y="27"/>
                    </a:lnTo>
                    <a:lnTo>
                      <a:pt x="7" y="30"/>
                    </a:lnTo>
                    <a:lnTo>
                      <a:pt x="10" y="31"/>
                    </a:lnTo>
                    <a:lnTo>
                      <a:pt x="12" y="33"/>
                    </a:lnTo>
                    <a:lnTo>
                      <a:pt x="18" y="34"/>
                    </a:lnTo>
                    <a:lnTo>
                      <a:pt x="25" y="35"/>
                    </a:lnTo>
                    <a:lnTo>
                      <a:pt x="32" y="38"/>
                    </a:lnTo>
                    <a:lnTo>
                      <a:pt x="38" y="39"/>
                    </a:lnTo>
                    <a:lnTo>
                      <a:pt x="45" y="39"/>
                    </a:lnTo>
                    <a:lnTo>
                      <a:pt x="52" y="38"/>
                    </a:lnTo>
                    <a:lnTo>
                      <a:pt x="59" y="38"/>
                    </a:lnTo>
                    <a:lnTo>
                      <a:pt x="64" y="38"/>
                    </a:lnTo>
                    <a:lnTo>
                      <a:pt x="69" y="35"/>
                    </a:lnTo>
                    <a:lnTo>
                      <a:pt x="73" y="33"/>
                    </a:lnTo>
                    <a:lnTo>
                      <a:pt x="77" y="31"/>
                    </a:lnTo>
                    <a:lnTo>
                      <a:pt x="82" y="28"/>
                    </a:lnTo>
                    <a:lnTo>
                      <a:pt x="79" y="26"/>
                    </a:lnTo>
                    <a:lnTo>
                      <a:pt x="77" y="24"/>
                    </a:lnTo>
                    <a:lnTo>
                      <a:pt x="75" y="22"/>
                    </a:lnTo>
                    <a:lnTo>
                      <a:pt x="72" y="19"/>
                    </a:lnTo>
                    <a:lnTo>
                      <a:pt x="71" y="15"/>
                    </a:lnTo>
                    <a:lnTo>
                      <a:pt x="70" y="9"/>
                    </a:lnTo>
                    <a:lnTo>
                      <a:pt x="68" y="4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4" y="2"/>
                    </a:lnTo>
                    <a:lnTo>
                      <a:pt x="48" y="3"/>
                    </a:lnTo>
                    <a:lnTo>
                      <a:pt x="41" y="4"/>
                    </a:lnTo>
                    <a:lnTo>
                      <a:pt x="35" y="4"/>
                    </a:lnTo>
                    <a:lnTo>
                      <a:pt x="31" y="3"/>
                    </a:lnTo>
                    <a:lnTo>
                      <a:pt x="25" y="3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" name="Freeform 302"/>
              <p:cNvSpPr>
                <a:spLocks/>
              </p:cNvSpPr>
              <p:nvPr/>
            </p:nvSpPr>
            <p:spPr bwMode="auto">
              <a:xfrm>
                <a:off x="7243092" y="3184848"/>
                <a:ext cx="63500" cy="25400"/>
              </a:xfrm>
              <a:custGeom>
                <a:avLst/>
                <a:gdLst/>
                <a:ahLst/>
                <a:cxnLst>
                  <a:cxn ang="0">
                    <a:pos x="18" y="3"/>
                  </a:cxn>
                  <a:cxn ang="0">
                    <a:pos x="16" y="6"/>
                  </a:cxn>
                  <a:cxn ang="0">
                    <a:pos x="14" y="10"/>
                  </a:cxn>
                  <a:cxn ang="0">
                    <a:pos x="10" y="13"/>
                  </a:cxn>
                  <a:cxn ang="0">
                    <a:pos x="8" y="15"/>
                  </a:cxn>
                  <a:cxn ang="0">
                    <a:pos x="6" y="17"/>
                  </a:cxn>
                  <a:cxn ang="0">
                    <a:pos x="5" y="19"/>
                  </a:cxn>
                  <a:cxn ang="0">
                    <a:pos x="2" y="20"/>
                  </a:cxn>
                  <a:cxn ang="0">
                    <a:pos x="0" y="21"/>
                  </a:cxn>
                  <a:cxn ang="0">
                    <a:pos x="2" y="22"/>
                  </a:cxn>
                  <a:cxn ang="0">
                    <a:pos x="6" y="25"/>
                  </a:cxn>
                  <a:cxn ang="0">
                    <a:pos x="9" y="26"/>
                  </a:cxn>
                  <a:cxn ang="0">
                    <a:pos x="11" y="28"/>
                  </a:cxn>
                  <a:cxn ang="0">
                    <a:pos x="17" y="29"/>
                  </a:cxn>
                  <a:cxn ang="0">
                    <a:pos x="24" y="30"/>
                  </a:cxn>
                  <a:cxn ang="0">
                    <a:pos x="31" y="33"/>
                  </a:cxn>
                  <a:cxn ang="0">
                    <a:pos x="37" y="34"/>
                  </a:cxn>
                  <a:cxn ang="0">
                    <a:pos x="44" y="33"/>
                  </a:cxn>
                  <a:cxn ang="0">
                    <a:pos x="51" y="33"/>
                  </a:cxn>
                  <a:cxn ang="0">
                    <a:pos x="58" y="33"/>
                  </a:cxn>
                  <a:cxn ang="0">
                    <a:pos x="63" y="33"/>
                  </a:cxn>
                  <a:cxn ang="0">
                    <a:pos x="68" y="30"/>
                  </a:cxn>
                  <a:cxn ang="0">
                    <a:pos x="72" y="28"/>
                  </a:cxn>
                  <a:cxn ang="0">
                    <a:pos x="76" y="27"/>
                  </a:cxn>
                  <a:cxn ang="0">
                    <a:pos x="81" y="25"/>
                  </a:cxn>
                  <a:cxn ang="0">
                    <a:pos x="78" y="22"/>
                  </a:cxn>
                  <a:cxn ang="0">
                    <a:pos x="76" y="20"/>
                  </a:cxn>
                  <a:cxn ang="0">
                    <a:pos x="74" y="19"/>
                  </a:cxn>
                  <a:cxn ang="0">
                    <a:pos x="71" y="17"/>
                  </a:cxn>
                  <a:cxn ang="0">
                    <a:pos x="70" y="12"/>
                  </a:cxn>
                  <a:cxn ang="0">
                    <a:pos x="69" y="8"/>
                  </a:cxn>
                  <a:cxn ang="0">
                    <a:pos x="68" y="5"/>
                  </a:cxn>
                  <a:cxn ang="0">
                    <a:pos x="67" y="0"/>
                  </a:cxn>
                  <a:cxn ang="0">
                    <a:pos x="60" y="2"/>
                  </a:cxn>
                  <a:cxn ang="0">
                    <a:pos x="54" y="3"/>
                  </a:cxn>
                  <a:cxn ang="0">
                    <a:pos x="47" y="4"/>
                  </a:cxn>
                  <a:cxn ang="0">
                    <a:pos x="40" y="5"/>
                  </a:cxn>
                  <a:cxn ang="0">
                    <a:pos x="34" y="4"/>
                  </a:cxn>
                  <a:cxn ang="0">
                    <a:pos x="30" y="4"/>
                  </a:cxn>
                  <a:cxn ang="0">
                    <a:pos x="24" y="4"/>
                  </a:cxn>
                  <a:cxn ang="0">
                    <a:pos x="18" y="3"/>
                  </a:cxn>
                </a:cxnLst>
                <a:rect l="0" t="0" r="r" b="b"/>
                <a:pathLst>
                  <a:path w="81" h="34">
                    <a:moveTo>
                      <a:pt x="18" y="3"/>
                    </a:moveTo>
                    <a:lnTo>
                      <a:pt x="16" y="6"/>
                    </a:lnTo>
                    <a:lnTo>
                      <a:pt x="14" y="10"/>
                    </a:lnTo>
                    <a:lnTo>
                      <a:pt x="10" y="13"/>
                    </a:lnTo>
                    <a:lnTo>
                      <a:pt x="8" y="15"/>
                    </a:lnTo>
                    <a:lnTo>
                      <a:pt x="6" y="17"/>
                    </a:lnTo>
                    <a:lnTo>
                      <a:pt x="5" y="19"/>
                    </a:lnTo>
                    <a:lnTo>
                      <a:pt x="2" y="20"/>
                    </a:lnTo>
                    <a:lnTo>
                      <a:pt x="0" y="21"/>
                    </a:lnTo>
                    <a:lnTo>
                      <a:pt x="2" y="22"/>
                    </a:lnTo>
                    <a:lnTo>
                      <a:pt x="6" y="25"/>
                    </a:lnTo>
                    <a:lnTo>
                      <a:pt x="9" y="26"/>
                    </a:lnTo>
                    <a:lnTo>
                      <a:pt x="11" y="28"/>
                    </a:lnTo>
                    <a:lnTo>
                      <a:pt x="17" y="29"/>
                    </a:lnTo>
                    <a:lnTo>
                      <a:pt x="24" y="30"/>
                    </a:lnTo>
                    <a:lnTo>
                      <a:pt x="31" y="33"/>
                    </a:lnTo>
                    <a:lnTo>
                      <a:pt x="37" y="34"/>
                    </a:lnTo>
                    <a:lnTo>
                      <a:pt x="44" y="33"/>
                    </a:lnTo>
                    <a:lnTo>
                      <a:pt x="51" y="33"/>
                    </a:lnTo>
                    <a:lnTo>
                      <a:pt x="58" y="33"/>
                    </a:lnTo>
                    <a:lnTo>
                      <a:pt x="63" y="33"/>
                    </a:lnTo>
                    <a:lnTo>
                      <a:pt x="68" y="30"/>
                    </a:lnTo>
                    <a:lnTo>
                      <a:pt x="72" y="28"/>
                    </a:lnTo>
                    <a:lnTo>
                      <a:pt x="76" y="27"/>
                    </a:lnTo>
                    <a:lnTo>
                      <a:pt x="81" y="25"/>
                    </a:lnTo>
                    <a:lnTo>
                      <a:pt x="78" y="22"/>
                    </a:lnTo>
                    <a:lnTo>
                      <a:pt x="76" y="20"/>
                    </a:lnTo>
                    <a:lnTo>
                      <a:pt x="74" y="19"/>
                    </a:lnTo>
                    <a:lnTo>
                      <a:pt x="71" y="17"/>
                    </a:lnTo>
                    <a:lnTo>
                      <a:pt x="70" y="12"/>
                    </a:lnTo>
                    <a:lnTo>
                      <a:pt x="69" y="8"/>
                    </a:lnTo>
                    <a:lnTo>
                      <a:pt x="68" y="5"/>
                    </a:lnTo>
                    <a:lnTo>
                      <a:pt x="67" y="0"/>
                    </a:lnTo>
                    <a:lnTo>
                      <a:pt x="60" y="2"/>
                    </a:lnTo>
                    <a:lnTo>
                      <a:pt x="54" y="3"/>
                    </a:lnTo>
                    <a:lnTo>
                      <a:pt x="47" y="4"/>
                    </a:lnTo>
                    <a:lnTo>
                      <a:pt x="40" y="5"/>
                    </a:lnTo>
                    <a:lnTo>
                      <a:pt x="34" y="4"/>
                    </a:lnTo>
                    <a:lnTo>
                      <a:pt x="30" y="4"/>
                    </a:lnTo>
                    <a:lnTo>
                      <a:pt x="24" y="4"/>
                    </a:lnTo>
                    <a:lnTo>
                      <a:pt x="18" y="3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" name="Freeform 303"/>
              <p:cNvSpPr>
                <a:spLocks/>
              </p:cNvSpPr>
              <p:nvPr/>
            </p:nvSpPr>
            <p:spPr bwMode="auto">
              <a:xfrm>
                <a:off x="7243092" y="3189611"/>
                <a:ext cx="63500" cy="20638"/>
              </a:xfrm>
              <a:custGeom>
                <a:avLst/>
                <a:gdLst/>
                <a:ahLst/>
                <a:cxnLst>
                  <a:cxn ang="0">
                    <a:pos x="18" y="2"/>
                  </a:cxn>
                  <a:cxn ang="0">
                    <a:pos x="8" y="13"/>
                  </a:cxn>
                  <a:cxn ang="0">
                    <a:pos x="0" y="15"/>
                  </a:cxn>
                  <a:cxn ang="0">
                    <a:pos x="11" y="21"/>
                  </a:cxn>
                  <a:cxn ang="0">
                    <a:pos x="37" y="27"/>
                  </a:cxn>
                  <a:cxn ang="0">
                    <a:pos x="63" y="27"/>
                  </a:cxn>
                  <a:cxn ang="0">
                    <a:pos x="81" y="19"/>
                  </a:cxn>
                  <a:cxn ang="0">
                    <a:pos x="71" y="13"/>
                  </a:cxn>
                  <a:cxn ang="0">
                    <a:pos x="67" y="0"/>
                  </a:cxn>
                  <a:cxn ang="0">
                    <a:pos x="40" y="5"/>
                  </a:cxn>
                  <a:cxn ang="0">
                    <a:pos x="18" y="2"/>
                  </a:cxn>
                </a:cxnLst>
                <a:rect l="0" t="0" r="r" b="b"/>
                <a:pathLst>
                  <a:path w="81" h="27">
                    <a:moveTo>
                      <a:pt x="18" y="2"/>
                    </a:moveTo>
                    <a:lnTo>
                      <a:pt x="8" y="13"/>
                    </a:lnTo>
                    <a:lnTo>
                      <a:pt x="0" y="15"/>
                    </a:lnTo>
                    <a:lnTo>
                      <a:pt x="11" y="21"/>
                    </a:lnTo>
                    <a:lnTo>
                      <a:pt x="37" y="27"/>
                    </a:lnTo>
                    <a:lnTo>
                      <a:pt x="63" y="27"/>
                    </a:lnTo>
                    <a:lnTo>
                      <a:pt x="81" y="19"/>
                    </a:lnTo>
                    <a:lnTo>
                      <a:pt x="71" y="13"/>
                    </a:lnTo>
                    <a:lnTo>
                      <a:pt x="67" y="0"/>
                    </a:lnTo>
                    <a:lnTo>
                      <a:pt x="40" y="5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" name="Freeform 359"/>
              <p:cNvSpPr>
                <a:spLocks/>
              </p:cNvSpPr>
              <p:nvPr/>
            </p:nvSpPr>
            <p:spPr bwMode="auto">
              <a:xfrm>
                <a:off x="7233567" y="3197548"/>
                <a:ext cx="84138" cy="22225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19" y="11"/>
                  </a:cxn>
                  <a:cxn ang="0">
                    <a:pos x="30" y="14"/>
                  </a:cxn>
                  <a:cxn ang="0">
                    <a:pos x="39" y="16"/>
                  </a:cxn>
                  <a:cxn ang="0">
                    <a:pos x="49" y="17"/>
                  </a:cxn>
                  <a:cxn ang="0">
                    <a:pos x="58" y="17"/>
                  </a:cxn>
                  <a:cxn ang="0">
                    <a:pos x="66" y="16"/>
                  </a:cxn>
                  <a:cxn ang="0">
                    <a:pos x="75" y="15"/>
                  </a:cxn>
                  <a:cxn ang="0">
                    <a:pos x="84" y="11"/>
                  </a:cxn>
                  <a:cxn ang="0">
                    <a:pos x="95" y="7"/>
                  </a:cxn>
                  <a:cxn ang="0">
                    <a:pos x="98" y="1"/>
                  </a:cxn>
                  <a:cxn ang="0">
                    <a:pos x="100" y="0"/>
                  </a:cxn>
                  <a:cxn ang="0">
                    <a:pos x="103" y="3"/>
                  </a:cxn>
                  <a:cxn ang="0">
                    <a:pos x="106" y="9"/>
                  </a:cxn>
                  <a:cxn ang="0">
                    <a:pos x="102" y="15"/>
                  </a:cxn>
                  <a:cxn ang="0">
                    <a:pos x="91" y="20"/>
                  </a:cxn>
                  <a:cxn ang="0">
                    <a:pos x="80" y="24"/>
                  </a:cxn>
                  <a:cxn ang="0">
                    <a:pos x="68" y="25"/>
                  </a:cxn>
                  <a:cxn ang="0">
                    <a:pos x="54" y="26"/>
                  </a:cxn>
                  <a:cxn ang="0">
                    <a:pos x="42" y="26"/>
                  </a:cxn>
                  <a:cxn ang="0">
                    <a:pos x="29" y="24"/>
                  </a:cxn>
                  <a:cxn ang="0">
                    <a:pos x="16" y="22"/>
                  </a:cxn>
                  <a:cxn ang="0">
                    <a:pos x="6" y="18"/>
                  </a:cxn>
                  <a:cxn ang="0">
                    <a:pos x="1" y="14"/>
                  </a:cxn>
                  <a:cxn ang="0">
                    <a:pos x="0" y="9"/>
                  </a:cxn>
                  <a:cxn ang="0">
                    <a:pos x="1" y="4"/>
                  </a:cxn>
                  <a:cxn ang="0">
                    <a:pos x="7" y="1"/>
                  </a:cxn>
                </a:cxnLst>
                <a:rect l="0" t="0" r="r" b="b"/>
                <a:pathLst>
                  <a:path w="106" h="26">
                    <a:moveTo>
                      <a:pt x="7" y="1"/>
                    </a:moveTo>
                    <a:lnTo>
                      <a:pt x="19" y="11"/>
                    </a:lnTo>
                    <a:lnTo>
                      <a:pt x="30" y="14"/>
                    </a:lnTo>
                    <a:lnTo>
                      <a:pt x="39" y="16"/>
                    </a:lnTo>
                    <a:lnTo>
                      <a:pt x="49" y="17"/>
                    </a:lnTo>
                    <a:lnTo>
                      <a:pt x="58" y="17"/>
                    </a:lnTo>
                    <a:lnTo>
                      <a:pt x="66" y="16"/>
                    </a:lnTo>
                    <a:lnTo>
                      <a:pt x="75" y="15"/>
                    </a:lnTo>
                    <a:lnTo>
                      <a:pt x="84" y="11"/>
                    </a:lnTo>
                    <a:lnTo>
                      <a:pt x="95" y="7"/>
                    </a:lnTo>
                    <a:lnTo>
                      <a:pt x="98" y="1"/>
                    </a:lnTo>
                    <a:lnTo>
                      <a:pt x="100" y="0"/>
                    </a:lnTo>
                    <a:lnTo>
                      <a:pt x="103" y="3"/>
                    </a:lnTo>
                    <a:lnTo>
                      <a:pt x="106" y="9"/>
                    </a:lnTo>
                    <a:lnTo>
                      <a:pt x="102" y="15"/>
                    </a:lnTo>
                    <a:lnTo>
                      <a:pt x="91" y="20"/>
                    </a:lnTo>
                    <a:lnTo>
                      <a:pt x="80" y="24"/>
                    </a:lnTo>
                    <a:lnTo>
                      <a:pt x="68" y="25"/>
                    </a:lnTo>
                    <a:lnTo>
                      <a:pt x="54" y="26"/>
                    </a:lnTo>
                    <a:lnTo>
                      <a:pt x="42" y="26"/>
                    </a:lnTo>
                    <a:lnTo>
                      <a:pt x="29" y="24"/>
                    </a:lnTo>
                    <a:lnTo>
                      <a:pt x="16" y="22"/>
                    </a:lnTo>
                    <a:lnTo>
                      <a:pt x="6" y="18"/>
                    </a:lnTo>
                    <a:lnTo>
                      <a:pt x="1" y="14"/>
                    </a:lnTo>
                    <a:lnTo>
                      <a:pt x="0" y="9"/>
                    </a:lnTo>
                    <a:lnTo>
                      <a:pt x="1" y="4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6" name="Freeform 365"/>
              <p:cNvSpPr>
                <a:spLocks/>
              </p:cNvSpPr>
              <p:nvPr/>
            </p:nvSpPr>
            <p:spPr bwMode="auto">
              <a:xfrm>
                <a:off x="7220867" y="3216598"/>
                <a:ext cx="107950" cy="41275"/>
              </a:xfrm>
              <a:custGeom>
                <a:avLst/>
                <a:gdLst/>
                <a:ahLst/>
                <a:cxnLst>
                  <a:cxn ang="0">
                    <a:pos x="2" y="29"/>
                  </a:cxn>
                  <a:cxn ang="0">
                    <a:pos x="9" y="37"/>
                  </a:cxn>
                  <a:cxn ang="0">
                    <a:pos x="22" y="44"/>
                  </a:cxn>
                  <a:cxn ang="0">
                    <a:pos x="39" y="48"/>
                  </a:cxn>
                  <a:cxn ang="0">
                    <a:pos x="59" y="52"/>
                  </a:cxn>
                  <a:cxn ang="0">
                    <a:pos x="80" y="52"/>
                  </a:cxn>
                  <a:cxn ang="0">
                    <a:pos x="99" y="49"/>
                  </a:cxn>
                  <a:cxn ang="0">
                    <a:pos x="119" y="42"/>
                  </a:cxn>
                  <a:cxn ang="0">
                    <a:pos x="134" y="33"/>
                  </a:cxn>
                  <a:cxn ang="0">
                    <a:pos x="136" y="20"/>
                  </a:cxn>
                  <a:cxn ang="0">
                    <a:pos x="135" y="12"/>
                  </a:cxn>
                  <a:cxn ang="0">
                    <a:pos x="130" y="8"/>
                  </a:cxn>
                  <a:cxn ang="0">
                    <a:pos x="121" y="3"/>
                  </a:cxn>
                  <a:cxn ang="0">
                    <a:pos x="110" y="11"/>
                  </a:cxn>
                  <a:cxn ang="0">
                    <a:pos x="98" y="17"/>
                  </a:cxn>
                  <a:cxn ang="0">
                    <a:pos x="85" y="22"/>
                  </a:cxn>
                  <a:cxn ang="0">
                    <a:pos x="73" y="23"/>
                  </a:cxn>
                  <a:cxn ang="0">
                    <a:pos x="59" y="22"/>
                  </a:cxn>
                  <a:cxn ang="0">
                    <a:pos x="45" y="19"/>
                  </a:cxn>
                  <a:cxn ang="0">
                    <a:pos x="32" y="16"/>
                  </a:cxn>
                  <a:cxn ang="0">
                    <a:pos x="20" y="10"/>
                  </a:cxn>
                  <a:cxn ang="0">
                    <a:pos x="21" y="0"/>
                  </a:cxn>
                  <a:cxn ang="0">
                    <a:pos x="13" y="3"/>
                  </a:cxn>
                  <a:cxn ang="0">
                    <a:pos x="5" y="9"/>
                  </a:cxn>
                  <a:cxn ang="0">
                    <a:pos x="0" y="17"/>
                  </a:cxn>
                  <a:cxn ang="0">
                    <a:pos x="2" y="29"/>
                  </a:cxn>
                </a:cxnLst>
                <a:rect l="0" t="0" r="r" b="b"/>
                <a:pathLst>
                  <a:path w="136" h="52">
                    <a:moveTo>
                      <a:pt x="2" y="29"/>
                    </a:moveTo>
                    <a:lnTo>
                      <a:pt x="9" y="37"/>
                    </a:lnTo>
                    <a:lnTo>
                      <a:pt x="22" y="44"/>
                    </a:lnTo>
                    <a:lnTo>
                      <a:pt x="39" y="48"/>
                    </a:lnTo>
                    <a:lnTo>
                      <a:pt x="59" y="52"/>
                    </a:lnTo>
                    <a:lnTo>
                      <a:pt x="80" y="52"/>
                    </a:lnTo>
                    <a:lnTo>
                      <a:pt x="99" y="49"/>
                    </a:lnTo>
                    <a:lnTo>
                      <a:pt x="119" y="42"/>
                    </a:lnTo>
                    <a:lnTo>
                      <a:pt x="134" y="33"/>
                    </a:lnTo>
                    <a:lnTo>
                      <a:pt x="136" y="20"/>
                    </a:lnTo>
                    <a:lnTo>
                      <a:pt x="135" y="12"/>
                    </a:lnTo>
                    <a:lnTo>
                      <a:pt x="130" y="8"/>
                    </a:lnTo>
                    <a:lnTo>
                      <a:pt x="121" y="3"/>
                    </a:lnTo>
                    <a:lnTo>
                      <a:pt x="110" y="11"/>
                    </a:lnTo>
                    <a:lnTo>
                      <a:pt x="98" y="17"/>
                    </a:lnTo>
                    <a:lnTo>
                      <a:pt x="85" y="22"/>
                    </a:lnTo>
                    <a:lnTo>
                      <a:pt x="73" y="23"/>
                    </a:lnTo>
                    <a:lnTo>
                      <a:pt x="59" y="22"/>
                    </a:lnTo>
                    <a:lnTo>
                      <a:pt x="45" y="19"/>
                    </a:lnTo>
                    <a:lnTo>
                      <a:pt x="32" y="16"/>
                    </a:lnTo>
                    <a:lnTo>
                      <a:pt x="20" y="10"/>
                    </a:lnTo>
                    <a:lnTo>
                      <a:pt x="21" y="0"/>
                    </a:lnTo>
                    <a:lnTo>
                      <a:pt x="13" y="3"/>
                    </a:lnTo>
                    <a:lnTo>
                      <a:pt x="5" y="9"/>
                    </a:lnTo>
                    <a:lnTo>
                      <a:pt x="0" y="17"/>
                    </a:lnTo>
                    <a:lnTo>
                      <a:pt x="2" y="29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7" name="Freeform 371"/>
              <p:cNvSpPr>
                <a:spLocks/>
              </p:cNvSpPr>
              <p:nvPr/>
            </p:nvSpPr>
            <p:spPr bwMode="auto">
              <a:xfrm>
                <a:off x="7239917" y="3235648"/>
                <a:ext cx="74613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5" y="21"/>
                  </a:cxn>
                  <a:cxn ang="0">
                    <a:pos x="23" y="23"/>
                  </a:cxn>
                  <a:cxn ang="0">
                    <a:pos x="67" y="23"/>
                  </a:cxn>
                  <a:cxn ang="0">
                    <a:pos x="94" y="14"/>
                  </a:cxn>
                  <a:cxn ang="0">
                    <a:pos x="93" y="5"/>
                  </a:cxn>
                  <a:cxn ang="0">
                    <a:pos x="90" y="0"/>
                  </a:cxn>
                  <a:cxn ang="0">
                    <a:pos x="85" y="0"/>
                  </a:cxn>
                  <a:cxn ang="0">
                    <a:pos x="76" y="2"/>
                  </a:cxn>
                  <a:cxn ang="0">
                    <a:pos x="51" y="3"/>
                  </a:cxn>
                  <a:cxn ang="0">
                    <a:pos x="43" y="3"/>
                  </a:cxn>
                  <a:cxn ang="0">
                    <a:pos x="36" y="2"/>
                  </a:cxn>
                  <a:cxn ang="0">
                    <a:pos x="29" y="2"/>
                  </a:cxn>
                  <a:cxn ang="0">
                    <a:pos x="25" y="1"/>
                  </a:cxn>
                  <a:cxn ang="0">
                    <a:pos x="19" y="2"/>
                  </a:cxn>
                  <a:cxn ang="0">
                    <a:pos x="13" y="3"/>
                  </a:cxn>
                  <a:cxn ang="0">
                    <a:pos x="7" y="6"/>
                  </a:cxn>
                  <a:cxn ang="0">
                    <a:pos x="0" y="9"/>
                  </a:cxn>
                </a:cxnLst>
                <a:rect l="0" t="0" r="r" b="b"/>
                <a:pathLst>
                  <a:path w="94" h="23">
                    <a:moveTo>
                      <a:pt x="0" y="9"/>
                    </a:moveTo>
                    <a:lnTo>
                      <a:pt x="5" y="21"/>
                    </a:lnTo>
                    <a:lnTo>
                      <a:pt x="23" y="23"/>
                    </a:lnTo>
                    <a:lnTo>
                      <a:pt x="67" y="23"/>
                    </a:lnTo>
                    <a:lnTo>
                      <a:pt x="94" y="14"/>
                    </a:lnTo>
                    <a:lnTo>
                      <a:pt x="93" y="5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76" y="2"/>
                    </a:lnTo>
                    <a:lnTo>
                      <a:pt x="51" y="3"/>
                    </a:lnTo>
                    <a:lnTo>
                      <a:pt x="43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5" y="1"/>
                    </a:lnTo>
                    <a:lnTo>
                      <a:pt x="19" y="2"/>
                    </a:lnTo>
                    <a:lnTo>
                      <a:pt x="13" y="3"/>
                    </a:lnTo>
                    <a:lnTo>
                      <a:pt x="7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8" name="Freeform 372"/>
              <p:cNvSpPr>
                <a:spLocks/>
              </p:cNvSpPr>
              <p:nvPr/>
            </p:nvSpPr>
            <p:spPr bwMode="auto">
              <a:xfrm>
                <a:off x="7243092" y="3237236"/>
                <a:ext cx="69850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2" y="17"/>
                  </a:cxn>
                  <a:cxn ang="0">
                    <a:pos x="3" y="20"/>
                  </a:cxn>
                  <a:cxn ang="0">
                    <a:pos x="8" y="20"/>
                  </a:cxn>
                  <a:cxn ang="0">
                    <a:pos x="13" y="20"/>
                  </a:cxn>
                  <a:cxn ang="0">
                    <a:pos x="16" y="21"/>
                  </a:cxn>
                  <a:cxn ang="0">
                    <a:pos x="21" y="22"/>
                  </a:cxn>
                  <a:cxn ang="0">
                    <a:pos x="26" y="22"/>
                  </a:cxn>
                  <a:cxn ang="0">
                    <a:pos x="31" y="22"/>
                  </a:cxn>
                  <a:cxn ang="0">
                    <a:pos x="37" y="21"/>
                  </a:cxn>
                  <a:cxn ang="0">
                    <a:pos x="41" y="21"/>
                  </a:cxn>
                  <a:cxn ang="0">
                    <a:pos x="47" y="21"/>
                  </a:cxn>
                  <a:cxn ang="0">
                    <a:pos x="52" y="20"/>
                  </a:cxn>
                  <a:cxn ang="0">
                    <a:pos x="58" y="20"/>
                  </a:cxn>
                  <a:cxn ang="0">
                    <a:pos x="62" y="20"/>
                  </a:cxn>
                  <a:cxn ang="0">
                    <a:pos x="69" y="19"/>
                  </a:cxn>
                  <a:cxn ang="0">
                    <a:pos x="76" y="17"/>
                  </a:cxn>
                  <a:cxn ang="0">
                    <a:pos x="82" y="15"/>
                  </a:cxn>
                  <a:cxn ang="0">
                    <a:pos x="89" y="13"/>
                  </a:cxn>
                  <a:cxn ang="0">
                    <a:pos x="87" y="5"/>
                  </a:cxn>
                  <a:cxn ang="0">
                    <a:pos x="85" y="0"/>
                  </a:cxn>
                  <a:cxn ang="0">
                    <a:pos x="79" y="0"/>
                  </a:cxn>
                  <a:cxn ang="0">
                    <a:pos x="71" y="2"/>
                  </a:cxn>
                  <a:cxn ang="0">
                    <a:pos x="66" y="4"/>
                  </a:cxn>
                  <a:cxn ang="0">
                    <a:pos x="60" y="4"/>
                  </a:cxn>
                  <a:cxn ang="0">
                    <a:pos x="53" y="4"/>
                  </a:cxn>
                  <a:cxn ang="0">
                    <a:pos x="47" y="4"/>
                  </a:cxn>
                  <a:cxn ang="0">
                    <a:pos x="39" y="4"/>
                  </a:cxn>
                  <a:cxn ang="0">
                    <a:pos x="32" y="2"/>
                  </a:cxn>
                  <a:cxn ang="0">
                    <a:pos x="26" y="2"/>
                  </a:cxn>
                  <a:cxn ang="0">
                    <a:pos x="22" y="1"/>
                  </a:cxn>
                  <a:cxn ang="0">
                    <a:pos x="16" y="2"/>
                  </a:cxn>
                  <a:cxn ang="0">
                    <a:pos x="11" y="4"/>
                  </a:cxn>
                  <a:cxn ang="0">
                    <a:pos x="6" y="6"/>
                  </a:cxn>
                  <a:cxn ang="0">
                    <a:pos x="0" y="9"/>
                  </a:cxn>
                </a:cxnLst>
                <a:rect l="0" t="0" r="r" b="b"/>
                <a:pathLst>
                  <a:path w="89" h="22">
                    <a:moveTo>
                      <a:pt x="0" y="9"/>
                    </a:moveTo>
                    <a:lnTo>
                      <a:pt x="1" y="12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3" y="20"/>
                    </a:lnTo>
                    <a:lnTo>
                      <a:pt x="8" y="20"/>
                    </a:lnTo>
                    <a:lnTo>
                      <a:pt x="13" y="20"/>
                    </a:lnTo>
                    <a:lnTo>
                      <a:pt x="16" y="21"/>
                    </a:lnTo>
                    <a:lnTo>
                      <a:pt x="21" y="22"/>
                    </a:lnTo>
                    <a:lnTo>
                      <a:pt x="26" y="22"/>
                    </a:lnTo>
                    <a:lnTo>
                      <a:pt x="31" y="22"/>
                    </a:lnTo>
                    <a:lnTo>
                      <a:pt x="37" y="21"/>
                    </a:lnTo>
                    <a:lnTo>
                      <a:pt x="41" y="21"/>
                    </a:lnTo>
                    <a:lnTo>
                      <a:pt x="47" y="21"/>
                    </a:lnTo>
                    <a:lnTo>
                      <a:pt x="52" y="20"/>
                    </a:lnTo>
                    <a:lnTo>
                      <a:pt x="58" y="20"/>
                    </a:lnTo>
                    <a:lnTo>
                      <a:pt x="62" y="20"/>
                    </a:lnTo>
                    <a:lnTo>
                      <a:pt x="69" y="19"/>
                    </a:lnTo>
                    <a:lnTo>
                      <a:pt x="76" y="17"/>
                    </a:lnTo>
                    <a:lnTo>
                      <a:pt x="82" y="15"/>
                    </a:lnTo>
                    <a:lnTo>
                      <a:pt x="89" y="13"/>
                    </a:lnTo>
                    <a:lnTo>
                      <a:pt x="87" y="5"/>
                    </a:lnTo>
                    <a:lnTo>
                      <a:pt x="85" y="0"/>
                    </a:lnTo>
                    <a:lnTo>
                      <a:pt x="79" y="0"/>
                    </a:lnTo>
                    <a:lnTo>
                      <a:pt x="71" y="2"/>
                    </a:lnTo>
                    <a:lnTo>
                      <a:pt x="66" y="4"/>
                    </a:lnTo>
                    <a:lnTo>
                      <a:pt x="60" y="4"/>
                    </a:lnTo>
                    <a:lnTo>
                      <a:pt x="53" y="4"/>
                    </a:lnTo>
                    <a:lnTo>
                      <a:pt x="47" y="4"/>
                    </a:lnTo>
                    <a:lnTo>
                      <a:pt x="39" y="4"/>
                    </a:lnTo>
                    <a:lnTo>
                      <a:pt x="32" y="2"/>
                    </a:lnTo>
                    <a:lnTo>
                      <a:pt x="26" y="2"/>
                    </a:lnTo>
                    <a:lnTo>
                      <a:pt x="22" y="1"/>
                    </a:lnTo>
                    <a:lnTo>
                      <a:pt x="16" y="2"/>
                    </a:lnTo>
                    <a:lnTo>
                      <a:pt x="11" y="4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9" name="Freeform 373"/>
              <p:cNvSpPr>
                <a:spLocks/>
              </p:cNvSpPr>
              <p:nvPr/>
            </p:nvSpPr>
            <p:spPr bwMode="auto">
              <a:xfrm>
                <a:off x="7244680" y="3237236"/>
                <a:ext cx="66675" cy="17463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1"/>
                  </a:cxn>
                  <a:cxn ang="0">
                    <a:pos x="3" y="13"/>
                  </a:cxn>
                  <a:cxn ang="0">
                    <a:pos x="3" y="15"/>
                  </a:cxn>
                  <a:cxn ang="0">
                    <a:pos x="4" y="18"/>
                  </a:cxn>
                  <a:cxn ang="0">
                    <a:pos x="8" y="19"/>
                  </a:cxn>
                  <a:cxn ang="0">
                    <a:pos x="12" y="19"/>
                  </a:cxn>
                  <a:cxn ang="0">
                    <a:pos x="15" y="20"/>
                  </a:cxn>
                  <a:cxn ang="0">
                    <a:pos x="20" y="21"/>
                  </a:cxn>
                  <a:cxn ang="0">
                    <a:pos x="24" y="20"/>
                  </a:cxn>
                  <a:cxn ang="0">
                    <a:pos x="30" y="20"/>
                  </a:cxn>
                  <a:cxn ang="0">
                    <a:pos x="35" y="19"/>
                  </a:cxn>
                  <a:cxn ang="0">
                    <a:pos x="41" y="19"/>
                  </a:cxn>
                  <a:cxn ang="0">
                    <a:pos x="45" y="19"/>
                  </a:cxn>
                  <a:cxn ang="0">
                    <a:pos x="50" y="19"/>
                  </a:cxn>
                  <a:cxn ang="0">
                    <a:pos x="56" y="19"/>
                  </a:cxn>
                  <a:cxn ang="0">
                    <a:pos x="60" y="19"/>
                  </a:cxn>
                  <a:cxn ang="0">
                    <a:pos x="66" y="18"/>
                  </a:cxn>
                  <a:cxn ang="0">
                    <a:pos x="73" y="16"/>
                  </a:cxn>
                  <a:cxn ang="0">
                    <a:pos x="79" y="14"/>
                  </a:cxn>
                  <a:cxn ang="0">
                    <a:pos x="84" y="13"/>
                  </a:cxn>
                  <a:cxn ang="0">
                    <a:pos x="83" y="5"/>
                  </a:cxn>
                  <a:cxn ang="0">
                    <a:pos x="81" y="0"/>
                  </a:cxn>
                  <a:cxn ang="0">
                    <a:pos x="76" y="0"/>
                  </a:cxn>
                  <a:cxn ang="0">
                    <a:pos x="68" y="3"/>
                  </a:cxn>
                  <a:cxn ang="0">
                    <a:pos x="62" y="3"/>
                  </a:cxn>
                  <a:cxn ang="0">
                    <a:pos x="58" y="3"/>
                  </a:cxn>
                  <a:cxn ang="0">
                    <a:pos x="52" y="4"/>
                  </a:cxn>
                  <a:cxn ang="0">
                    <a:pos x="46" y="4"/>
                  </a:cxn>
                  <a:cxn ang="0">
                    <a:pos x="38" y="4"/>
                  </a:cxn>
                  <a:cxn ang="0">
                    <a:pos x="32" y="3"/>
                  </a:cxn>
                  <a:cxn ang="0">
                    <a:pos x="27" y="3"/>
                  </a:cxn>
                  <a:cxn ang="0">
                    <a:pos x="21" y="1"/>
                  </a:cxn>
                  <a:cxn ang="0">
                    <a:pos x="16" y="1"/>
                  </a:cxn>
                  <a:cxn ang="0">
                    <a:pos x="11" y="3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4" h="21">
                    <a:moveTo>
                      <a:pt x="0" y="8"/>
                    </a:moveTo>
                    <a:lnTo>
                      <a:pt x="1" y="11"/>
                    </a:lnTo>
                    <a:lnTo>
                      <a:pt x="3" y="13"/>
                    </a:lnTo>
                    <a:lnTo>
                      <a:pt x="3" y="15"/>
                    </a:lnTo>
                    <a:lnTo>
                      <a:pt x="4" y="18"/>
                    </a:lnTo>
                    <a:lnTo>
                      <a:pt x="8" y="19"/>
                    </a:lnTo>
                    <a:lnTo>
                      <a:pt x="12" y="19"/>
                    </a:lnTo>
                    <a:lnTo>
                      <a:pt x="15" y="20"/>
                    </a:lnTo>
                    <a:lnTo>
                      <a:pt x="20" y="21"/>
                    </a:lnTo>
                    <a:lnTo>
                      <a:pt x="24" y="20"/>
                    </a:lnTo>
                    <a:lnTo>
                      <a:pt x="30" y="20"/>
                    </a:lnTo>
                    <a:lnTo>
                      <a:pt x="35" y="19"/>
                    </a:lnTo>
                    <a:lnTo>
                      <a:pt x="41" y="19"/>
                    </a:lnTo>
                    <a:lnTo>
                      <a:pt x="45" y="19"/>
                    </a:lnTo>
                    <a:lnTo>
                      <a:pt x="50" y="19"/>
                    </a:lnTo>
                    <a:lnTo>
                      <a:pt x="56" y="19"/>
                    </a:lnTo>
                    <a:lnTo>
                      <a:pt x="60" y="19"/>
                    </a:lnTo>
                    <a:lnTo>
                      <a:pt x="66" y="18"/>
                    </a:lnTo>
                    <a:lnTo>
                      <a:pt x="73" y="16"/>
                    </a:lnTo>
                    <a:lnTo>
                      <a:pt x="79" y="14"/>
                    </a:lnTo>
                    <a:lnTo>
                      <a:pt x="84" y="13"/>
                    </a:lnTo>
                    <a:lnTo>
                      <a:pt x="83" y="5"/>
                    </a:lnTo>
                    <a:lnTo>
                      <a:pt x="81" y="0"/>
                    </a:lnTo>
                    <a:lnTo>
                      <a:pt x="76" y="0"/>
                    </a:lnTo>
                    <a:lnTo>
                      <a:pt x="68" y="3"/>
                    </a:lnTo>
                    <a:lnTo>
                      <a:pt x="62" y="3"/>
                    </a:lnTo>
                    <a:lnTo>
                      <a:pt x="58" y="3"/>
                    </a:lnTo>
                    <a:lnTo>
                      <a:pt x="52" y="4"/>
                    </a:lnTo>
                    <a:lnTo>
                      <a:pt x="46" y="4"/>
                    </a:lnTo>
                    <a:lnTo>
                      <a:pt x="38" y="4"/>
                    </a:lnTo>
                    <a:lnTo>
                      <a:pt x="32" y="3"/>
                    </a:lnTo>
                    <a:lnTo>
                      <a:pt x="27" y="3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1" y="3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0" name="Freeform 374"/>
              <p:cNvSpPr>
                <a:spLocks/>
              </p:cNvSpPr>
              <p:nvPr/>
            </p:nvSpPr>
            <p:spPr bwMode="auto">
              <a:xfrm>
                <a:off x="7246267" y="3238823"/>
                <a:ext cx="65088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1"/>
                  </a:cxn>
                  <a:cxn ang="0">
                    <a:pos x="2" y="12"/>
                  </a:cxn>
                  <a:cxn ang="0">
                    <a:pos x="2" y="14"/>
                  </a:cxn>
                  <a:cxn ang="0">
                    <a:pos x="3" y="17"/>
                  </a:cxn>
                  <a:cxn ang="0">
                    <a:pos x="6" y="18"/>
                  </a:cxn>
                  <a:cxn ang="0">
                    <a:pos x="11" y="18"/>
                  </a:cxn>
                  <a:cxn ang="0">
                    <a:pos x="14" y="19"/>
                  </a:cxn>
                  <a:cxn ang="0">
                    <a:pos x="18" y="20"/>
                  </a:cxn>
                  <a:cxn ang="0">
                    <a:pos x="23" y="19"/>
                  </a:cxn>
                  <a:cxn ang="0">
                    <a:pos x="27" y="19"/>
                  </a:cxn>
                  <a:cxn ang="0">
                    <a:pos x="32" y="18"/>
                  </a:cxn>
                  <a:cxn ang="0">
                    <a:pos x="38" y="18"/>
                  </a:cxn>
                  <a:cxn ang="0">
                    <a:pos x="42" y="18"/>
                  </a:cxn>
                  <a:cxn ang="0">
                    <a:pos x="47" y="18"/>
                  </a:cxn>
                  <a:cxn ang="0">
                    <a:pos x="51" y="18"/>
                  </a:cxn>
                  <a:cxn ang="0">
                    <a:pos x="56" y="18"/>
                  </a:cxn>
                  <a:cxn ang="0">
                    <a:pos x="62" y="17"/>
                  </a:cxn>
                  <a:cxn ang="0">
                    <a:pos x="69" y="15"/>
                  </a:cxn>
                  <a:cxn ang="0">
                    <a:pos x="74" y="13"/>
                  </a:cxn>
                  <a:cxn ang="0">
                    <a:pos x="80" y="12"/>
                  </a:cxn>
                  <a:cxn ang="0">
                    <a:pos x="79" y="4"/>
                  </a:cxn>
                  <a:cxn ang="0">
                    <a:pos x="77" y="0"/>
                  </a:cxn>
                  <a:cxn ang="0">
                    <a:pos x="72" y="0"/>
                  </a:cxn>
                  <a:cxn ang="0">
                    <a:pos x="65" y="3"/>
                  </a:cxn>
                  <a:cxn ang="0">
                    <a:pos x="59" y="3"/>
                  </a:cxn>
                  <a:cxn ang="0">
                    <a:pos x="54" y="3"/>
                  </a:cxn>
                  <a:cxn ang="0">
                    <a:pos x="49" y="4"/>
                  </a:cxn>
                  <a:cxn ang="0">
                    <a:pos x="43" y="4"/>
                  </a:cxn>
                  <a:cxn ang="0">
                    <a:pos x="36" y="4"/>
                  </a:cxn>
                  <a:cxn ang="0">
                    <a:pos x="29" y="3"/>
                  </a:cxn>
                  <a:cxn ang="0">
                    <a:pos x="25" y="3"/>
                  </a:cxn>
                  <a:cxn ang="0">
                    <a:pos x="20" y="2"/>
                  </a:cxn>
                  <a:cxn ang="0">
                    <a:pos x="14" y="2"/>
                  </a:cxn>
                  <a:cxn ang="0">
                    <a:pos x="10" y="3"/>
                  </a:cxn>
                  <a:cxn ang="0">
                    <a:pos x="5" y="5"/>
                  </a:cxn>
                  <a:cxn ang="0">
                    <a:pos x="0" y="8"/>
                  </a:cxn>
                </a:cxnLst>
                <a:rect l="0" t="0" r="r" b="b"/>
                <a:pathLst>
                  <a:path w="80" h="20">
                    <a:moveTo>
                      <a:pt x="0" y="8"/>
                    </a:moveTo>
                    <a:lnTo>
                      <a:pt x="1" y="11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6" y="18"/>
                    </a:lnTo>
                    <a:lnTo>
                      <a:pt x="11" y="18"/>
                    </a:lnTo>
                    <a:lnTo>
                      <a:pt x="14" y="19"/>
                    </a:lnTo>
                    <a:lnTo>
                      <a:pt x="18" y="20"/>
                    </a:lnTo>
                    <a:lnTo>
                      <a:pt x="23" y="19"/>
                    </a:lnTo>
                    <a:lnTo>
                      <a:pt x="27" y="19"/>
                    </a:lnTo>
                    <a:lnTo>
                      <a:pt x="32" y="18"/>
                    </a:lnTo>
                    <a:lnTo>
                      <a:pt x="38" y="18"/>
                    </a:lnTo>
                    <a:lnTo>
                      <a:pt x="42" y="18"/>
                    </a:lnTo>
                    <a:lnTo>
                      <a:pt x="47" y="18"/>
                    </a:lnTo>
                    <a:lnTo>
                      <a:pt x="51" y="18"/>
                    </a:lnTo>
                    <a:lnTo>
                      <a:pt x="56" y="18"/>
                    </a:lnTo>
                    <a:lnTo>
                      <a:pt x="62" y="17"/>
                    </a:lnTo>
                    <a:lnTo>
                      <a:pt x="69" y="15"/>
                    </a:lnTo>
                    <a:lnTo>
                      <a:pt x="74" y="13"/>
                    </a:lnTo>
                    <a:lnTo>
                      <a:pt x="80" y="12"/>
                    </a:lnTo>
                    <a:lnTo>
                      <a:pt x="79" y="4"/>
                    </a:lnTo>
                    <a:lnTo>
                      <a:pt x="77" y="0"/>
                    </a:lnTo>
                    <a:lnTo>
                      <a:pt x="72" y="0"/>
                    </a:lnTo>
                    <a:lnTo>
                      <a:pt x="65" y="3"/>
                    </a:lnTo>
                    <a:lnTo>
                      <a:pt x="59" y="3"/>
                    </a:lnTo>
                    <a:lnTo>
                      <a:pt x="54" y="3"/>
                    </a:lnTo>
                    <a:lnTo>
                      <a:pt x="49" y="4"/>
                    </a:lnTo>
                    <a:lnTo>
                      <a:pt x="43" y="4"/>
                    </a:lnTo>
                    <a:lnTo>
                      <a:pt x="36" y="4"/>
                    </a:lnTo>
                    <a:lnTo>
                      <a:pt x="29" y="3"/>
                    </a:lnTo>
                    <a:lnTo>
                      <a:pt x="25" y="3"/>
                    </a:lnTo>
                    <a:lnTo>
                      <a:pt x="20" y="2"/>
                    </a:lnTo>
                    <a:lnTo>
                      <a:pt x="14" y="2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1" name="Freeform 375"/>
              <p:cNvSpPr>
                <a:spLocks/>
              </p:cNvSpPr>
              <p:nvPr/>
            </p:nvSpPr>
            <p:spPr bwMode="auto">
              <a:xfrm>
                <a:off x="7247855" y="3238823"/>
                <a:ext cx="60325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3" y="15"/>
                  </a:cxn>
                  <a:cxn ang="0">
                    <a:pos x="7" y="16"/>
                  </a:cxn>
                  <a:cxn ang="0">
                    <a:pos x="10" y="16"/>
                  </a:cxn>
                  <a:cxn ang="0">
                    <a:pos x="14" y="17"/>
                  </a:cxn>
                  <a:cxn ang="0">
                    <a:pos x="18" y="18"/>
                  </a:cxn>
                  <a:cxn ang="0">
                    <a:pos x="23" y="17"/>
                  </a:cxn>
                  <a:cxn ang="0">
                    <a:pos x="27" y="17"/>
                  </a:cxn>
                  <a:cxn ang="0">
                    <a:pos x="31" y="16"/>
                  </a:cxn>
                  <a:cxn ang="0">
                    <a:pos x="36" y="16"/>
                  </a:cxn>
                  <a:cxn ang="0">
                    <a:pos x="40" y="16"/>
                  </a:cxn>
                  <a:cxn ang="0">
                    <a:pos x="45" y="16"/>
                  </a:cxn>
                  <a:cxn ang="0">
                    <a:pos x="49" y="16"/>
                  </a:cxn>
                  <a:cxn ang="0">
                    <a:pos x="54" y="16"/>
                  </a:cxn>
                  <a:cxn ang="0">
                    <a:pos x="60" y="15"/>
                  </a:cxn>
                  <a:cxn ang="0">
                    <a:pos x="65" y="13"/>
                  </a:cxn>
                  <a:cxn ang="0">
                    <a:pos x="70" y="11"/>
                  </a:cxn>
                  <a:cxn ang="0">
                    <a:pos x="76" y="10"/>
                  </a:cxn>
                  <a:cxn ang="0">
                    <a:pos x="75" y="3"/>
                  </a:cxn>
                  <a:cxn ang="0">
                    <a:pos x="72" y="0"/>
                  </a:cxn>
                  <a:cxn ang="0">
                    <a:pos x="69" y="0"/>
                  </a:cxn>
                  <a:cxn ang="0">
                    <a:pos x="62" y="2"/>
                  </a:cxn>
                  <a:cxn ang="0">
                    <a:pos x="57" y="2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1" y="3"/>
                  </a:cxn>
                  <a:cxn ang="0">
                    <a:pos x="34" y="3"/>
                  </a:cxn>
                  <a:cxn ang="0">
                    <a:pos x="29" y="2"/>
                  </a:cxn>
                  <a:cxn ang="0">
                    <a:pos x="24" y="2"/>
                  </a:cxn>
                  <a:cxn ang="0">
                    <a:pos x="19" y="2"/>
                  </a:cxn>
                  <a:cxn ang="0">
                    <a:pos x="15" y="2"/>
                  </a:cxn>
                  <a:cxn ang="0">
                    <a:pos x="10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76" h="18">
                    <a:moveTo>
                      <a:pt x="0" y="8"/>
                    </a:moveTo>
                    <a:lnTo>
                      <a:pt x="1" y="9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3" y="15"/>
                    </a:lnTo>
                    <a:lnTo>
                      <a:pt x="7" y="16"/>
                    </a:lnTo>
                    <a:lnTo>
                      <a:pt x="10" y="16"/>
                    </a:lnTo>
                    <a:lnTo>
                      <a:pt x="14" y="17"/>
                    </a:lnTo>
                    <a:lnTo>
                      <a:pt x="18" y="18"/>
                    </a:lnTo>
                    <a:lnTo>
                      <a:pt x="23" y="17"/>
                    </a:lnTo>
                    <a:lnTo>
                      <a:pt x="27" y="17"/>
                    </a:lnTo>
                    <a:lnTo>
                      <a:pt x="31" y="16"/>
                    </a:lnTo>
                    <a:lnTo>
                      <a:pt x="36" y="16"/>
                    </a:lnTo>
                    <a:lnTo>
                      <a:pt x="40" y="16"/>
                    </a:lnTo>
                    <a:lnTo>
                      <a:pt x="45" y="16"/>
                    </a:lnTo>
                    <a:lnTo>
                      <a:pt x="49" y="16"/>
                    </a:lnTo>
                    <a:lnTo>
                      <a:pt x="54" y="16"/>
                    </a:lnTo>
                    <a:lnTo>
                      <a:pt x="60" y="15"/>
                    </a:lnTo>
                    <a:lnTo>
                      <a:pt x="65" y="13"/>
                    </a:lnTo>
                    <a:lnTo>
                      <a:pt x="70" y="11"/>
                    </a:lnTo>
                    <a:lnTo>
                      <a:pt x="76" y="10"/>
                    </a:lnTo>
                    <a:lnTo>
                      <a:pt x="75" y="3"/>
                    </a:lnTo>
                    <a:lnTo>
                      <a:pt x="72" y="0"/>
                    </a:lnTo>
                    <a:lnTo>
                      <a:pt x="69" y="0"/>
                    </a:lnTo>
                    <a:lnTo>
                      <a:pt x="62" y="2"/>
                    </a:lnTo>
                    <a:lnTo>
                      <a:pt x="57" y="2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1" y="3"/>
                    </a:lnTo>
                    <a:lnTo>
                      <a:pt x="34" y="3"/>
                    </a:lnTo>
                    <a:lnTo>
                      <a:pt x="29" y="2"/>
                    </a:lnTo>
                    <a:lnTo>
                      <a:pt x="24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2" name="Freeform 376"/>
              <p:cNvSpPr>
                <a:spLocks/>
              </p:cNvSpPr>
              <p:nvPr/>
            </p:nvSpPr>
            <p:spPr bwMode="auto">
              <a:xfrm>
                <a:off x="7251030" y="3240411"/>
                <a:ext cx="55563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4" y="14"/>
                  </a:cxn>
                  <a:cxn ang="0">
                    <a:pos x="7" y="15"/>
                  </a:cxn>
                  <a:cxn ang="0">
                    <a:pos x="10" y="15"/>
                  </a:cxn>
                  <a:cxn ang="0">
                    <a:pos x="14" y="16"/>
                  </a:cxn>
                  <a:cxn ang="0">
                    <a:pos x="17" y="17"/>
                  </a:cxn>
                  <a:cxn ang="0">
                    <a:pos x="25" y="16"/>
                  </a:cxn>
                  <a:cxn ang="0">
                    <a:pos x="35" y="15"/>
                  </a:cxn>
                  <a:cxn ang="0">
                    <a:pos x="43" y="15"/>
                  </a:cxn>
                  <a:cxn ang="0">
                    <a:pos x="51" y="15"/>
                  </a:cxn>
                  <a:cxn ang="0">
                    <a:pos x="57" y="14"/>
                  </a:cxn>
                  <a:cxn ang="0">
                    <a:pos x="61" y="12"/>
                  </a:cxn>
                  <a:cxn ang="0">
                    <a:pos x="67" y="10"/>
                  </a:cxn>
                  <a:cxn ang="0">
                    <a:pos x="72" y="9"/>
                  </a:cxn>
                  <a:cxn ang="0">
                    <a:pos x="72" y="2"/>
                  </a:cxn>
                  <a:cxn ang="0">
                    <a:pos x="69" y="0"/>
                  </a:cxn>
                  <a:cxn ang="0">
                    <a:pos x="66" y="0"/>
                  </a:cxn>
                  <a:cxn ang="0">
                    <a:pos x="59" y="2"/>
                  </a:cxn>
                  <a:cxn ang="0">
                    <a:pos x="54" y="2"/>
                  </a:cxn>
                  <a:cxn ang="0">
                    <a:pos x="50" y="2"/>
                  </a:cxn>
                  <a:cxn ang="0">
                    <a:pos x="44" y="2"/>
                  </a:cxn>
                  <a:cxn ang="0">
                    <a:pos x="39" y="3"/>
                  </a:cxn>
                  <a:cxn ang="0">
                    <a:pos x="32" y="3"/>
                  </a:cxn>
                  <a:cxn ang="0">
                    <a:pos x="28" y="2"/>
                  </a:cxn>
                  <a:cxn ang="0">
                    <a:pos x="22" y="2"/>
                  </a:cxn>
                  <a:cxn ang="0">
                    <a:pos x="19" y="1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5" y="4"/>
                  </a:cxn>
                  <a:cxn ang="0">
                    <a:pos x="0" y="7"/>
                  </a:cxn>
                </a:cxnLst>
                <a:rect l="0" t="0" r="r" b="b"/>
                <a:pathLst>
                  <a:path w="72" h="17">
                    <a:moveTo>
                      <a:pt x="0" y="7"/>
                    </a:moveTo>
                    <a:lnTo>
                      <a:pt x="1" y="8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4" y="14"/>
                    </a:lnTo>
                    <a:lnTo>
                      <a:pt x="7" y="15"/>
                    </a:lnTo>
                    <a:lnTo>
                      <a:pt x="10" y="15"/>
                    </a:lnTo>
                    <a:lnTo>
                      <a:pt x="14" y="16"/>
                    </a:lnTo>
                    <a:lnTo>
                      <a:pt x="17" y="17"/>
                    </a:lnTo>
                    <a:lnTo>
                      <a:pt x="25" y="16"/>
                    </a:lnTo>
                    <a:lnTo>
                      <a:pt x="35" y="15"/>
                    </a:lnTo>
                    <a:lnTo>
                      <a:pt x="43" y="15"/>
                    </a:lnTo>
                    <a:lnTo>
                      <a:pt x="51" y="15"/>
                    </a:lnTo>
                    <a:lnTo>
                      <a:pt x="57" y="14"/>
                    </a:lnTo>
                    <a:lnTo>
                      <a:pt x="61" y="12"/>
                    </a:lnTo>
                    <a:lnTo>
                      <a:pt x="67" y="10"/>
                    </a:lnTo>
                    <a:lnTo>
                      <a:pt x="72" y="9"/>
                    </a:lnTo>
                    <a:lnTo>
                      <a:pt x="72" y="2"/>
                    </a:lnTo>
                    <a:lnTo>
                      <a:pt x="69" y="0"/>
                    </a:lnTo>
                    <a:lnTo>
                      <a:pt x="66" y="0"/>
                    </a:lnTo>
                    <a:lnTo>
                      <a:pt x="59" y="2"/>
                    </a:lnTo>
                    <a:lnTo>
                      <a:pt x="54" y="2"/>
                    </a:lnTo>
                    <a:lnTo>
                      <a:pt x="50" y="2"/>
                    </a:lnTo>
                    <a:lnTo>
                      <a:pt x="44" y="2"/>
                    </a:lnTo>
                    <a:lnTo>
                      <a:pt x="39" y="3"/>
                    </a:lnTo>
                    <a:lnTo>
                      <a:pt x="32" y="3"/>
                    </a:lnTo>
                    <a:lnTo>
                      <a:pt x="28" y="2"/>
                    </a:lnTo>
                    <a:lnTo>
                      <a:pt x="22" y="2"/>
                    </a:lnTo>
                    <a:lnTo>
                      <a:pt x="19" y="1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5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3" name="Freeform 377"/>
              <p:cNvSpPr>
                <a:spLocks/>
              </p:cNvSpPr>
              <p:nvPr/>
            </p:nvSpPr>
            <p:spPr bwMode="auto">
              <a:xfrm>
                <a:off x="7252617" y="3240411"/>
                <a:ext cx="53975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3" y="11"/>
                  </a:cxn>
                  <a:cxn ang="0">
                    <a:pos x="4" y="13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3" y="15"/>
                  </a:cxn>
                  <a:cxn ang="0">
                    <a:pos x="17" y="16"/>
                  </a:cxn>
                  <a:cxn ang="0">
                    <a:pos x="25" y="15"/>
                  </a:cxn>
                  <a:cxn ang="0">
                    <a:pos x="33" y="14"/>
                  </a:cxn>
                  <a:cxn ang="0">
                    <a:pos x="41" y="14"/>
                  </a:cxn>
                  <a:cxn ang="0">
                    <a:pos x="49" y="14"/>
                  </a:cxn>
                  <a:cxn ang="0">
                    <a:pos x="53" y="13"/>
                  </a:cxn>
                  <a:cxn ang="0">
                    <a:pos x="58" y="11"/>
                  </a:cxn>
                  <a:cxn ang="0">
                    <a:pos x="64" y="10"/>
                  </a:cxn>
                  <a:cxn ang="0">
                    <a:pos x="68" y="9"/>
                  </a:cxn>
                  <a:cxn ang="0">
                    <a:pos x="67" y="2"/>
                  </a:cxn>
                  <a:cxn ang="0">
                    <a:pos x="66" y="0"/>
                  </a:cxn>
                  <a:cxn ang="0">
                    <a:pos x="61" y="0"/>
                  </a:cxn>
                  <a:cxn ang="0">
                    <a:pos x="56" y="2"/>
                  </a:cxn>
                  <a:cxn ang="0">
                    <a:pos x="51" y="2"/>
                  </a:cxn>
                  <a:cxn ang="0">
                    <a:pos x="47" y="2"/>
                  </a:cxn>
                  <a:cxn ang="0">
                    <a:pos x="42" y="2"/>
                  </a:cxn>
                  <a:cxn ang="0">
                    <a:pos x="37" y="2"/>
                  </a:cxn>
                  <a:cxn ang="0">
                    <a:pos x="32" y="2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8" y="1"/>
                  </a:cxn>
                  <a:cxn ang="0">
                    <a:pos x="13" y="1"/>
                  </a:cxn>
                  <a:cxn ang="0">
                    <a:pos x="10" y="2"/>
                  </a:cxn>
                  <a:cxn ang="0">
                    <a:pos x="5" y="4"/>
                  </a:cxn>
                  <a:cxn ang="0">
                    <a:pos x="0" y="7"/>
                  </a:cxn>
                </a:cxnLst>
                <a:rect l="0" t="0" r="r" b="b"/>
                <a:pathLst>
                  <a:path w="68" h="16">
                    <a:moveTo>
                      <a:pt x="0" y="7"/>
                    </a:moveTo>
                    <a:lnTo>
                      <a:pt x="2" y="8"/>
                    </a:lnTo>
                    <a:lnTo>
                      <a:pt x="3" y="9"/>
                    </a:lnTo>
                    <a:lnTo>
                      <a:pt x="3" y="11"/>
                    </a:lnTo>
                    <a:lnTo>
                      <a:pt x="4" y="13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7" y="16"/>
                    </a:lnTo>
                    <a:lnTo>
                      <a:pt x="25" y="15"/>
                    </a:lnTo>
                    <a:lnTo>
                      <a:pt x="33" y="14"/>
                    </a:lnTo>
                    <a:lnTo>
                      <a:pt x="41" y="14"/>
                    </a:lnTo>
                    <a:lnTo>
                      <a:pt x="49" y="14"/>
                    </a:lnTo>
                    <a:lnTo>
                      <a:pt x="53" y="13"/>
                    </a:lnTo>
                    <a:lnTo>
                      <a:pt x="58" y="11"/>
                    </a:lnTo>
                    <a:lnTo>
                      <a:pt x="64" y="10"/>
                    </a:lnTo>
                    <a:lnTo>
                      <a:pt x="68" y="9"/>
                    </a:lnTo>
                    <a:lnTo>
                      <a:pt x="67" y="2"/>
                    </a:lnTo>
                    <a:lnTo>
                      <a:pt x="66" y="0"/>
                    </a:lnTo>
                    <a:lnTo>
                      <a:pt x="61" y="0"/>
                    </a:lnTo>
                    <a:lnTo>
                      <a:pt x="56" y="2"/>
                    </a:lnTo>
                    <a:lnTo>
                      <a:pt x="51" y="2"/>
                    </a:lnTo>
                    <a:lnTo>
                      <a:pt x="47" y="2"/>
                    </a:lnTo>
                    <a:lnTo>
                      <a:pt x="42" y="2"/>
                    </a:lnTo>
                    <a:lnTo>
                      <a:pt x="37" y="2"/>
                    </a:lnTo>
                    <a:lnTo>
                      <a:pt x="32" y="2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5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4" name="Freeform 378"/>
              <p:cNvSpPr>
                <a:spLocks/>
              </p:cNvSpPr>
              <p:nvPr/>
            </p:nvSpPr>
            <p:spPr bwMode="auto">
              <a:xfrm>
                <a:off x="7254205" y="3241998"/>
                <a:ext cx="50800" cy="127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10"/>
                  </a:cxn>
                  <a:cxn ang="0">
                    <a:pos x="3" y="12"/>
                  </a:cxn>
                  <a:cxn ang="0">
                    <a:pos x="5" y="13"/>
                  </a:cxn>
                  <a:cxn ang="0">
                    <a:pos x="9" y="13"/>
                  </a:cxn>
                  <a:cxn ang="0">
                    <a:pos x="12" y="14"/>
                  </a:cxn>
                  <a:cxn ang="0">
                    <a:pos x="15" y="15"/>
                  </a:cxn>
                  <a:cxn ang="0">
                    <a:pos x="23" y="14"/>
                  </a:cxn>
                  <a:cxn ang="0">
                    <a:pos x="30" y="13"/>
                  </a:cxn>
                  <a:cxn ang="0">
                    <a:pos x="38" y="13"/>
                  </a:cxn>
                  <a:cxn ang="0">
                    <a:pos x="45" y="13"/>
                  </a:cxn>
                  <a:cxn ang="0">
                    <a:pos x="49" y="12"/>
                  </a:cxn>
                  <a:cxn ang="0">
                    <a:pos x="54" y="10"/>
                  </a:cxn>
                  <a:cxn ang="0">
                    <a:pos x="58" y="9"/>
                  </a:cxn>
                  <a:cxn ang="0">
                    <a:pos x="63" y="8"/>
                  </a:cxn>
                  <a:cxn ang="0">
                    <a:pos x="63" y="2"/>
                  </a:cxn>
                  <a:cxn ang="0">
                    <a:pos x="61" y="0"/>
                  </a:cxn>
                  <a:cxn ang="0">
                    <a:pos x="57" y="0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4" y="2"/>
                  </a:cxn>
                  <a:cxn ang="0">
                    <a:pos x="39" y="2"/>
                  </a:cxn>
                  <a:cxn ang="0">
                    <a:pos x="34" y="2"/>
                  </a:cxn>
                  <a:cxn ang="0">
                    <a:pos x="29" y="2"/>
                  </a:cxn>
                  <a:cxn ang="0">
                    <a:pos x="24" y="1"/>
                  </a:cxn>
                  <a:cxn ang="0">
                    <a:pos x="19" y="1"/>
                  </a:cxn>
                  <a:cxn ang="0">
                    <a:pos x="16" y="1"/>
                  </a:cxn>
                  <a:cxn ang="0">
                    <a:pos x="12" y="1"/>
                  </a:cxn>
                  <a:cxn ang="0">
                    <a:pos x="8" y="2"/>
                  </a:cxn>
                  <a:cxn ang="0">
                    <a:pos x="4" y="3"/>
                  </a:cxn>
                  <a:cxn ang="0">
                    <a:pos x="0" y="6"/>
                  </a:cxn>
                </a:cxnLst>
                <a:rect l="0" t="0" r="r" b="b"/>
                <a:pathLst>
                  <a:path w="63" h="15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3" y="12"/>
                    </a:lnTo>
                    <a:lnTo>
                      <a:pt x="5" y="13"/>
                    </a:lnTo>
                    <a:lnTo>
                      <a:pt x="9" y="13"/>
                    </a:lnTo>
                    <a:lnTo>
                      <a:pt x="12" y="14"/>
                    </a:lnTo>
                    <a:lnTo>
                      <a:pt x="15" y="15"/>
                    </a:lnTo>
                    <a:lnTo>
                      <a:pt x="23" y="14"/>
                    </a:lnTo>
                    <a:lnTo>
                      <a:pt x="30" y="13"/>
                    </a:lnTo>
                    <a:lnTo>
                      <a:pt x="38" y="13"/>
                    </a:lnTo>
                    <a:lnTo>
                      <a:pt x="45" y="13"/>
                    </a:lnTo>
                    <a:lnTo>
                      <a:pt x="49" y="12"/>
                    </a:lnTo>
                    <a:lnTo>
                      <a:pt x="54" y="10"/>
                    </a:lnTo>
                    <a:lnTo>
                      <a:pt x="58" y="9"/>
                    </a:lnTo>
                    <a:lnTo>
                      <a:pt x="63" y="8"/>
                    </a:lnTo>
                    <a:lnTo>
                      <a:pt x="63" y="2"/>
                    </a:lnTo>
                    <a:lnTo>
                      <a:pt x="61" y="0"/>
                    </a:lnTo>
                    <a:lnTo>
                      <a:pt x="57" y="0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4" y="2"/>
                    </a:lnTo>
                    <a:lnTo>
                      <a:pt x="39" y="2"/>
                    </a:lnTo>
                    <a:lnTo>
                      <a:pt x="34" y="2"/>
                    </a:lnTo>
                    <a:lnTo>
                      <a:pt x="29" y="2"/>
                    </a:lnTo>
                    <a:lnTo>
                      <a:pt x="24" y="1"/>
                    </a:lnTo>
                    <a:lnTo>
                      <a:pt x="19" y="1"/>
                    </a:lnTo>
                    <a:lnTo>
                      <a:pt x="16" y="1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4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5" name="Freeform 379"/>
              <p:cNvSpPr>
                <a:spLocks/>
              </p:cNvSpPr>
              <p:nvPr/>
            </p:nvSpPr>
            <p:spPr bwMode="auto">
              <a:xfrm>
                <a:off x="7255792" y="3243586"/>
                <a:ext cx="46038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3" y="11"/>
                  </a:cxn>
                  <a:cxn ang="0">
                    <a:pos x="6" y="12"/>
                  </a:cxn>
                  <a:cxn ang="0">
                    <a:pos x="9" y="12"/>
                  </a:cxn>
                  <a:cxn ang="0">
                    <a:pos x="12" y="13"/>
                  </a:cxn>
                  <a:cxn ang="0">
                    <a:pos x="14" y="14"/>
                  </a:cxn>
                  <a:cxn ang="0">
                    <a:pos x="22" y="13"/>
                  </a:cxn>
                  <a:cxn ang="0">
                    <a:pos x="29" y="12"/>
                  </a:cxn>
                  <a:cxn ang="0">
                    <a:pos x="36" y="12"/>
                  </a:cxn>
                  <a:cxn ang="0">
                    <a:pos x="43" y="12"/>
                  </a:cxn>
                  <a:cxn ang="0">
                    <a:pos x="47" y="11"/>
                  </a:cxn>
                  <a:cxn ang="0">
                    <a:pos x="51" y="9"/>
                  </a:cxn>
                  <a:cxn ang="0">
                    <a:pos x="55" y="8"/>
                  </a:cxn>
                  <a:cxn ang="0">
                    <a:pos x="59" y="7"/>
                  </a:cxn>
                  <a:cxn ang="0">
                    <a:pos x="59" y="2"/>
                  </a:cxn>
                  <a:cxn ang="0">
                    <a:pos x="58" y="0"/>
                  </a:cxn>
                  <a:cxn ang="0">
                    <a:pos x="54" y="0"/>
                  </a:cxn>
                  <a:cxn ang="0">
                    <a:pos x="48" y="2"/>
                  </a:cxn>
                  <a:cxn ang="0">
                    <a:pos x="45" y="2"/>
                  </a:cxn>
                  <a:cxn ang="0">
                    <a:pos x="40" y="2"/>
                  </a:cxn>
                  <a:cxn ang="0">
                    <a:pos x="37" y="2"/>
                  </a:cxn>
                  <a:cxn ang="0">
                    <a:pos x="32" y="2"/>
                  </a:cxn>
                  <a:cxn ang="0">
                    <a:pos x="23" y="2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9" h="14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6" y="12"/>
                    </a:lnTo>
                    <a:lnTo>
                      <a:pt x="9" y="12"/>
                    </a:lnTo>
                    <a:lnTo>
                      <a:pt x="12" y="13"/>
                    </a:lnTo>
                    <a:lnTo>
                      <a:pt x="14" y="14"/>
                    </a:lnTo>
                    <a:lnTo>
                      <a:pt x="22" y="13"/>
                    </a:lnTo>
                    <a:lnTo>
                      <a:pt x="29" y="12"/>
                    </a:lnTo>
                    <a:lnTo>
                      <a:pt x="36" y="12"/>
                    </a:lnTo>
                    <a:lnTo>
                      <a:pt x="43" y="12"/>
                    </a:lnTo>
                    <a:lnTo>
                      <a:pt x="47" y="11"/>
                    </a:lnTo>
                    <a:lnTo>
                      <a:pt x="51" y="9"/>
                    </a:lnTo>
                    <a:lnTo>
                      <a:pt x="55" y="8"/>
                    </a:lnTo>
                    <a:lnTo>
                      <a:pt x="59" y="7"/>
                    </a:lnTo>
                    <a:lnTo>
                      <a:pt x="59" y="2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48" y="2"/>
                    </a:lnTo>
                    <a:lnTo>
                      <a:pt x="45" y="2"/>
                    </a:lnTo>
                    <a:lnTo>
                      <a:pt x="40" y="2"/>
                    </a:lnTo>
                    <a:lnTo>
                      <a:pt x="37" y="2"/>
                    </a:lnTo>
                    <a:lnTo>
                      <a:pt x="32" y="2"/>
                    </a:lnTo>
                    <a:lnTo>
                      <a:pt x="23" y="2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6" name="Freeform 380"/>
              <p:cNvSpPr>
                <a:spLocks/>
              </p:cNvSpPr>
              <p:nvPr/>
            </p:nvSpPr>
            <p:spPr bwMode="auto">
              <a:xfrm>
                <a:off x="7257380" y="3245173"/>
                <a:ext cx="44450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3" y="6"/>
                  </a:cxn>
                  <a:cxn ang="0">
                    <a:pos x="3" y="7"/>
                  </a:cxn>
                  <a:cxn ang="0">
                    <a:pos x="4" y="9"/>
                  </a:cxn>
                  <a:cxn ang="0">
                    <a:pos x="6" y="10"/>
                  </a:cxn>
                  <a:cxn ang="0">
                    <a:pos x="10" y="10"/>
                  </a:cxn>
                  <a:cxn ang="0">
                    <a:pos x="12" y="11"/>
                  </a:cxn>
                  <a:cxn ang="0">
                    <a:pos x="14" y="12"/>
                  </a:cxn>
                  <a:cxn ang="0">
                    <a:pos x="20" y="11"/>
                  </a:cxn>
                  <a:cxn ang="0">
                    <a:pos x="27" y="10"/>
                  </a:cxn>
                  <a:cxn ang="0">
                    <a:pos x="34" y="10"/>
                  </a:cxn>
                  <a:cxn ang="0">
                    <a:pos x="40" y="10"/>
                  </a:cxn>
                  <a:cxn ang="0">
                    <a:pos x="44" y="9"/>
                  </a:cxn>
                  <a:cxn ang="0">
                    <a:pos x="48" y="7"/>
                  </a:cxn>
                  <a:cxn ang="0">
                    <a:pos x="51" y="7"/>
                  </a:cxn>
                  <a:cxn ang="0">
                    <a:pos x="56" y="6"/>
                  </a:cxn>
                  <a:cxn ang="0">
                    <a:pos x="56" y="2"/>
                  </a:cxn>
                  <a:cxn ang="0">
                    <a:pos x="53" y="0"/>
                  </a:cxn>
                  <a:cxn ang="0">
                    <a:pos x="51" y="0"/>
                  </a:cxn>
                  <a:cxn ang="0">
                    <a:pos x="46" y="2"/>
                  </a:cxn>
                  <a:cxn ang="0">
                    <a:pos x="42" y="2"/>
                  </a:cxn>
                  <a:cxn ang="0">
                    <a:pos x="38" y="2"/>
                  </a:cxn>
                  <a:cxn ang="0">
                    <a:pos x="35" y="2"/>
                  </a:cxn>
                  <a:cxn ang="0">
                    <a:pos x="31" y="2"/>
                  </a:cxn>
                  <a:cxn ang="0">
                    <a:pos x="22" y="2"/>
                  </a:cxn>
                  <a:cxn ang="0">
                    <a:pos x="14" y="0"/>
                  </a:cxn>
                  <a:cxn ang="0">
                    <a:pos x="8" y="2"/>
                  </a:cxn>
                  <a:cxn ang="0">
                    <a:pos x="0" y="5"/>
                  </a:cxn>
                </a:cxnLst>
                <a:rect l="0" t="0" r="r" b="b"/>
                <a:pathLst>
                  <a:path w="56" h="12">
                    <a:moveTo>
                      <a:pt x="0" y="5"/>
                    </a:moveTo>
                    <a:lnTo>
                      <a:pt x="1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6" y="10"/>
                    </a:lnTo>
                    <a:lnTo>
                      <a:pt x="10" y="10"/>
                    </a:lnTo>
                    <a:lnTo>
                      <a:pt x="12" y="11"/>
                    </a:lnTo>
                    <a:lnTo>
                      <a:pt x="14" y="12"/>
                    </a:lnTo>
                    <a:lnTo>
                      <a:pt x="20" y="11"/>
                    </a:lnTo>
                    <a:lnTo>
                      <a:pt x="27" y="10"/>
                    </a:lnTo>
                    <a:lnTo>
                      <a:pt x="34" y="10"/>
                    </a:lnTo>
                    <a:lnTo>
                      <a:pt x="40" y="10"/>
                    </a:lnTo>
                    <a:lnTo>
                      <a:pt x="44" y="9"/>
                    </a:lnTo>
                    <a:lnTo>
                      <a:pt x="48" y="7"/>
                    </a:lnTo>
                    <a:lnTo>
                      <a:pt x="51" y="7"/>
                    </a:lnTo>
                    <a:lnTo>
                      <a:pt x="56" y="6"/>
                    </a:lnTo>
                    <a:lnTo>
                      <a:pt x="56" y="2"/>
                    </a:lnTo>
                    <a:lnTo>
                      <a:pt x="53" y="0"/>
                    </a:lnTo>
                    <a:lnTo>
                      <a:pt x="51" y="0"/>
                    </a:lnTo>
                    <a:lnTo>
                      <a:pt x="46" y="2"/>
                    </a:lnTo>
                    <a:lnTo>
                      <a:pt x="42" y="2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31" y="2"/>
                    </a:lnTo>
                    <a:lnTo>
                      <a:pt x="22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7" name="Freeform 381"/>
              <p:cNvSpPr>
                <a:spLocks/>
              </p:cNvSpPr>
              <p:nvPr/>
            </p:nvSpPr>
            <p:spPr bwMode="auto">
              <a:xfrm>
                <a:off x="7258967" y="3245173"/>
                <a:ext cx="41275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3" y="9"/>
                  </a:cxn>
                  <a:cxn ang="0">
                    <a:pos x="12" y="12"/>
                  </a:cxn>
                  <a:cxn ang="0">
                    <a:pos x="37" y="10"/>
                  </a:cxn>
                  <a:cxn ang="0">
                    <a:pos x="50" y="6"/>
                  </a:cxn>
                  <a:cxn ang="0">
                    <a:pos x="50" y="3"/>
                  </a:cxn>
                  <a:cxn ang="0">
                    <a:pos x="49" y="0"/>
                  </a:cxn>
                  <a:cxn ang="0">
                    <a:pos x="47" y="2"/>
                  </a:cxn>
                  <a:cxn ang="0">
                    <a:pos x="42" y="3"/>
                  </a:cxn>
                  <a:cxn ang="0">
                    <a:pos x="28" y="3"/>
                  </a:cxn>
                  <a:cxn ang="0">
                    <a:pos x="19" y="3"/>
                  </a:cxn>
                  <a:cxn ang="0">
                    <a:pos x="12" y="2"/>
                  </a:cxn>
                  <a:cxn ang="0">
                    <a:pos x="7" y="3"/>
                  </a:cxn>
                  <a:cxn ang="0">
                    <a:pos x="0" y="5"/>
                  </a:cxn>
                </a:cxnLst>
                <a:rect l="0" t="0" r="r" b="b"/>
                <a:pathLst>
                  <a:path w="50" h="12">
                    <a:moveTo>
                      <a:pt x="0" y="5"/>
                    </a:moveTo>
                    <a:lnTo>
                      <a:pt x="3" y="9"/>
                    </a:lnTo>
                    <a:lnTo>
                      <a:pt x="12" y="12"/>
                    </a:lnTo>
                    <a:lnTo>
                      <a:pt x="37" y="10"/>
                    </a:lnTo>
                    <a:lnTo>
                      <a:pt x="50" y="6"/>
                    </a:lnTo>
                    <a:lnTo>
                      <a:pt x="50" y="3"/>
                    </a:lnTo>
                    <a:lnTo>
                      <a:pt x="49" y="0"/>
                    </a:lnTo>
                    <a:lnTo>
                      <a:pt x="47" y="2"/>
                    </a:lnTo>
                    <a:lnTo>
                      <a:pt x="42" y="3"/>
                    </a:lnTo>
                    <a:lnTo>
                      <a:pt x="28" y="3"/>
                    </a:lnTo>
                    <a:lnTo>
                      <a:pt x="19" y="3"/>
                    </a:lnTo>
                    <a:lnTo>
                      <a:pt x="12" y="2"/>
                    </a:lnTo>
                    <a:lnTo>
                      <a:pt x="7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8" name="Freeform 438"/>
              <p:cNvSpPr>
                <a:spLocks/>
              </p:cNvSpPr>
              <p:nvPr/>
            </p:nvSpPr>
            <p:spPr bwMode="auto">
              <a:xfrm>
                <a:off x="7257379" y="3124523"/>
                <a:ext cx="39688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12"/>
                  </a:cxn>
                  <a:cxn ang="0">
                    <a:pos x="12" y="13"/>
                  </a:cxn>
                  <a:cxn ang="0">
                    <a:pos x="36" y="13"/>
                  </a:cxn>
                  <a:cxn ang="0">
                    <a:pos x="51" y="7"/>
                  </a:cxn>
                  <a:cxn ang="0">
                    <a:pos x="51" y="3"/>
                  </a:cxn>
                  <a:cxn ang="0">
                    <a:pos x="49" y="0"/>
                  </a:cxn>
                  <a:cxn ang="0">
                    <a:pos x="46" y="0"/>
                  </a:cxn>
                  <a:cxn ang="0">
                    <a:pos x="42" y="1"/>
                  </a:cxn>
                  <a:cxn ang="0">
                    <a:pos x="28" y="3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6" y="1"/>
                  </a:cxn>
                  <a:cxn ang="0">
                    <a:pos x="0" y="5"/>
                  </a:cxn>
                </a:cxnLst>
                <a:rect l="0" t="0" r="r" b="b"/>
                <a:pathLst>
                  <a:path w="51" h="13">
                    <a:moveTo>
                      <a:pt x="0" y="5"/>
                    </a:moveTo>
                    <a:lnTo>
                      <a:pt x="2" y="12"/>
                    </a:lnTo>
                    <a:lnTo>
                      <a:pt x="12" y="13"/>
                    </a:lnTo>
                    <a:lnTo>
                      <a:pt x="36" y="13"/>
                    </a:lnTo>
                    <a:lnTo>
                      <a:pt x="51" y="7"/>
                    </a:lnTo>
                    <a:lnTo>
                      <a:pt x="51" y="3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2" y="1"/>
                    </a:lnTo>
                    <a:lnTo>
                      <a:pt x="28" y="3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6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9" name="Freeform 439"/>
              <p:cNvSpPr>
                <a:spLocks/>
              </p:cNvSpPr>
              <p:nvPr/>
            </p:nvSpPr>
            <p:spPr bwMode="auto">
              <a:xfrm>
                <a:off x="7257379" y="3124523"/>
                <a:ext cx="38100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10"/>
                  </a:cxn>
                  <a:cxn ang="0">
                    <a:pos x="3" y="11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10" y="11"/>
                  </a:cxn>
                  <a:cxn ang="0">
                    <a:pos x="12" y="12"/>
                  </a:cxn>
                  <a:cxn ang="0">
                    <a:pos x="18" y="12"/>
                  </a:cxn>
                  <a:cxn ang="0">
                    <a:pos x="23" y="12"/>
                  </a:cxn>
                  <a:cxn ang="0">
                    <a:pos x="29" y="12"/>
                  </a:cxn>
                  <a:cxn ang="0">
                    <a:pos x="35" y="12"/>
                  </a:cxn>
                  <a:cxn ang="0">
                    <a:pos x="38" y="11"/>
                  </a:cxn>
                  <a:cxn ang="0">
                    <a:pos x="42" y="10"/>
                  </a:cxn>
                  <a:cxn ang="0">
                    <a:pos x="45" y="8"/>
                  </a:cxn>
                  <a:cxn ang="0">
                    <a:pos x="49" y="7"/>
                  </a:cxn>
                  <a:cxn ang="0">
                    <a:pos x="49" y="3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40" y="2"/>
                  </a:cxn>
                  <a:cxn ang="0">
                    <a:pos x="36" y="2"/>
                  </a:cxn>
                  <a:cxn ang="0">
                    <a:pos x="34" y="2"/>
                  </a:cxn>
                  <a:cxn ang="0">
                    <a:pos x="30" y="2"/>
                  </a:cxn>
                  <a:cxn ang="0">
                    <a:pos x="27" y="2"/>
                  </a:cxn>
                  <a:cxn ang="0">
                    <a:pos x="19" y="2"/>
                  </a:cxn>
                  <a:cxn ang="0">
                    <a:pos x="12" y="0"/>
                  </a:cxn>
                  <a:cxn ang="0">
                    <a:pos x="6" y="2"/>
                  </a:cxn>
                  <a:cxn ang="0">
                    <a:pos x="0" y="5"/>
                  </a:cxn>
                </a:cxnLst>
                <a:rect l="0" t="0" r="r" b="b"/>
                <a:pathLst>
                  <a:path w="49" h="12">
                    <a:moveTo>
                      <a:pt x="0" y="5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3" y="11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10" y="11"/>
                    </a:lnTo>
                    <a:lnTo>
                      <a:pt x="12" y="12"/>
                    </a:lnTo>
                    <a:lnTo>
                      <a:pt x="18" y="12"/>
                    </a:lnTo>
                    <a:lnTo>
                      <a:pt x="23" y="12"/>
                    </a:lnTo>
                    <a:lnTo>
                      <a:pt x="29" y="12"/>
                    </a:lnTo>
                    <a:lnTo>
                      <a:pt x="35" y="12"/>
                    </a:lnTo>
                    <a:lnTo>
                      <a:pt x="38" y="11"/>
                    </a:lnTo>
                    <a:lnTo>
                      <a:pt x="42" y="10"/>
                    </a:lnTo>
                    <a:lnTo>
                      <a:pt x="45" y="8"/>
                    </a:lnTo>
                    <a:lnTo>
                      <a:pt x="49" y="7"/>
                    </a:lnTo>
                    <a:lnTo>
                      <a:pt x="49" y="3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0" y="2"/>
                    </a:lnTo>
                    <a:lnTo>
                      <a:pt x="36" y="2"/>
                    </a:lnTo>
                    <a:lnTo>
                      <a:pt x="34" y="2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19" y="2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0" name="Freeform 440"/>
              <p:cNvSpPr>
                <a:spLocks/>
              </p:cNvSpPr>
              <p:nvPr/>
            </p:nvSpPr>
            <p:spPr bwMode="auto">
              <a:xfrm>
                <a:off x="7258967" y="3124523"/>
                <a:ext cx="36513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10"/>
                  </a:cxn>
                  <a:cxn ang="0">
                    <a:pos x="3" y="11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9" y="11"/>
                  </a:cxn>
                  <a:cxn ang="0">
                    <a:pos x="11" y="12"/>
                  </a:cxn>
                  <a:cxn ang="0">
                    <a:pos x="17" y="12"/>
                  </a:cxn>
                  <a:cxn ang="0">
                    <a:pos x="22" y="12"/>
                  </a:cxn>
                  <a:cxn ang="0">
                    <a:pos x="27" y="12"/>
                  </a:cxn>
                  <a:cxn ang="0">
                    <a:pos x="33" y="12"/>
                  </a:cxn>
                  <a:cxn ang="0">
                    <a:pos x="36" y="11"/>
                  </a:cxn>
                  <a:cxn ang="0">
                    <a:pos x="40" y="10"/>
                  </a:cxn>
                  <a:cxn ang="0">
                    <a:pos x="43" y="8"/>
                  </a:cxn>
                  <a:cxn ang="0">
                    <a:pos x="47" y="7"/>
                  </a:cxn>
                  <a:cxn ang="0">
                    <a:pos x="47" y="3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39" y="2"/>
                  </a:cxn>
                  <a:cxn ang="0">
                    <a:pos x="35" y="2"/>
                  </a:cxn>
                  <a:cxn ang="0">
                    <a:pos x="32" y="2"/>
                  </a:cxn>
                  <a:cxn ang="0">
                    <a:pos x="28" y="3"/>
                  </a:cxn>
                  <a:cxn ang="0">
                    <a:pos x="26" y="3"/>
                  </a:cxn>
                  <a:cxn ang="0">
                    <a:pos x="18" y="3"/>
                  </a:cxn>
                  <a:cxn ang="0">
                    <a:pos x="12" y="2"/>
                  </a:cxn>
                  <a:cxn ang="0">
                    <a:pos x="6" y="3"/>
                  </a:cxn>
                  <a:cxn ang="0">
                    <a:pos x="0" y="5"/>
                  </a:cxn>
                </a:cxnLst>
                <a:rect l="0" t="0" r="r" b="b"/>
                <a:pathLst>
                  <a:path w="47" h="12">
                    <a:moveTo>
                      <a:pt x="0" y="5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9" y="11"/>
                    </a:lnTo>
                    <a:lnTo>
                      <a:pt x="11" y="12"/>
                    </a:lnTo>
                    <a:lnTo>
                      <a:pt x="17" y="12"/>
                    </a:lnTo>
                    <a:lnTo>
                      <a:pt x="22" y="12"/>
                    </a:lnTo>
                    <a:lnTo>
                      <a:pt x="27" y="12"/>
                    </a:lnTo>
                    <a:lnTo>
                      <a:pt x="33" y="12"/>
                    </a:lnTo>
                    <a:lnTo>
                      <a:pt x="36" y="11"/>
                    </a:lnTo>
                    <a:lnTo>
                      <a:pt x="40" y="10"/>
                    </a:lnTo>
                    <a:lnTo>
                      <a:pt x="43" y="8"/>
                    </a:lnTo>
                    <a:lnTo>
                      <a:pt x="47" y="7"/>
                    </a:lnTo>
                    <a:lnTo>
                      <a:pt x="47" y="3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2" y="2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18" y="3"/>
                    </a:lnTo>
                    <a:lnTo>
                      <a:pt x="12" y="2"/>
                    </a:lnTo>
                    <a:lnTo>
                      <a:pt x="6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1" name="Freeform 441"/>
              <p:cNvSpPr>
                <a:spLocks/>
              </p:cNvSpPr>
              <p:nvPr/>
            </p:nvSpPr>
            <p:spPr bwMode="auto">
              <a:xfrm>
                <a:off x="7258967" y="3126110"/>
                <a:ext cx="34925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0" y="10"/>
                  </a:cxn>
                  <a:cxn ang="0">
                    <a:pos x="26" y="10"/>
                  </a:cxn>
                  <a:cxn ang="0">
                    <a:pos x="31" y="9"/>
                  </a:cxn>
                  <a:cxn ang="0">
                    <a:pos x="34" y="8"/>
                  </a:cxn>
                  <a:cxn ang="0">
                    <a:pos x="38" y="6"/>
                  </a:cxn>
                  <a:cxn ang="0">
                    <a:pos x="41" y="6"/>
                  </a:cxn>
                  <a:cxn ang="0">
                    <a:pos x="43" y="5"/>
                  </a:cxn>
                  <a:cxn ang="0">
                    <a:pos x="43" y="2"/>
                  </a:cxn>
                  <a:cxn ang="0">
                    <a:pos x="42" y="0"/>
                  </a:cxn>
                  <a:cxn ang="0">
                    <a:pos x="40" y="0"/>
                  </a:cxn>
                  <a:cxn ang="0">
                    <a:pos x="35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43" h="10">
                    <a:moveTo>
                      <a:pt x="0" y="3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0" y="10"/>
                    </a:lnTo>
                    <a:lnTo>
                      <a:pt x="26" y="10"/>
                    </a:lnTo>
                    <a:lnTo>
                      <a:pt x="31" y="9"/>
                    </a:lnTo>
                    <a:lnTo>
                      <a:pt x="34" y="8"/>
                    </a:lnTo>
                    <a:lnTo>
                      <a:pt x="38" y="6"/>
                    </a:lnTo>
                    <a:lnTo>
                      <a:pt x="41" y="6"/>
                    </a:lnTo>
                    <a:lnTo>
                      <a:pt x="43" y="5"/>
                    </a:lnTo>
                    <a:lnTo>
                      <a:pt x="43" y="2"/>
                    </a:lnTo>
                    <a:lnTo>
                      <a:pt x="42" y="0"/>
                    </a:lnTo>
                    <a:lnTo>
                      <a:pt x="40" y="0"/>
                    </a:lnTo>
                    <a:lnTo>
                      <a:pt x="35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" name="Freeform 442"/>
              <p:cNvSpPr>
                <a:spLocks/>
              </p:cNvSpPr>
              <p:nvPr/>
            </p:nvSpPr>
            <p:spPr bwMode="auto">
              <a:xfrm>
                <a:off x="7260554" y="3126110"/>
                <a:ext cx="33338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5" y="10"/>
                  </a:cxn>
                  <a:cxn ang="0">
                    <a:pos x="21" y="9"/>
                  </a:cxn>
                  <a:cxn ang="0">
                    <a:pos x="25" y="9"/>
                  </a:cxn>
                  <a:cxn ang="0">
                    <a:pos x="30" y="9"/>
                  </a:cxn>
                  <a:cxn ang="0">
                    <a:pos x="32" y="8"/>
                  </a:cxn>
                  <a:cxn ang="0">
                    <a:pos x="36" y="6"/>
                  </a:cxn>
                  <a:cxn ang="0">
                    <a:pos x="39" y="6"/>
                  </a:cxn>
                  <a:cxn ang="0">
                    <a:pos x="41" y="5"/>
                  </a:cxn>
                  <a:cxn ang="0">
                    <a:pos x="41" y="2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4" y="1"/>
                  </a:cxn>
                  <a:cxn ang="0">
                    <a:pos x="32" y="1"/>
                  </a:cxn>
                  <a:cxn ang="0">
                    <a:pos x="29" y="1"/>
                  </a:cxn>
                  <a:cxn ang="0">
                    <a:pos x="25" y="2"/>
                  </a:cxn>
                  <a:cxn ang="0">
                    <a:pos x="23" y="2"/>
                  </a:cxn>
                  <a:cxn ang="0">
                    <a:pos x="16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1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5" y="10"/>
                    </a:lnTo>
                    <a:lnTo>
                      <a:pt x="21" y="9"/>
                    </a:lnTo>
                    <a:lnTo>
                      <a:pt x="25" y="9"/>
                    </a:lnTo>
                    <a:lnTo>
                      <a:pt x="30" y="9"/>
                    </a:lnTo>
                    <a:lnTo>
                      <a:pt x="32" y="8"/>
                    </a:lnTo>
                    <a:lnTo>
                      <a:pt x="36" y="6"/>
                    </a:lnTo>
                    <a:lnTo>
                      <a:pt x="39" y="6"/>
                    </a:lnTo>
                    <a:lnTo>
                      <a:pt x="41" y="5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4" y="1"/>
                    </a:lnTo>
                    <a:lnTo>
                      <a:pt x="32" y="1"/>
                    </a:lnTo>
                    <a:lnTo>
                      <a:pt x="29" y="1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6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" name="Freeform 443"/>
              <p:cNvSpPr>
                <a:spLocks/>
              </p:cNvSpPr>
              <p:nvPr/>
            </p:nvSpPr>
            <p:spPr bwMode="auto">
              <a:xfrm>
                <a:off x="7260554" y="3126110"/>
                <a:ext cx="33338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8" y="8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20" y="8"/>
                  </a:cxn>
                  <a:cxn ang="0">
                    <a:pos x="24" y="8"/>
                  </a:cxn>
                  <a:cxn ang="0">
                    <a:pos x="29" y="8"/>
                  </a:cxn>
                  <a:cxn ang="0">
                    <a:pos x="31" y="7"/>
                  </a:cxn>
                  <a:cxn ang="0">
                    <a:pos x="35" y="5"/>
                  </a:cxn>
                  <a:cxn ang="0">
                    <a:pos x="37" y="5"/>
                  </a:cxn>
                  <a:cxn ang="0">
                    <a:pos x="40" y="4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2" y="1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0" h="9">
                    <a:moveTo>
                      <a:pt x="0" y="3"/>
                    </a:moveTo>
                    <a:lnTo>
                      <a:pt x="1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2" y="7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20" y="8"/>
                    </a:lnTo>
                    <a:lnTo>
                      <a:pt x="24" y="8"/>
                    </a:lnTo>
                    <a:lnTo>
                      <a:pt x="29" y="8"/>
                    </a:lnTo>
                    <a:lnTo>
                      <a:pt x="31" y="7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40" y="4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2" y="1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4" name="Freeform 444"/>
              <p:cNvSpPr>
                <a:spLocks/>
              </p:cNvSpPr>
              <p:nvPr/>
            </p:nvSpPr>
            <p:spPr bwMode="auto">
              <a:xfrm>
                <a:off x="7263729" y="3126110"/>
                <a:ext cx="28575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8"/>
                  </a:cxn>
                  <a:cxn ang="0">
                    <a:pos x="8" y="9"/>
                  </a:cxn>
                  <a:cxn ang="0">
                    <a:pos x="13" y="9"/>
                  </a:cxn>
                  <a:cxn ang="0">
                    <a:pos x="18" y="8"/>
                  </a:cxn>
                  <a:cxn ang="0">
                    <a:pos x="21" y="8"/>
                  </a:cxn>
                  <a:cxn ang="0">
                    <a:pos x="26" y="8"/>
                  </a:cxn>
                  <a:cxn ang="0">
                    <a:pos x="29" y="7"/>
                  </a:cxn>
                  <a:cxn ang="0">
                    <a:pos x="31" y="7"/>
                  </a:cxn>
                  <a:cxn ang="0">
                    <a:pos x="35" y="5"/>
                  </a:cxn>
                  <a:cxn ang="0">
                    <a:pos x="37" y="5"/>
                  </a:cxn>
                  <a:cxn ang="0">
                    <a:pos x="37" y="2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2" y="2"/>
                  </a:cxn>
                  <a:cxn ang="0">
                    <a:pos x="20" y="2"/>
                  </a:cxn>
                  <a:cxn ang="0">
                    <a:pos x="14" y="2"/>
                  </a:cxn>
                  <a:cxn ang="0">
                    <a:pos x="9" y="1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7" h="9">
                    <a:moveTo>
                      <a:pt x="0" y="3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13" y="9"/>
                    </a:lnTo>
                    <a:lnTo>
                      <a:pt x="18" y="8"/>
                    </a:lnTo>
                    <a:lnTo>
                      <a:pt x="21" y="8"/>
                    </a:lnTo>
                    <a:lnTo>
                      <a:pt x="26" y="8"/>
                    </a:lnTo>
                    <a:lnTo>
                      <a:pt x="29" y="7"/>
                    </a:lnTo>
                    <a:lnTo>
                      <a:pt x="31" y="7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7" y="2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2" y="2"/>
                    </a:lnTo>
                    <a:lnTo>
                      <a:pt x="20" y="2"/>
                    </a:lnTo>
                    <a:lnTo>
                      <a:pt x="14" y="2"/>
                    </a:lnTo>
                    <a:lnTo>
                      <a:pt x="9" y="1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5" name="Freeform 445"/>
              <p:cNvSpPr>
                <a:spLocks/>
              </p:cNvSpPr>
              <p:nvPr/>
            </p:nvSpPr>
            <p:spPr bwMode="auto">
              <a:xfrm>
                <a:off x="7263729" y="3127698"/>
                <a:ext cx="26988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8" y="8"/>
                  </a:cxn>
                  <a:cxn ang="0">
                    <a:pos x="13" y="7"/>
                  </a:cxn>
                  <a:cxn ang="0">
                    <a:pos x="17" y="7"/>
                  </a:cxn>
                  <a:cxn ang="0">
                    <a:pos x="20" y="7"/>
                  </a:cxn>
                  <a:cxn ang="0">
                    <a:pos x="25" y="7"/>
                  </a:cxn>
                  <a:cxn ang="0">
                    <a:pos x="27" y="6"/>
                  </a:cxn>
                  <a:cxn ang="0">
                    <a:pos x="30" y="6"/>
                  </a:cxn>
                  <a:cxn ang="0">
                    <a:pos x="33" y="4"/>
                  </a:cxn>
                  <a:cxn ang="0">
                    <a:pos x="35" y="4"/>
                  </a:cxn>
                  <a:cxn ang="0">
                    <a:pos x="35" y="1"/>
                  </a:cxn>
                  <a:cxn ang="0">
                    <a:pos x="34" y="0"/>
                  </a:cxn>
                  <a:cxn ang="0">
                    <a:pos x="32" y="0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8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5" h="8">
                    <a:moveTo>
                      <a:pt x="0" y="3"/>
                    </a:moveTo>
                    <a:lnTo>
                      <a:pt x="0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13" y="7"/>
                    </a:lnTo>
                    <a:lnTo>
                      <a:pt x="17" y="7"/>
                    </a:lnTo>
                    <a:lnTo>
                      <a:pt x="20" y="7"/>
                    </a:lnTo>
                    <a:lnTo>
                      <a:pt x="25" y="7"/>
                    </a:lnTo>
                    <a:lnTo>
                      <a:pt x="27" y="6"/>
                    </a:lnTo>
                    <a:lnTo>
                      <a:pt x="30" y="6"/>
                    </a:lnTo>
                    <a:lnTo>
                      <a:pt x="33" y="4"/>
                    </a:lnTo>
                    <a:lnTo>
                      <a:pt x="35" y="4"/>
                    </a:lnTo>
                    <a:lnTo>
                      <a:pt x="35" y="1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6" name="Freeform 446"/>
              <p:cNvSpPr>
                <a:spLocks/>
              </p:cNvSpPr>
              <p:nvPr/>
            </p:nvSpPr>
            <p:spPr bwMode="auto">
              <a:xfrm>
                <a:off x="7265317" y="3127698"/>
                <a:ext cx="25400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3" y="7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8" y="8"/>
                  </a:cxn>
                  <a:cxn ang="0">
                    <a:pos x="11" y="7"/>
                  </a:cxn>
                  <a:cxn ang="0">
                    <a:pos x="15" y="7"/>
                  </a:cxn>
                  <a:cxn ang="0">
                    <a:pos x="18" y="7"/>
                  </a:cxn>
                  <a:cxn ang="0">
                    <a:pos x="23" y="7"/>
                  </a:cxn>
                  <a:cxn ang="0">
                    <a:pos x="25" y="6"/>
                  </a:cxn>
                  <a:cxn ang="0">
                    <a:pos x="27" y="6"/>
                  </a:cxn>
                  <a:cxn ang="0">
                    <a:pos x="30" y="6"/>
                  </a:cxn>
                  <a:cxn ang="0">
                    <a:pos x="32" y="4"/>
                  </a:cxn>
                  <a:cxn ang="0">
                    <a:pos x="32" y="2"/>
                  </a:cxn>
                  <a:cxn ang="0">
                    <a:pos x="31" y="1"/>
                  </a:cxn>
                  <a:cxn ang="0">
                    <a:pos x="28" y="0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21" y="1"/>
                  </a:cxn>
                  <a:cxn ang="0">
                    <a:pos x="19" y="1"/>
                  </a:cxn>
                  <a:cxn ang="0">
                    <a:pos x="17" y="2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3" y="2"/>
                  </a:cxn>
                  <a:cxn ang="0">
                    <a:pos x="0" y="3"/>
                  </a:cxn>
                </a:cxnLst>
                <a:rect l="0" t="0" r="r" b="b"/>
                <a:pathLst>
                  <a:path w="32" h="8">
                    <a:moveTo>
                      <a:pt x="0" y="3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8" y="8"/>
                    </a:lnTo>
                    <a:lnTo>
                      <a:pt x="11" y="7"/>
                    </a:lnTo>
                    <a:lnTo>
                      <a:pt x="15" y="7"/>
                    </a:lnTo>
                    <a:lnTo>
                      <a:pt x="18" y="7"/>
                    </a:lnTo>
                    <a:lnTo>
                      <a:pt x="23" y="7"/>
                    </a:lnTo>
                    <a:lnTo>
                      <a:pt x="25" y="6"/>
                    </a:lnTo>
                    <a:lnTo>
                      <a:pt x="27" y="6"/>
                    </a:lnTo>
                    <a:lnTo>
                      <a:pt x="30" y="6"/>
                    </a:lnTo>
                    <a:lnTo>
                      <a:pt x="32" y="4"/>
                    </a:lnTo>
                    <a:lnTo>
                      <a:pt x="32" y="2"/>
                    </a:lnTo>
                    <a:lnTo>
                      <a:pt x="31" y="1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21" y="1"/>
                    </a:lnTo>
                    <a:lnTo>
                      <a:pt x="19" y="1"/>
                    </a:lnTo>
                    <a:lnTo>
                      <a:pt x="17" y="2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3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7" name="Freeform 447"/>
              <p:cNvSpPr>
                <a:spLocks/>
              </p:cNvSpPr>
              <p:nvPr/>
            </p:nvSpPr>
            <p:spPr bwMode="auto">
              <a:xfrm>
                <a:off x="7265317" y="3129285"/>
                <a:ext cx="23813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7" y="7"/>
                  </a:cxn>
                  <a:cxn ang="0">
                    <a:pos x="10" y="6"/>
                  </a:cxn>
                  <a:cxn ang="0">
                    <a:pos x="15" y="6"/>
                  </a:cxn>
                  <a:cxn ang="0">
                    <a:pos x="18" y="6"/>
                  </a:cxn>
                  <a:cxn ang="0">
                    <a:pos x="22" y="6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27" y="5"/>
                  </a:cxn>
                  <a:cxn ang="0">
                    <a:pos x="30" y="3"/>
                  </a:cxn>
                  <a:cxn ang="0">
                    <a:pos x="30" y="1"/>
                  </a:cxn>
                  <a:cxn ang="0">
                    <a:pos x="29" y="0"/>
                  </a:cxn>
                  <a:cxn ang="0">
                    <a:pos x="26" y="0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20" y="1"/>
                  </a:cxn>
                  <a:cxn ang="0">
                    <a:pos x="18" y="1"/>
                  </a:cxn>
                  <a:cxn ang="0">
                    <a:pos x="16" y="1"/>
                  </a:cxn>
                  <a:cxn ang="0">
                    <a:pos x="11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2"/>
                  </a:cxn>
                </a:cxnLst>
                <a:rect l="0" t="0" r="r" b="b"/>
                <a:pathLst>
                  <a:path w="30" h="7">
                    <a:moveTo>
                      <a:pt x="0" y="2"/>
                    </a:moveTo>
                    <a:lnTo>
                      <a:pt x="0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7" y="7"/>
                    </a:lnTo>
                    <a:lnTo>
                      <a:pt x="10" y="6"/>
                    </a:lnTo>
                    <a:lnTo>
                      <a:pt x="15" y="6"/>
                    </a:lnTo>
                    <a:lnTo>
                      <a:pt x="18" y="6"/>
                    </a:lnTo>
                    <a:lnTo>
                      <a:pt x="22" y="6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30" y="3"/>
                    </a:lnTo>
                    <a:lnTo>
                      <a:pt x="30" y="1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8" y="1"/>
                    </a:lnTo>
                    <a:lnTo>
                      <a:pt x="16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8" name="Freeform 448"/>
              <p:cNvSpPr>
                <a:spLocks/>
              </p:cNvSpPr>
              <p:nvPr/>
            </p:nvSpPr>
            <p:spPr bwMode="auto">
              <a:xfrm>
                <a:off x="7266904" y="3129285"/>
                <a:ext cx="22225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7" y="7"/>
                  </a:cxn>
                  <a:cxn ang="0">
                    <a:pos x="19" y="6"/>
                  </a:cxn>
                  <a:cxn ang="0">
                    <a:pos x="28" y="3"/>
                  </a:cxn>
                  <a:cxn ang="0">
                    <a:pos x="28" y="1"/>
                  </a:cxn>
                  <a:cxn ang="0">
                    <a:pos x="26" y="0"/>
                  </a:cxn>
                  <a:cxn ang="0">
                    <a:pos x="25" y="0"/>
                  </a:cxn>
                  <a:cxn ang="0">
                    <a:pos x="23" y="1"/>
                  </a:cxn>
                  <a:cxn ang="0">
                    <a:pos x="15" y="2"/>
                  </a:cxn>
                  <a:cxn ang="0">
                    <a:pos x="10" y="2"/>
                  </a:cxn>
                  <a:cxn ang="0">
                    <a:pos x="7" y="1"/>
                  </a:cxn>
                  <a:cxn ang="0">
                    <a:pos x="3" y="2"/>
                  </a:cxn>
                  <a:cxn ang="0">
                    <a:pos x="0" y="3"/>
                  </a:cxn>
                </a:cxnLst>
                <a:rect l="0" t="0" r="r" b="b"/>
                <a:pathLst>
                  <a:path w="28" h="7">
                    <a:moveTo>
                      <a:pt x="0" y="3"/>
                    </a:moveTo>
                    <a:lnTo>
                      <a:pt x="1" y="5"/>
                    </a:lnTo>
                    <a:lnTo>
                      <a:pt x="7" y="7"/>
                    </a:lnTo>
                    <a:lnTo>
                      <a:pt x="19" y="6"/>
                    </a:lnTo>
                    <a:lnTo>
                      <a:pt x="28" y="3"/>
                    </a:lnTo>
                    <a:lnTo>
                      <a:pt x="28" y="1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3" y="1"/>
                    </a:lnTo>
                    <a:lnTo>
                      <a:pt x="15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9" name="Freeform 504"/>
              <p:cNvSpPr>
                <a:spLocks/>
              </p:cNvSpPr>
              <p:nvPr/>
            </p:nvSpPr>
            <p:spPr bwMode="auto">
              <a:xfrm>
                <a:off x="7225629" y="3248348"/>
                <a:ext cx="100013" cy="190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3" y="9"/>
                  </a:cxn>
                  <a:cxn ang="0">
                    <a:pos x="28" y="13"/>
                  </a:cxn>
                  <a:cxn ang="0">
                    <a:pos x="44" y="16"/>
                  </a:cxn>
                  <a:cxn ang="0">
                    <a:pos x="61" y="17"/>
                  </a:cxn>
                  <a:cxn ang="0">
                    <a:pos x="80" y="16"/>
                  </a:cxn>
                  <a:cxn ang="0">
                    <a:pos x="96" y="14"/>
                  </a:cxn>
                  <a:cxn ang="0">
                    <a:pos x="112" y="8"/>
                  </a:cxn>
                  <a:cxn ang="0">
                    <a:pos x="126" y="0"/>
                  </a:cxn>
                  <a:cxn ang="0">
                    <a:pos x="118" y="8"/>
                  </a:cxn>
                  <a:cxn ang="0">
                    <a:pos x="107" y="15"/>
                  </a:cxn>
                  <a:cxn ang="0">
                    <a:pos x="96" y="20"/>
                  </a:cxn>
                  <a:cxn ang="0">
                    <a:pos x="82" y="22"/>
                  </a:cxn>
                  <a:cxn ang="0">
                    <a:pos x="68" y="23"/>
                  </a:cxn>
                  <a:cxn ang="0">
                    <a:pos x="52" y="22"/>
                  </a:cxn>
                  <a:cxn ang="0">
                    <a:pos x="35" y="20"/>
                  </a:cxn>
                  <a:cxn ang="0">
                    <a:pos x="16" y="16"/>
                  </a:cxn>
                  <a:cxn ang="0">
                    <a:pos x="2" y="8"/>
                  </a:cxn>
                  <a:cxn ang="0">
                    <a:pos x="0" y="4"/>
                  </a:cxn>
                </a:cxnLst>
                <a:rect l="0" t="0" r="r" b="b"/>
                <a:pathLst>
                  <a:path w="126" h="23">
                    <a:moveTo>
                      <a:pt x="0" y="4"/>
                    </a:moveTo>
                    <a:lnTo>
                      <a:pt x="13" y="9"/>
                    </a:lnTo>
                    <a:lnTo>
                      <a:pt x="28" y="13"/>
                    </a:lnTo>
                    <a:lnTo>
                      <a:pt x="44" y="16"/>
                    </a:lnTo>
                    <a:lnTo>
                      <a:pt x="61" y="17"/>
                    </a:lnTo>
                    <a:lnTo>
                      <a:pt x="80" y="16"/>
                    </a:lnTo>
                    <a:lnTo>
                      <a:pt x="96" y="14"/>
                    </a:lnTo>
                    <a:lnTo>
                      <a:pt x="112" y="8"/>
                    </a:lnTo>
                    <a:lnTo>
                      <a:pt x="126" y="0"/>
                    </a:lnTo>
                    <a:lnTo>
                      <a:pt x="118" y="8"/>
                    </a:lnTo>
                    <a:lnTo>
                      <a:pt x="107" y="15"/>
                    </a:lnTo>
                    <a:lnTo>
                      <a:pt x="96" y="20"/>
                    </a:lnTo>
                    <a:lnTo>
                      <a:pt x="82" y="22"/>
                    </a:lnTo>
                    <a:lnTo>
                      <a:pt x="68" y="23"/>
                    </a:lnTo>
                    <a:lnTo>
                      <a:pt x="52" y="22"/>
                    </a:lnTo>
                    <a:lnTo>
                      <a:pt x="35" y="20"/>
                    </a:lnTo>
                    <a:lnTo>
                      <a:pt x="16" y="16"/>
                    </a:lnTo>
                    <a:lnTo>
                      <a:pt x="2" y="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0" name="Freeform 508"/>
              <p:cNvSpPr>
                <a:spLocks/>
              </p:cNvSpPr>
              <p:nvPr/>
            </p:nvSpPr>
            <p:spPr bwMode="auto">
              <a:xfrm>
                <a:off x="7252617" y="3084835"/>
                <a:ext cx="46038" cy="2222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41" y="1"/>
                  </a:cxn>
                  <a:cxn ang="0">
                    <a:pos x="51" y="4"/>
                  </a:cxn>
                  <a:cxn ang="0">
                    <a:pos x="57" y="9"/>
                  </a:cxn>
                  <a:cxn ang="0">
                    <a:pos x="59" y="15"/>
                  </a:cxn>
                  <a:cxn ang="0">
                    <a:pos x="57" y="20"/>
                  </a:cxn>
                  <a:cxn ang="0">
                    <a:pos x="51" y="25"/>
                  </a:cxn>
                  <a:cxn ang="0">
                    <a:pos x="41" y="27"/>
                  </a:cxn>
                  <a:cxn ang="0">
                    <a:pos x="29" y="29"/>
                  </a:cxn>
                  <a:cxn ang="0">
                    <a:pos x="18" y="27"/>
                  </a:cxn>
                  <a:cxn ang="0">
                    <a:pos x="8" y="25"/>
                  </a:cxn>
                  <a:cxn ang="0">
                    <a:pos x="3" y="20"/>
                  </a:cxn>
                  <a:cxn ang="0">
                    <a:pos x="0" y="15"/>
                  </a:cxn>
                  <a:cxn ang="0">
                    <a:pos x="3" y="9"/>
                  </a:cxn>
                  <a:cxn ang="0">
                    <a:pos x="8" y="4"/>
                  </a:cxn>
                  <a:cxn ang="0">
                    <a:pos x="18" y="1"/>
                  </a:cxn>
                  <a:cxn ang="0">
                    <a:pos x="29" y="0"/>
                  </a:cxn>
                </a:cxnLst>
                <a:rect l="0" t="0" r="r" b="b"/>
                <a:pathLst>
                  <a:path w="59" h="29">
                    <a:moveTo>
                      <a:pt x="29" y="0"/>
                    </a:moveTo>
                    <a:lnTo>
                      <a:pt x="41" y="1"/>
                    </a:lnTo>
                    <a:lnTo>
                      <a:pt x="51" y="4"/>
                    </a:lnTo>
                    <a:lnTo>
                      <a:pt x="57" y="9"/>
                    </a:lnTo>
                    <a:lnTo>
                      <a:pt x="59" y="15"/>
                    </a:lnTo>
                    <a:lnTo>
                      <a:pt x="57" y="20"/>
                    </a:lnTo>
                    <a:lnTo>
                      <a:pt x="51" y="25"/>
                    </a:lnTo>
                    <a:lnTo>
                      <a:pt x="41" y="27"/>
                    </a:lnTo>
                    <a:lnTo>
                      <a:pt x="29" y="29"/>
                    </a:lnTo>
                    <a:lnTo>
                      <a:pt x="18" y="27"/>
                    </a:lnTo>
                    <a:lnTo>
                      <a:pt x="8" y="25"/>
                    </a:lnTo>
                    <a:lnTo>
                      <a:pt x="3" y="20"/>
                    </a:lnTo>
                    <a:lnTo>
                      <a:pt x="0" y="15"/>
                    </a:lnTo>
                    <a:lnTo>
                      <a:pt x="3" y="9"/>
                    </a:lnTo>
                    <a:lnTo>
                      <a:pt x="8" y="4"/>
                    </a:lnTo>
                    <a:lnTo>
                      <a:pt x="18" y="1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5" name="Group 571"/>
            <p:cNvGrpSpPr/>
            <p:nvPr/>
          </p:nvGrpSpPr>
          <p:grpSpPr>
            <a:xfrm>
              <a:off x="7090726" y="851274"/>
              <a:ext cx="162507" cy="341338"/>
              <a:chOff x="7549728" y="3212976"/>
              <a:chExt cx="111125" cy="196851"/>
            </a:xfrm>
          </p:grpSpPr>
          <p:sp>
            <p:nvSpPr>
              <p:cNvPr id="881" name="Freeform 277"/>
              <p:cNvSpPr>
                <a:spLocks/>
              </p:cNvSpPr>
              <p:nvPr/>
            </p:nvSpPr>
            <p:spPr bwMode="auto">
              <a:xfrm>
                <a:off x="7549728" y="3212977"/>
                <a:ext cx="111125" cy="196850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20" y="50"/>
                  </a:cxn>
                  <a:cxn ang="0">
                    <a:pos x="31" y="63"/>
                  </a:cxn>
                  <a:cxn ang="0">
                    <a:pos x="45" y="89"/>
                  </a:cxn>
                  <a:cxn ang="0">
                    <a:pos x="36" y="121"/>
                  </a:cxn>
                  <a:cxn ang="0">
                    <a:pos x="20" y="144"/>
                  </a:cxn>
                  <a:cxn ang="0">
                    <a:pos x="15" y="155"/>
                  </a:cxn>
                  <a:cxn ang="0">
                    <a:pos x="20" y="169"/>
                  </a:cxn>
                  <a:cxn ang="0">
                    <a:pos x="2" y="180"/>
                  </a:cxn>
                  <a:cxn ang="0">
                    <a:pos x="4" y="198"/>
                  </a:cxn>
                  <a:cxn ang="0">
                    <a:pos x="0" y="214"/>
                  </a:cxn>
                  <a:cxn ang="0">
                    <a:pos x="14" y="237"/>
                  </a:cxn>
                  <a:cxn ang="0">
                    <a:pos x="47" y="248"/>
                  </a:cxn>
                  <a:cxn ang="0">
                    <a:pos x="84" y="249"/>
                  </a:cxn>
                  <a:cxn ang="0">
                    <a:pos x="122" y="238"/>
                  </a:cxn>
                  <a:cxn ang="0">
                    <a:pos x="139" y="214"/>
                  </a:cxn>
                  <a:cxn ang="0">
                    <a:pos x="136" y="193"/>
                  </a:cxn>
                  <a:cxn ang="0">
                    <a:pos x="130" y="176"/>
                  </a:cxn>
                  <a:cxn ang="0">
                    <a:pos x="123" y="158"/>
                  </a:cxn>
                  <a:cxn ang="0">
                    <a:pos x="121" y="147"/>
                  </a:cxn>
                  <a:cxn ang="0">
                    <a:pos x="104" y="121"/>
                  </a:cxn>
                  <a:cxn ang="0">
                    <a:pos x="96" y="92"/>
                  </a:cxn>
                  <a:cxn ang="0">
                    <a:pos x="105" y="65"/>
                  </a:cxn>
                  <a:cxn ang="0">
                    <a:pos x="118" y="54"/>
                  </a:cxn>
                  <a:cxn ang="0">
                    <a:pos x="118" y="44"/>
                  </a:cxn>
                  <a:cxn ang="0">
                    <a:pos x="103" y="34"/>
                  </a:cxn>
                  <a:cxn ang="0">
                    <a:pos x="104" y="18"/>
                  </a:cxn>
                  <a:cxn ang="0">
                    <a:pos x="97" y="8"/>
                  </a:cxn>
                  <a:cxn ang="0">
                    <a:pos x="84" y="2"/>
                  </a:cxn>
                  <a:cxn ang="0">
                    <a:pos x="69" y="0"/>
                  </a:cxn>
                  <a:cxn ang="0">
                    <a:pos x="57" y="2"/>
                  </a:cxn>
                  <a:cxn ang="0">
                    <a:pos x="45" y="8"/>
                  </a:cxn>
                  <a:cxn ang="0">
                    <a:pos x="39" y="18"/>
                  </a:cxn>
                  <a:cxn ang="0">
                    <a:pos x="40" y="31"/>
                  </a:cxn>
                </a:cxnLst>
                <a:rect l="0" t="0" r="r" b="b"/>
                <a:pathLst>
                  <a:path w="139" h="249">
                    <a:moveTo>
                      <a:pt x="40" y="31"/>
                    </a:moveTo>
                    <a:lnTo>
                      <a:pt x="29" y="36"/>
                    </a:lnTo>
                    <a:lnTo>
                      <a:pt x="21" y="44"/>
                    </a:lnTo>
                    <a:lnTo>
                      <a:pt x="20" y="50"/>
                    </a:lnTo>
                    <a:lnTo>
                      <a:pt x="23" y="57"/>
                    </a:lnTo>
                    <a:lnTo>
                      <a:pt x="31" y="63"/>
                    </a:lnTo>
                    <a:lnTo>
                      <a:pt x="47" y="69"/>
                    </a:lnTo>
                    <a:lnTo>
                      <a:pt x="45" y="89"/>
                    </a:lnTo>
                    <a:lnTo>
                      <a:pt x="42" y="105"/>
                    </a:lnTo>
                    <a:lnTo>
                      <a:pt x="36" y="121"/>
                    </a:lnTo>
                    <a:lnTo>
                      <a:pt x="27" y="139"/>
                    </a:lnTo>
                    <a:lnTo>
                      <a:pt x="20" y="144"/>
                    </a:lnTo>
                    <a:lnTo>
                      <a:pt x="15" y="150"/>
                    </a:lnTo>
                    <a:lnTo>
                      <a:pt x="15" y="155"/>
                    </a:lnTo>
                    <a:lnTo>
                      <a:pt x="20" y="164"/>
                    </a:lnTo>
                    <a:lnTo>
                      <a:pt x="20" y="169"/>
                    </a:lnTo>
                    <a:lnTo>
                      <a:pt x="7" y="174"/>
                    </a:lnTo>
                    <a:lnTo>
                      <a:pt x="2" y="180"/>
                    </a:lnTo>
                    <a:lnTo>
                      <a:pt x="1" y="188"/>
                    </a:lnTo>
                    <a:lnTo>
                      <a:pt x="4" y="198"/>
                    </a:lnTo>
                    <a:lnTo>
                      <a:pt x="5" y="207"/>
                    </a:lnTo>
                    <a:lnTo>
                      <a:pt x="0" y="214"/>
                    </a:lnTo>
                    <a:lnTo>
                      <a:pt x="0" y="230"/>
                    </a:lnTo>
                    <a:lnTo>
                      <a:pt x="14" y="237"/>
                    </a:lnTo>
                    <a:lnTo>
                      <a:pt x="30" y="243"/>
                    </a:lnTo>
                    <a:lnTo>
                      <a:pt x="47" y="248"/>
                    </a:lnTo>
                    <a:lnTo>
                      <a:pt x="66" y="249"/>
                    </a:lnTo>
                    <a:lnTo>
                      <a:pt x="84" y="249"/>
                    </a:lnTo>
                    <a:lnTo>
                      <a:pt x="104" y="245"/>
                    </a:lnTo>
                    <a:lnTo>
                      <a:pt x="122" y="238"/>
                    </a:lnTo>
                    <a:lnTo>
                      <a:pt x="139" y="227"/>
                    </a:lnTo>
                    <a:lnTo>
                      <a:pt x="139" y="214"/>
                    </a:lnTo>
                    <a:lnTo>
                      <a:pt x="134" y="207"/>
                    </a:lnTo>
                    <a:lnTo>
                      <a:pt x="136" y="193"/>
                    </a:lnTo>
                    <a:lnTo>
                      <a:pt x="135" y="184"/>
                    </a:lnTo>
                    <a:lnTo>
                      <a:pt x="130" y="176"/>
                    </a:lnTo>
                    <a:lnTo>
                      <a:pt x="120" y="167"/>
                    </a:lnTo>
                    <a:lnTo>
                      <a:pt x="123" y="158"/>
                    </a:lnTo>
                    <a:lnTo>
                      <a:pt x="125" y="152"/>
                    </a:lnTo>
                    <a:lnTo>
                      <a:pt x="121" y="147"/>
                    </a:lnTo>
                    <a:lnTo>
                      <a:pt x="113" y="142"/>
                    </a:lnTo>
                    <a:lnTo>
                      <a:pt x="104" y="121"/>
                    </a:lnTo>
                    <a:lnTo>
                      <a:pt x="98" y="107"/>
                    </a:lnTo>
                    <a:lnTo>
                      <a:pt x="96" y="92"/>
                    </a:lnTo>
                    <a:lnTo>
                      <a:pt x="96" y="70"/>
                    </a:lnTo>
                    <a:lnTo>
                      <a:pt x="105" y="65"/>
                    </a:lnTo>
                    <a:lnTo>
                      <a:pt x="112" y="61"/>
                    </a:lnTo>
                    <a:lnTo>
                      <a:pt x="118" y="54"/>
                    </a:lnTo>
                    <a:lnTo>
                      <a:pt x="121" y="49"/>
                    </a:lnTo>
                    <a:lnTo>
                      <a:pt x="118" y="44"/>
                    </a:lnTo>
                    <a:lnTo>
                      <a:pt x="108" y="39"/>
                    </a:lnTo>
                    <a:lnTo>
                      <a:pt x="103" y="34"/>
                    </a:lnTo>
                    <a:lnTo>
                      <a:pt x="104" y="26"/>
                    </a:lnTo>
                    <a:lnTo>
                      <a:pt x="104" y="18"/>
                    </a:lnTo>
                    <a:lnTo>
                      <a:pt x="100" y="12"/>
                    </a:lnTo>
                    <a:lnTo>
                      <a:pt x="97" y="8"/>
                    </a:lnTo>
                    <a:lnTo>
                      <a:pt x="90" y="4"/>
                    </a:lnTo>
                    <a:lnTo>
                      <a:pt x="84" y="2"/>
                    </a:lnTo>
                    <a:lnTo>
                      <a:pt x="76" y="0"/>
                    </a:lnTo>
                    <a:lnTo>
                      <a:pt x="69" y="0"/>
                    </a:lnTo>
                    <a:lnTo>
                      <a:pt x="62" y="1"/>
                    </a:lnTo>
                    <a:lnTo>
                      <a:pt x="57" y="2"/>
                    </a:lnTo>
                    <a:lnTo>
                      <a:pt x="50" y="4"/>
                    </a:lnTo>
                    <a:lnTo>
                      <a:pt x="45" y="8"/>
                    </a:lnTo>
                    <a:lnTo>
                      <a:pt x="42" y="12"/>
                    </a:lnTo>
                    <a:lnTo>
                      <a:pt x="39" y="18"/>
                    </a:lnTo>
                    <a:lnTo>
                      <a:pt x="39" y="24"/>
                    </a:lnTo>
                    <a:lnTo>
                      <a:pt x="40" y="3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2" name="Freeform 283"/>
              <p:cNvSpPr>
                <a:spLocks/>
              </p:cNvSpPr>
              <p:nvPr/>
            </p:nvSpPr>
            <p:spPr bwMode="auto">
              <a:xfrm>
                <a:off x="7581478" y="3241552"/>
                <a:ext cx="49213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5"/>
                  </a:cxn>
                  <a:cxn ang="0">
                    <a:pos x="30" y="9"/>
                  </a:cxn>
                  <a:cxn ang="0">
                    <a:pos x="51" y="6"/>
                  </a:cxn>
                  <a:cxn ang="0">
                    <a:pos x="59" y="1"/>
                  </a:cxn>
                  <a:cxn ang="0">
                    <a:pos x="61" y="5"/>
                  </a:cxn>
                  <a:cxn ang="0">
                    <a:pos x="49" y="10"/>
                  </a:cxn>
                  <a:cxn ang="0">
                    <a:pos x="13" y="10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61" h="10">
                    <a:moveTo>
                      <a:pt x="0" y="0"/>
                    </a:moveTo>
                    <a:lnTo>
                      <a:pt x="10" y="5"/>
                    </a:lnTo>
                    <a:lnTo>
                      <a:pt x="30" y="9"/>
                    </a:lnTo>
                    <a:lnTo>
                      <a:pt x="51" y="6"/>
                    </a:lnTo>
                    <a:lnTo>
                      <a:pt x="59" y="1"/>
                    </a:lnTo>
                    <a:lnTo>
                      <a:pt x="61" y="5"/>
                    </a:lnTo>
                    <a:lnTo>
                      <a:pt x="49" y="10"/>
                    </a:lnTo>
                    <a:lnTo>
                      <a:pt x="13" y="10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3" name="Freeform 288"/>
              <p:cNvSpPr>
                <a:spLocks/>
              </p:cNvSpPr>
              <p:nvPr/>
            </p:nvSpPr>
            <p:spPr bwMode="auto">
              <a:xfrm>
                <a:off x="7567190" y="3241552"/>
                <a:ext cx="76200" cy="2381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" y="5"/>
                  </a:cxn>
                  <a:cxn ang="0">
                    <a:pos x="0" y="11"/>
                  </a:cxn>
                  <a:cxn ang="0">
                    <a:pos x="5" y="18"/>
                  </a:cxn>
                  <a:cxn ang="0">
                    <a:pos x="14" y="24"/>
                  </a:cxn>
                  <a:cxn ang="0">
                    <a:pos x="22" y="26"/>
                  </a:cxn>
                  <a:cxn ang="0">
                    <a:pos x="31" y="27"/>
                  </a:cxn>
                  <a:cxn ang="0">
                    <a:pos x="39" y="27"/>
                  </a:cxn>
                  <a:cxn ang="0">
                    <a:pos x="48" y="28"/>
                  </a:cxn>
                  <a:cxn ang="0">
                    <a:pos x="56" y="28"/>
                  </a:cxn>
                  <a:cxn ang="0">
                    <a:pos x="66" y="27"/>
                  </a:cxn>
                  <a:cxn ang="0">
                    <a:pos x="74" y="27"/>
                  </a:cxn>
                  <a:cxn ang="0">
                    <a:pos x="83" y="26"/>
                  </a:cxn>
                  <a:cxn ang="0">
                    <a:pos x="93" y="22"/>
                  </a:cxn>
                  <a:cxn ang="0">
                    <a:pos x="97" y="13"/>
                  </a:cxn>
                  <a:cxn ang="0">
                    <a:pos x="93" y="7"/>
                  </a:cxn>
                  <a:cxn ang="0">
                    <a:pos x="82" y="1"/>
                  </a:cxn>
                  <a:cxn ang="0">
                    <a:pos x="75" y="10"/>
                  </a:cxn>
                  <a:cxn ang="0">
                    <a:pos x="68" y="11"/>
                  </a:cxn>
                  <a:cxn ang="0">
                    <a:pos x="61" y="11"/>
                  </a:cxn>
                  <a:cxn ang="0">
                    <a:pos x="55" y="12"/>
                  </a:cxn>
                  <a:cxn ang="0">
                    <a:pos x="48" y="12"/>
                  </a:cxn>
                  <a:cxn ang="0">
                    <a:pos x="43" y="12"/>
                  </a:cxn>
                  <a:cxn ang="0">
                    <a:pos x="36" y="12"/>
                  </a:cxn>
                  <a:cxn ang="0">
                    <a:pos x="29" y="11"/>
                  </a:cxn>
                  <a:cxn ang="0">
                    <a:pos x="22" y="10"/>
                  </a:cxn>
                  <a:cxn ang="0">
                    <a:pos x="15" y="4"/>
                  </a:cxn>
                  <a:cxn ang="0">
                    <a:pos x="10" y="0"/>
                  </a:cxn>
                </a:cxnLst>
                <a:rect l="0" t="0" r="r" b="b"/>
                <a:pathLst>
                  <a:path w="97" h="28">
                    <a:moveTo>
                      <a:pt x="10" y="0"/>
                    </a:moveTo>
                    <a:lnTo>
                      <a:pt x="1" y="5"/>
                    </a:lnTo>
                    <a:lnTo>
                      <a:pt x="0" y="11"/>
                    </a:lnTo>
                    <a:lnTo>
                      <a:pt x="5" y="18"/>
                    </a:lnTo>
                    <a:lnTo>
                      <a:pt x="14" y="24"/>
                    </a:lnTo>
                    <a:lnTo>
                      <a:pt x="22" y="26"/>
                    </a:lnTo>
                    <a:lnTo>
                      <a:pt x="31" y="27"/>
                    </a:lnTo>
                    <a:lnTo>
                      <a:pt x="39" y="27"/>
                    </a:lnTo>
                    <a:lnTo>
                      <a:pt x="48" y="28"/>
                    </a:lnTo>
                    <a:lnTo>
                      <a:pt x="56" y="28"/>
                    </a:lnTo>
                    <a:lnTo>
                      <a:pt x="66" y="27"/>
                    </a:lnTo>
                    <a:lnTo>
                      <a:pt x="74" y="27"/>
                    </a:lnTo>
                    <a:lnTo>
                      <a:pt x="83" y="26"/>
                    </a:lnTo>
                    <a:lnTo>
                      <a:pt x="93" y="22"/>
                    </a:lnTo>
                    <a:lnTo>
                      <a:pt x="97" y="13"/>
                    </a:lnTo>
                    <a:lnTo>
                      <a:pt x="93" y="7"/>
                    </a:lnTo>
                    <a:lnTo>
                      <a:pt x="82" y="1"/>
                    </a:lnTo>
                    <a:lnTo>
                      <a:pt x="75" y="10"/>
                    </a:lnTo>
                    <a:lnTo>
                      <a:pt x="68" y="11"/>
                    </a:lnTo>
                    <a:lnTo>
                      <a:pt x="61" y="11"/>
                    </a:lnTo>
                    <a:lnTo>
                      <a:pt x="55" y="12"/>
                    </a:lnTo>
                    <a:lnTo>
                      <a:pt x="48" y="12"/>
                    </a:lnTo>
                    <a:lnTo>
                      <a:pt x="43" y="12"/>
                    </a:lnTo>
                    <a:lnTo>
                      <a:pt x="36" y="12"/>
                    </a:lnTo>
                    <a:lnTo>
                      <a:pt x="29" y="11"/>
                    </a:lnTo>
                    <a:lnTo>
                      <a:pt x="22" y="10"/>
                    </a:lnTo>
                    <a:lnTo>
                      <a:pt x="15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4" name="Freeform 304"/>
              <p:cNvSpPr>
                <a:spLocks/>
              </p:cNvSpPr>
              <p:nvPr/>
            </p:nvSpPr>
            <p:spPr bwMode="auto">
              <a:xfrm>
                <a:off x="7570365" y="3273302"/>
                <a:ext cx="68263" cy="68263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3" y="41"/>
                  </a:cxn>
                  <a:cxn ang="0">
                    <a:pos x="0" y="69"/>
                  </a:cxn>
                  <a:cxn ang="0">
                    <a:pos x="17" y="81"/>
                  </a:cxn>
                  <a:cxn ang="0">
                    <a:pos x="42" y="85"/>
                  </a:cxn>
                  <a:cxn ang="0">
                    <a:pos x="68" y="84"/>
                  </a:cxn>
                  <a:cxn ang="0">
                    <a:pos x="87" y="73"/>
                  </a:cxn>
                  <a:cxn ang="0">
                    <a:pos x="75" y="44"/>
                  </a:cxn>
                  <a:cxn ang="0">
                    <a:pos x="68" y="0"/>
                  </a:cxn>
                  <a:cxn ang="0">
                    <a:pos x="45" y="7"/>
                  </a:cxn>
                  <a:cxn ang="0">
                    <a:pos x="23" y="0"/>
                  </a:cxn>
                </a:cxnLst>
                <a:rect l="0" t="0" r="r" b="b"/>
                <a:pathLst>
                  <a:path w="87" h="85">
                    <a:moveTo>
                      <a:pt x="23" y="0"/>
                    </a:moveTo>
                    <a:lnTo>
                      <a:pt x="13" y="41"/>
                    </a:lnTo>
                    <a:lnTo>
                      <a:pt x="0" y="69"/>
                    </a:lnTo>
                    <a:lnTo>
                      <a:pt x="17" y="81"/>
                    </a:lnTo>
                    <a:lnTo>
                      <a:pt x="42" y="85"/>
                    </a:lnTo>
                    <a:lnTo>
                      <a:pt x="68" y="84"/>
                    </a:lnTo>
                    <a:lnTo>
                      <a:pt x="87" y="73"/>
                    </a:lnTo>
                    <a:lnTo>
                      <a:pt x="75" y="44"/>
                    </a:lnTo>
                    <a:lnTo>
                      <a:pt x="68" y="0"/>
                    </a:lnTo>
                    <a:lnTo>
                      <a:pt x="45" y="7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5" name="Freeform 305"/>
              <p:cNvSpPr>
                <a:spLocks/>
              </p:cNvSpPr>
              <p:nvPr/>
            </p:nvSpPr>
            <p:spPr bwMode="auto">
              <a:xfrm>
                <a:off x="7570365" y="3278064"/>
                <a:ext cx="68263" cy="63500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9"/>
                  </a:cxn>
                  <a:cxn ang="0">
                    <a:pos x="19" y="19"/>
                  </a:cxn>
                  <a:cxn ang="0">
                    <a:pos x="15" y="28"/>
                  </a:cxn>
                  <a:cxn ang="0">
                    <a:pos x="13" y="39"/>
                  </a:cxn>
                  <a:cxn ang="0">
                    <a:pos x="10" y="45"/>
                  </a:cxn>
                  <a:cxn ang="0">
                    <a:pos x="7" y="50"/>
                  </a:cxn>
                  <a:cxn ang="0">
                    <a:pos x="4" y="57"/>
                  </a:cxn>
                  <a:cxn ang="0">
                    <a:pos x="0" y="63"/>
                  </a:cxn>
                  <a:cxn ang="0">
                    <a:pos x="5" y="65"/>
                  </a:cxn>
                  <a:cxn ang="0">
                    <a:pos x="8" y="68"/>
                  </a:cxn>
                  <a:cxn ang="0">
                    <a:pos x="12" y="71"/>
                  </a:cxn>
                  <a:cxn ang="0">
                    <a:pos x="17" y="73"/>
                  </a:cxn>
                  <a:cxn ang="0">
                    <a:pos x="22" y="75"/>
                  </a:cxn>
                  <a:cxn ang="0">
                    <a:pos x="29" y="76"/>
                  </a:cxn>
                  <a:cxn ang="0">
                    <a:pos x="35" y="78"/>
                  </a:cxn>
                  <a:cxn ang="0">
                    <a:pos x="42" y="79"/>
                  </a:cxn>
                  <a:cxn ang="0">
                    <a:pos x="48" y="79"/>
                  </a:cxn>
                  <a:cxn ang="0">
                    <a:pos x="55" y="78"/>
                  </a:cxn>
                  <a:cxn ang="0">
                    <a:pos x="61" y="78"/>
                  </a:cxn>
                  <a:cxn ang="0">
                    <a:pos x="68" y="78"/>
                  </a:cxn>
                  <a:cxn ang="0">
                    <a:pos x="73" y="75"/>
                  </a:cxn>
                  <a:cxn ang="0">
                    <a:pos x="78" y="72"/>
                  </a:cxn>
                  <a:cxn ang="0">
                    <a:pos x="82" y="69"/>
                  </a:cxn>
                  <a:cxn ang="0">
                    <a:pos x="87" y="67"/>
                  </a:cxn>
                  <a:cxn ang="0">
                    <a:pos x="85" y="61"/>
                  </a:cxn>
                  <a:cxn ang="0">
                    <a:pos x="81" y="54"/>
                  </a:cxn>
                  <a:cxn ang="0">
                    <a:pos x="78" y="47"/>
                  </a:cxn>
                  <a:cxn ang="0">
                    <a:pos x="75" y="40"/>
                  </a:cxn>
                  <a:cxn ang="0">
                    <a:pos x="74" y="30"/>
                  </a:cxn>
                  <a:cxn ang="0">
                    <a:pos x="72" y="19"/>
                  </a:cxn>
                  <a:cxn ang="0">
                    <a:pos x="71" y="10"/>
                  </a:cxn>
                  <a:cxn ang="0">
                    <a:pos x="68" y="0"/>
                  </a:cxn>
                  <a:cxn ang="0">
                    <a:pos x="63" y="1"/>
                  </a:cxn>
                  <a:cxn ang="0">
                    <a:pos x="57" y="3"/>
                  </a:cxn>
                  <a:cxn ang="0">
                    <a:pos x="51" y="4"/>
                  </a:cxn>
                  <a:cxn ang="0">
                    <a:pos x="45" y="7"/>
                  </a:cxn>
                  <a:cxn ang="0">
                    <a:pos x="40" y="4"/>
                  </a:cxn>
                  <a:cxn ang="0">
                    <a:pos x="35" y="3"/>
                  </a:cxn>
                  <a:cxn ang="0">
                    <a:pos x="29" y="1"/>
                  </a:cxn>
                  <a:cxn ang="0">
                    <a:pos x="23" y="0"/>
                  </a:cxn>
                </a:cxnLst>
                <a:rect l="0" t="0" r="r" b="b"/>
                <a:pathLst>
                  <a:path w="87" h="79">
                    <a:moveTo>
                      <a:pt x="23" y="0"/>
                    </a:moveTo>
                    <a:lnTo>
                      <a:pt x="21" y="9"/>
                    </a:lnTo>
                    <a:lnTo>
                      <a:pt x="19" y="19"/>
                    </a:lnTo>
                    <a:lnTo>
                      <a:pt x="15" y="28"/>
                    </a:lnTo>
                    <a:lnTo>
                      <a:pt x="13" y="39"/>
                    </a:lnTo>
                    <a:lnTo>
                      <a:pt x="10" y="45"/>
                    </a:lnTo>
                    <a:lnTo>
                      <a:pt x="7" y="50"/>
                    </a:lnTo>
                    <a:lnTo>
                      <a:pt x="4" y="57"/>
                    </a:lnTo>
                    <a:lnTo>
                      <a:pt x="0" y="63"/>
                    </a:lnTo>
                    <a:lnTo>
                      <a:pt x="5" y="65"/>
                    </a:lnTo>
                    <a:lnTo>
                      <a:pt x="8" y="68"/>
                    </a:lnTo>
                    <a:lnTo>
                      <a:pt x="12" y="71"/>
                    </a:lnTo>
                    <a:lnTo>
                      <a:pt x="17" y="73"/>
                    </a:lnTo>
                    <a:lnTo>
                      <a:pt x="22" y="75"/>
                    </a:lnTo>
                    <a:lnTo>
                      <a:pt x="29" y="76"/>
                    </a:lnTo>
                    <a:lnTo>
                      <a:pt x="35" y="78"/>
                    </a:lnTo>
                    <a:lnTo>
                      <a:pt x="42" y="79"/>
                    </a:lnTo>
                    <a:lnTo>
                      <a:pt x="48" y="79"/>
                    </a:lnTo>
                    <a:lnTo>
                      <a:pt x="55" y="78"/>
                    </a:lnTo>
                    <a:lnTo>
                      <a:pt x="61" y="78"/>
                    </a:lnTo>
                    <a:lnTo>
                      <a:pt x="68" y="78"/>
                    </a:lnTo>
                    <a:lnTo>
                      <a:pt x="73" y="75"/>
                    </a:lnTo>
                    <a:lnTo>
                      <a:pt x="78" y="72"/>
                    </a:lnTo>
                    <a:lnTo>
                      <a:pt x="82" y="69"/>
                    </a:lnTo>
                    <a:lnTo>
                      <a:pt x="87" y="67"/>
                    </a:lnTo>
                    <a:lnTo>
                      <a:pt x="85" y="61"/>
                    </a:lnTo>
                    <a:lnTo>
                      <a:pt x="81" y="54"/>
                    </a:lnTo>
                    <a:lnTo>
                      <a:pt x="78" y="47"/>
                    </a:lnTo>
                    <a:lnTo>
                      <a:pt x="75" y="40"/>
                    </a:lnTo>
                    <a:lnTo>
                      <a:pt x="74" y="30"/>
                    </a:lnTo>
                    <a:lnTo>
                      <a:pt x="72" y="19"/>
                    </a:lnTo>
                    <a:lnTo>
                      <a:pt x="71" y="10"/>
                    </a:lnTo>
                    <a:lnTo>
                      <a:pt x="68" y="0"/>
                    </a:lnTo>
                    <a:lnTo>
                      <a:pt x="63" y="1"/>
                    </a:lnTo>
                    <a:lnTo>
                      <a:pt x="57" y="3"/>
                    </a:lnTo>
                    <a:lnTo>
                      <a:pt x="51" y="4"/>
                    </a:lnTo>
                    <a:lnTo>
                      <a:pt x="45" y="7"/>
                    </a:lnTo>
                    <a:lnTo>
                      <a:pt x="40" y="4"/>
                    </a:lnTo>
                    <a:lnTo>
                      <a:pt x="35" y="3"/>
                    </a:lnTo>
                    <a:lnTo>
                      <a:pt x="29" y="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6" name="Freeform 306"/>
              <p:cNvSpPr>
                <a:spLocks/>
              </p:cNvSpPr>
              <p:nvPr/>
            </p:nvSpPr>
            <p:spPr bwMode="auto">
              <a:xfrm>
                <a:off x="7570365" y="3282827"/>
                <a:ext cx="68263" cy="58738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10"/>
                  </a:cxn>
                  <a:cxn ang="0">
                    <a:pos x="19" y="18"/>
                  </a:cxn>
                  <a:cxn ang="0">
                    <a:pos x="15" y="27"/>
                  </a:cxn>
                  <a:cxn ang="0">
                    <a:pos x="13" y="36"/>
                  </a:cxn>
                  <a:cxn ang="0">
                    <a:pos x="10" y="42"/>
                  </a:cxn>
                  <a:cxn ang="0">
                    <a:pos x="7" y="47"/>
                  </a:cxn>
                  <a:cxn ang="0">
                    <a:pos x="4" y="52"/>
                  </a:cxn>
                  <a:cxn ang="0">
                    <a:pos x="0" y="58"/>
                  </a:cxn>
                  <a:cxn ang="0">
                    <a:pos x="5" y="60"/>
                  </a:cxn>
                  <a:cxn ang="0">
                    <a:pos x="8" y="63"/>
                  </a:cxn>
                  <a:cxn ang="0">
                    <a:pos x="12" y="66"/>
                  </a:cxn>
                  <a:cxn ang="0">
                    <a:pos x="17" y="68"/>
                  </a:cxn>
                  <a:cxn ang="0">
                    <a:pos x="22" y="70"/>
                  </a:cxn>
                  <a:cxn ang="0">
                    <a:pos x="29" y="71"/>
                  </a:cxn>
                  <a:cxn ang="0">
                    <a:pos x="35" y="73"/>
                  </a:cxn>
                  <a:cxn ang="0">
                    <a:pos x="42" y="74"/>
                  </a:cxn>
                  <a:cxn ang="0">
                    <a:pos x="48" y="73"/>
                  </a:cxn>
                  <a:cxn ang="0">
                    <a:pos x="55" y="73"/>
                  </a:cxn>
                  <a:cxn ang="0">
                    <a:pos x="61" y="73"/>
                  </a:cxn>
                  <a:cxn ang="0">
                    <a:pos x="68" y="72"/>
                  </a:cxn>
                  <a:cxn ang="0">
                    <a:pos x="73" y="70"/>
                  </a:cxn>
                  <a:cxn ang="0">
                    <a:pos x="78" y="66"/>
                  </a:cxn>
                  <a:cxn ang="0">
                    <a:pos x="82" y="64"/>
                  </a:cxn>
                  <a:cxn ang="0">
                    <a:pos x="87" y="62"/>
                  </a:cxn>
                  <a:cxn ang="0">
                    <a:pos x="83" y="56"/>
                  </a:cxn>
                  <a:cxn ang="0">
                    <a:pos x="81" y="49"/>
                  </a:cxn>
                  <a:cxn ang="0">
                    <a:pos x="78" y="43"/>
                  </a:cxn>
                  <a:cxn ang="0">
                    <a:pos x="75" y="37"/>
                  </a:cxn>
                  <a:cxn ang="0">
                    <a:pos x="74" y="28"/>
                  </a:cxn>
                  <a:cxn ang="0">
                    <a:pos x="72" y="19"/>
                  </a:cxn>
                  <a:cxn ang="0">
                    <a:pos x="71" y="10"/>
                  </a:cxn>
                  <a:cxn ang="0">
                    <a:pos x="70" y="0"/>
                  </a:cxn>
                  <a:cxn ang="0">
                    <a:pos x="64" y="2"/>
                  </a:cxn>
                  <a:cxn ang="0">
                    <a:pos x="58" y="4"/>
                  </a:cxn>
                  <a:cxn ang="0">
                    <a:pos x="51" y="5"/>
                  </a:cxn>
                  <a:cxn ang="0">
                    <a:pos x="45" y="6"/>
                  </a:cxn>
                  <a:cxn ang="0">
                    <a:pos x="40" y="5"/>
                  </a:cxn>
                  <a:cxn ang="0">
                    <a:pos x="35" y="4"/>
                  </a:cxn>
                  <a:cxn ang="0">
                    <a:pos x="29" y="2"/>
                  </a:cxn>
                  <a:cxn ang="0">
                    <a:pos x="23" y="0"/>
                  </a:cxn>
                </a:cxnLst>
                <a:rect l="0" t="0" r="r" b="b"/>
                <a:pathLst>
                  <a:path w="87" h="74">
                    <a:moveTo>
                      <a:pt x="23" y="0"/>
                    </a:moveTo>
                    <a:lnTo>
                      <a:pt x="21" y="10"/>
                    </a:lnTo>
                    <a:lnTo>
                      <a:pt x="19" y="18"/>
                    </a:lnTo>
                    <a:lnTo>
                      <a:pt x="15" y="27"/>
                    </a:lnTo>
                    <a:lnTo>
                      <a:pt x="13" y="36"/>
                    </a:lnTo>
                    <a:lnTo>
                      <a:pt x="10" y="42"/>
                    </a:lnTo>
                    <a:lnTo>
                      <a:pt x="7" y="47"/>
                    </a:lnTo>
                    <a:lnTo>
                      <a:pt x="4" y="52"/>
                    </a:lnTo>
                    <a:lnTo>
                      <a:pt x="0" y="58"/>
                    </a:lnTo>
                    <a:lnTo>
                      <a:pt x="5" y="60"/>
                    </a:lnTo>
                    <a:lnTo>
                      <a:pt x="8" y="63"/>
                    </a:lnTo>
                    <a:lnTo>
                      <a:pt x="12" y="66"/>
                    </a:lnTo>
                    <a:lnTo>
                      <a:pt x="17" y="68"/>
                    </a:lnTo>
                    <a:lnTo>
                      <a:pt x="22" y="70"/>
                    </a:lnTo>
                    <a:lnTo>
                      <a:pt x="29" y="71"/>
                    </a:lnTo>
                    <a:lnTo>
                      <a:pt x="35" y="73"/>
                    </a:lnTo>
                    <a:lnTo>
                      <a:pt x="42" y="74"/>
                    </a:lnTo>
                    <a:lnTo>
                      <a:pt x="48" y="73"/>
                    </a:lnTo>
                    <a:lnTo>
                      <a:pt x="55" y="73"/>
                    </a:lnTo>
                    <a:lnTo>
                      <a:pt x="61" y="73"/>
                    </a:lnTo>
                    <a:lnTo>
                      <a:pt x="68" y="72"/>
                    </a:lnTo>
                    <a:lnTo>
                      <a:pt x="73" y="70"/>
                    </a:lnTo>
                    <a:lnTo>
                      <a:pt x="78" y="66"/>
                    </a:lnTo>
                    <a:lnTo>
                      <a:pt x="82" y="64"/>
                    </a:lnTo>
                    <a:lnTo>
                      <a:pt x="87" y="62"/>
                    </a:lnTo>
                    <a:lnTo>
                      <a:pt x="83" y="56"/>
                    </a:lnTo>
                    <a:lnTo>
                      <a:pt x="81" y="49"/>
                    </a:lnTo>
                    <a:lnTo>
                      <a:pt x="78" y="43"/>
                    </a:lnTo>
                    <a:lnTo>
                      <a:pt x="75" y="37"/>
                    </a:lnTo>
                    <a:lnTo>
                      <a:pt x="74" y="28"/>
                    </a:lnTo>
                    <a:lnTo>
                      <a:pt x="72" y="19"/>
                    </a:lnTo>
                    <a:lnTo>
                      <a:pt x="71" y="10"/>
                    </a:lnTo>
                    <a:lnTo>
                      <a:pt x="70" y="0"/>
                    </a:lnTo>
                    <a:lnTo>
                      <a:pt x="64" y="2"/>
                    </a:lnTo>
                    <a:lnTo>
                      <a:pt x="58" y="4"/>
                    </a:lnTo>
                    <a:lnTo>
                      <a:pt x="51" y="5"/>
                    </a:lnTo>
                    <a:lnTo>
                      <a:pt x="45" y="6"/>
                    </a:lnTo>
                    <a:lnTo>
                      <a:pt x="40" y="5"/>
                    </a:lnTo>
                    <a:lnTo>
                      <a:pt x="35" y="4"/>
                    </a:lnTo>
                    <a:lnTo>
                      <a:pt x="29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7" name="Freeform 307"/>
              <p:cNvSpPr>
                <a:spLocks/>
              </p:cNvSpPr>
              <p:nvPr/>
            </p:nvSpPr>
            <p:spPr bwMode="auto">
              <a:xfrm>
                <a:off x="7570365" y="3287589"/>
                <a:ext cx="66675" cy="53975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19" y="8"/>
                  </a:cxn>
                  <a:cxn ang="0">
                    <a:pos x="17" y="16"/>
                  </a:cxn>
                  <a:cxn ang="0">
                    <a:pos x="13" y="24"/>
                  </a:cxn>
                  <a:cxn ang="0">
                    <a:pos x="11" y="32"/>
                  </a:cxn>
                  <a:cxn ang="0">
                    <a:pos x="8" y="37"/>
                  </a:cxn>
                  <a:cxn ang="0">
                    <a:pos x="5" y="43"/>
                  </a:cxn>
                  <a:cxn ang="0">
                    <a:pos x="2" y="47"/>
                  </a:cxn>
                  <a:cxn ang="0">
                    <a:pos x="0" y="53"/>
                  </a:cxn>
                  <a:cxn ang="0">
                    <a:pos x="3" y="56"/>
                  </a:cxn>
                  <a:cxn ang="0">
                    <a:pos x="6" y="58"/>
                  </a:cxn>
                  <a:cxn ang="0">
                    <a:pos x="10" y="60"/>
                  </a:cxn>
                  <a:cxn ang="0">
                    <a:pos x="15" y="62"/>
                  </a:cxn>
                  <a:cxn ang="0">
                    <a:pos x="20" y="64"/>
                  </a:cxn>
                  <a:cxn ang="0">
                    <a:pos x="27" y="65"/>
                  </a:cxn>
                  <a:cxn ang="0">
                    <a:pos x="33" y="67"/>
                  </a:cxn>
                  <a:cxn ang="0">
                    <a:pos x="40" y="68"/>
                  </a:cxn>
                  <a:cxn ang="0">
                    <a:pos x="46" y="67"/>
                  </a:cxn>
                  <a:cxn ang="0">
                    <a:pos x="53" y="67"/>
                  </a:cxn>
                  <a:cxn ang="0">
                    <a:pos x="59" y="67"/>
                  </a:cxn>
                  <a:cxn ang="0">
                    <a:pos x="66" y="66"/>
                  </a:cxn>
                  <a:cxn ang="0">
                    <a:pos x="71" y="64"/>
                  </a:cxn>
                  <a:cxn ang="0">
                    <a:pos x="76" y="60"/>
                  </a:cxn>
                  <a:cxn ang="0">
                    <a:pos x="79" y="58"/>
                  </a:cxn>
                  <a:cxn ang="0">
                    <a:pos x="84" y="56"/>
                  </a:cxn>
                  <a:cxn ang="0">
                    <a:pos x="81" y="50"/>
                  </a:cxn>
                  <a:cxn ang="0">
                    <a:pos x="79" y="45"/>
                  </a:cxn>
                  <a:cxn ang="0">
                    <a:pos x="76" y="39"/>
                  </a:cxn>
                  <a:cxn ang="0">
                    <a:pos x="73" y="34"/>
                  </a:cxn>
                  <a:cxn ang="0">
                    <a:pos x="72" y="26"/>
                  </a:cxn>
                  <a:cxn ang="0">
                    <a:pos x="71" y="16"/>
                  </a:cxn>
                  <a:cxn ang="0">
                    <a:pos x="69" y="8"/>
                  </a:cxn>
                  <a:cxn ang="0">
                    <a:pos x="68" y="0"/>
                  </a:cxn>
                  <a:cxn ang="0">
                    <a:pos x="62" y="1"/>
                  </a:cxn>
                  <a:cxn ang="0">
                    <a:pos x="56" y="2"/>
                  </a:cxn>
                  <a:cxn ang="0">
                    <a:pos x="49" y="5"/>
                  </a:cxn>
                  <a:cxn ang="0">
                    <a:pos x="43" y="6"/>
                  </a:cxn>
                  <a:cxn ang="0">
                    <a:pos x="38" y="5"/>
                  </a:cxn>
                  <a:cxn ang="0">
                    <a:pos x="33" y="2"/>
                  </a:cxn>
                  <a:cxn ang="0">
                    <a:pos x="27" y="1"/>
                  </a:cxn>
                  <a:cxn ang="0">
                    <a:pos x="21" y="0"/>
                  </a:cxn>
                </a:cxnLst>
                <a:rect l="0" t="0" r="r" b="b"/>
                <a:pathLst>
                  <a:path w="84" h="68">
                    <a:moveTo>
                      <a:pt x="21" y="0"/>
                    </a:moveTo>
                    <a:lnTo>
                      <a:pt x="19" y="8"/>
                    </a:lnTo>
                    <a:lnTo>
                      <a:pt x="17" y="16"/>
                    </a:lnTo>
                    <a:lnTo>
                      <a:pt x="13" y="24"/>
                    </a:lnTo>
                    <a:lnTo>
                      <a:pt x="11" y="32"/>
                    </a:lnTo>
                    <a:lnTo>
                      <a:pt x="8" y="37"/>
                    </a:lnTo>
                    <a:lnTo>
                      <a:pt x="5" y="43"/>
                    </a:lnTo>
                    <a:lnTo>
                      <a:pt x="2" y="47"/>
                    </a:lnTo>
                    <a:lnTo>
                      <a:pt x="0" y="53"/>
                    </a:lnTo>
                    <a:lnTo>
                      <a:pt x="3" y="56"/>
                    </a:lnTo>
                    <a:lnTo>
                      <a:pt x="6" y="58"/>
                    </a:lnTo>
                    <a:lnTo>
                      <a:pt x="10" y="60"/>
                    </a:lnTo>
                    <a:lnTo>
                      <a:pt x="15" y="62"/>
                    </a:lnTo>
                    <a:lnTo>
                      <a:pt x="20" y="64"/>
                    </a:lnTo>
                    <a:lnTo>
                      <a:pt x="27" y="65"/>
                    </a:lnTo>
                    <a:lnTo>
                      <a:pt x="33" y="67"/>
                    </a:lnTo>
                    <a:lnTo>
                      <a:pt x="40" y="68"/>
                    </a:lnTo>
                    <a:lnTo>
                      <a:pt x="46" y="67"/>
                    </a:lnTo>
                    <a:lnTo>
                      <a:pt x="53" y="67"/>
                    </a:lnTo>
                    <a:lnTo>
                      <a:pt x="59" y="67"/>
                    </a:lnTo>
                    <a:lnTo>
                      <a:pt x="66" y="66"/>
                    </a:lnTo>
                    <a:lnTo>
                      <a:pt x="71" y="64"/>
                    </a:lnTo>
                    <a:lnTo>
                      <a:pt x="76" y="60"/>
                    </a:lnTo>
                    <a:lnTo>
                      <a:pt x="79" y="58"/>
                    </a:lnTo>
                    <a:lnTo>
                      <a:pt x="84" y="56"/>
                    </a:lnTo>
                    <a:lnTo>
                      <a:pt x="81" y="50"/>
                    </a:lnTo>
                    <a:lnTo>
                      <a:pt x="79" y="45"/>
                    </a:lnTo>
                    <a:lnTo>
                      <a:pt x="76" y="39"/>
                    </a:lnTo>
                    <a:lnTo>
                      <a:pt x="73" y="34"/>
                    </a:lnTo>
                    <a:lnTo>
                      <a:pt x="72" y="26"/>
                    </a:lnTo>
                    <a:lnTo>
                      <a:pt x="71" y="16"/>
                    </a:lnTo>
                    <a:lnTo>
                      <a:pt x="69" y="8"/>
                    </a:lnTo>
                    <a:lnTo>
                      <a:pt x="68" y="0"/>
                    </a:lnTo>
                    <a:lnTo>
                      <a:pt x="62" y="1"/>
                    </a:lnTo>
                    <a:lnTo>
                      <a:pt x="56" y="2"/>
                    </a:lnTo>
                    <a:lnTo>
                      <a:pt x="49" y="5"/>
                    </a:lnTo>
                    <a:lnTo>
                      <a:pt x="43" y="6"/>
                    </a:lnTo>
                    <a:lnTo>
                      <a:pt x="38" y="5"/>
                    </a:lnTo>
                    <a:lnTo>
                      <a:pt x="33" y="2"/>
                    </a:lnTo>
                    <a:lnTo>
                      <a:pt x="27" y="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8" name="Freeform 308"/>
              <p:cNvSpPr>
                <a:spLocks/>
              </p:cNvSpPr>
              <p:nvPr/>
            </p:nvSpPr>
            <p:spPr bwMode="auto">
              <a:xfrm>
                <a:off x="7570365" y="3290764"/>
                <a:ext cx="66675" cy="49213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19" y="9"/>
                  </a:cxn>
                  <a:cxn ang="0">
                    <a:pos x="17" y="16"/>
                  </a:cxn>
                  <a:cxn ang="0">
                    <a:pos x="13" y="23"/>
                  </a:cxn>
                  <a:cxn ang="0">
                    <a:pos x="11" y="30"/>
                  </a:cxn>
                  <a:cxn ang="0">
                    <a:pos x="9" y="34"/>
                  </a:cxn>
                  <a:cxn ang="0">
                    <a:pos x="5" y="39"/>
                  </a:cxn>
                  <a:cxn ang="0">
                    <a:pos x="2" y="44"/>
                  </a:cxn>
                  <a:cxn ang="0">
                    <a:pos x="0" y="48"/>
                  </a:cxn>
                  <a:cxn ang="0">
                    <a:pos x="3" y="51"/>
                  </a:cxn>
                  <a:cxn ang="0">
                    <a:pos x="8" y="52"/>
                  </a:cxn>
                  <a:cxn ang="0">
                    <a:pos x="11" y="54"/>
                  </a:cxn>
                  <a:cxn ang="0">
                    <a:pos x="15" y="56"/>
                  </a:cxn>
                  <a:cxn ang="0">
                    <a:pos x="20" y="57"/>
                  </a:cxn>
                  <a:cxn ang="0">
                    <a:pos x="27" y="60"/>
                  </a:cxn>
                  <a:cxn ang="0">
                    <a:pos x="33" y="61"/>
                  </a:cxn>
                  <a:cxn ang="0">
                    <a:pos x="40" y="62"/>
                  </a:cxn>
                  <a:cxn ang="0">
                    <a:pos x="46" y="62"/>
                  </a:cxn>
                  <a:cxn ang="0">
                    <a:pos x="53" y="62"/>
                  </a:cxn>
                  <a:cxn ang="0">
                    <a:pos x="59" y="62"/>
                  </a:cxn>
                  <a:cxn ang="0">
                    <a:pos x="66" y="61"/>
                  </a:cxn>
                  <a:cxn ang="0">
                    <a:pos x="71" y="59"/>
                  </a:cxn>
                  <a:cxn ang="0">
                    <a:pos x="76" y="56"/>
                  </a:cxn>
                  <a:cxn ang="0">
                    <a:pos x="79" y="54"/>
                  </a:cxn>
                  <a:cxn ang="0">
                    <a:pos x="84" y="52"/>
                  </a:cxn>
                  <a:cxn ang="0">
                    <a:pos x="81" y="47"/>
                  </a:cxn>
                  <a:cxn ang="0">
                    <a:pos x="79" y="41"/>
                  </a:cxn>
                  <a:cxn ang="0">
                    <a:pos x="76" y="37"/>
                  </a:cxn>
                  <a:cxn ang="0">
                    <a:pos x="73" y="32"/>
                  </a:cxn>
                  <a:cxn ang="0">
                    <a:pos x="72" y="24"/>
                  </a:cxn>
                  <a:cxn ang="0">
                    <a:pos x="71" y="16"/>
                  </a:cxn>
                  <a:cxn ang="0">
                    <a:pos x="69" y="8"/>
                  </a:cxn>
                  <a:cxn ang="0">
                    <a:pos x="68" y="0"/>
                  </a:cxn>
                  <a:cxn ang="0">
                    <a:pos x="62" y="1"/>
                  </a:cxn>
                  <a:cxn ang="0">
                    <a:pos x="56" y="3"/>
                  </a:cxn>
                  <a:cxn ang="0">
                    <a:pos x="49" y="4"/>
                  </a:cxn>
                  <a:cxn ang="0">
                    <a:pos x="43" y="7"/>
                  </a:cxn>
                  <a:cxn ang="0">
                    <a:pos x="38" y="6"/>
                  </a:cxn>
                  <a:cxn ang="0">
                    <a:pos x="33" y="3"/>
                  </a:cxn>
                  <a:cxn ang="0">
                    <a:pos x="27" y="2"/>
                  </a:cxn>
                  <a:cxn ang="0">
                    <a:pos x="21" y="1"/>
                  </a:cxn>
                </a:cxnLst>
                <a:rect l="0" t="0" r="r" b="b"/>
                <a:pathLst>
                  <a:path w="84" h="62">
                    <a:moveTo>
                      <a:pt x="21" y="1"/>
                    </a:moveTo>
                    <a:lnTo>
                      <a:pt x="19" y="9"/>
                    </a:lnTo>
                    <a:lnTo>
                      <a:pt x="17" y="16"/>
                    </a:lnTo>
                    <a:lnTo>
                      <a:pt x="13" y="23"/>
                    </a:lnTo>
                    <a:lnTo>
                      <a:pt x="11" y="30"/>
                    </a:lnTo>
                    <a:lnTo>
                      <a:pt x="9" y="34"/>
                    </a:lnTo>
                    <a:lnTo>
                      <a:pt x="5" y="39"/>
                    </a:lnTo>
                    <a:lnTo>
                      <a:pt x="2" y="44"/>
                    </a:lnTo>
                    <a:lnTo>
                      <a:pt x="0" y="48"/>
                    </a:lnTo>
                    <a:lnTo>
                      <a:pt x="3" y="51"/>
                    </a:lnTo>
                    <a:lnTo>
                      <a:pt x="8" y="52"/>
                    </a:lnTo>
                    <a:lnTo>
                      <a:pt x="11" y="54"/>
                    </a:lnTo>
                    <a:lnTo>
                      <a:pt x="15" y="56"/>
                    </a:lnTo>
                    <a:lnTo>
                      <a:pt x="20" y="57"/>
                    </a:lnTo>
                    <a:lnTo>
                      <a:pt x="27" y="60"/>
                    </a:lnTo>
                    <a:lnTo>
                      <a:pt x="33" y="61"/>
                    </a:lnTo>
                    <a:lnTo>
                      <a:pt x="40" y="62"/>
                    </a:lnTo>
                    <a:lnTo>
                      <a:pt x="46" y="62"/>
                    </a:lnTo>
                    <a:lnTo>
                      <a:pt x="53" y="62"/>
                    </a:lnTo>
                    <a:lnTo>
                      <a:pt x="59" y="62"/>
                    </a:lnTo>
                    <a:lnTo>
                      <a:pt x="66" y="61"/>
                    </a:lnTo>
                    <a:lnTo>
                      <a:pt x="71" y="59"/>
                    </a:lnTo>
                    <a:lnTo>
                      <a:pt x="76" y="56"/>
                    </a:lnTo>
                    <a:lnTo>
                      <a:pt x="79" y="54"/>
                    </a:lnTo>
                    <a:lnTo>
                      <a:pt x="84" y="52"/>
                    </a:lnTo>
                    <a:lnTo>
                      <a:pt x="81" y="47"/>
                    </a:lnTo>
                    <a:lnTo>
                      <a:pt x="79" y="41"/>
                    </a:lnTo>
                    <a:lnTo>
                      <a:pt x="76" y="37"/>
                    </a:lnTo>
                    <a:lnTo>
                      <a:pt x="73" y="32"/>
                    </a:lnTo>
                    <a:lnTo>
                      <a:pt x="72" y="24"/>
                    </a:lnTo>
                    <a:lnTo>
                      <a:pt x="71" y="16"/>
                    </a:lnTo>
                    <a:lnTo>
                      <a:pt x="69" y="8"/>
                    </a:lnTo>
                    <a:lnTo>
                      <a:pt x="68" y="0"/>
                    </a:lnTo>
                    <a:lnTo>
                      <a:pt x="62" y="1"/>
                    </a:lnTo>
                    <a:lnTo>
                      <a:pt x="56" y="3"/>
                    </a:lnTo>
                    <a:lnTo>
                      <a:pt x="49" y="4"/>
                    </a:lnTo>
                    <a:lnTo>
                      <a:pt x="43" y="7"/>
                    </a:lnTo>
                    <a:lnTo>
                      <a:pt x="38" y="6"/>
                    </a:lnTo>
                    <a:lnTo>
                      <a:pt x="33" y="3"/>
                    </a:lnTo>
                    <a:lnTo>
                      <a:pt x="27" y="2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9" name="Freeform 309"/>
              <p:cNvSpPr>
                <a:spLocks/>
              </p:cNvSpPr>
              <p:nvPr/>
            </p:nvSpPr>
            <p:spPr bwMode="auto">
              <a:xfrm>
                <a:off x="7571953" y="3295527"/>
                <a:ext cx="65088" cy="44450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18" y="8"/>
                  </a:cxn>
                  <a:cxn ang="0">
                    <a:pos x="16" y="13"/>
                  </a:cxn>
                  <a:cxn ang="0">
                    <a:pos x="12" y="20"/>
                  </a:cxn>
                  <a:cxn ang="0">
                    <a:pos x="10" y="27"/>
                  </a:cxn>
                  <a:cxn ang="0">
                    <a:pos x="8" y="31"/>
                  </a:cxn>
                  <a:cxn ang="0">
                    <a:pos x="5" y="34"/>
                  </a:cxn>
                  <a:cxn ang="0">
                    <a:pos x="2" y="39"/>
                  </a:cxn>
                  <a:cxn ang="0">
                    <a:pos x="0" y="42"/>
                  </a:cxn>
                  <a:cxn ang="0">
                    <a:pos x="3" y="45"/>
                  </a:cxn>
                  <a:cxn ang="0">
                    <a:pos x="7" y="46"/>
                  </a:cxn>
                  <a:cxn ang="0">
                    <a:pos x="10" y="48"/>
                  </a:cxn>
                  <a:cxn ang="0">
                    <a:pos x="14" y="50"/>
                  </a:cxn>
                  <a:cxn ang="0">
                    <a:pos x="19" y="51"/>
                  </a:cxn>
                  <a:cxn ang="0">
                    <a:pos x="26" y="53"/>
                  </a:cxn>
                  <a:cxn ang="0">
                    <a:pos x="32" y="55"/>
                  </a:cxn>
                  <a:cxn ang="0">
                    <a:pos x="39" y="56"/>
                  </a:cxn>
                  <a:cxn ang="0">
                    <a:pos x="45" y="56"/>
                  </a:cxn>
                  <a:cxn ang="0">
                    <a:pos x="52" y="55"/>
                  </a:cxn>
                  <a:cxn ang="0">
                    <a:pos x="58" y="55"/>
                  </a:cxn>
                  <a:cxn ang="0">
                    <a:pos x="65" y="55"/>
                  </a:cxn>
                  <a:cxn ang="0">
                    <a:pos x="70" y="53"/>
                  </a:cxn>
                  <a:cxn ang="0">
                    <a:pos x="75" y="50"/>
                  </a:cxn>
                  <a:cxn ang="0">
                    <a:pos x="78" y="48"/>
                  </a:cxn>
                  <a:cxn ang="0">
                    <a:pos x="83" y="46"/>
                  </a:cxn>
                  <a:cxn ang="0">
                    <a:pos x="80" y="41"/>
                  </a:cxn>
                  <a:cxn ang="0">
                    <a:pos x="78" y="36"/>
                  </a:cxn>
                  <a:cxn ang="0">
                    <a:pos x="75" y="33"/>
                  </a:cxn>
                  <a:cxn ang="0">
                    <a:pos x="72" y="28"/>
                  </a:cxn>
                  <a:cxn ang="0">
                    <a:pos x="71" y="21"/>
                  </a:cxn>
                  <a:cxn ang="0">
                    <a:pos x="70" y="13"/>
                  </a:cxn>
                  <a:cxn ang="0">
                    <a:pos x="68" y="6"/>
                  </a:cxn>
                  <a:cxn ang="0">
                    <a:pos x="67" y="0"/>
                  </a:cxn>
                  <a:cxn ang="0">
                    <a:pos x="61" y="1"/>
                  </a:cxn>
                  <a:cxn ang="0">
                    <a:pos x="55" y="3"/>
                  </a:cxn>
                  <a:cxn ang="0">
                    <a:pos x="48" y="4"/>
                  </a:cxn>
                  <a:cxn ang="0">
                    <a:pos x="42" y="5"/>
                  </a:cxn>
                  <a:cxn ang="0">
                    <a:pos x="37" y="4"/>
                  </a:cxn>
                  <a:cxn ang="0">
                    <a:pos x="32" y="3"/>
                  </a:cxn>
                  <a:cxn ang="0">
                    <a:pos x="26" y="2"/>
                  </a:cxn>
                  <a:cxn ang="0">
                    <a:pos x="20" y="1"/>
                  </a:cxn>
                </a:cxnLst>
                <a:rect l="0" t="0" r="r" b="b"/>
                <a:pathLst>
                  <a:path w="83" h="56">
                    <a:moveTo>
                      <a:pt x="20" y="1"/>
                    </a:moveTo>
                    <a:lnTo>
                      <a:pt x="18" y="8"/>
                    </a:lnTo>
                    <a:lnTo>
                      <a:pt x="16" y="13"/>
                    </a:lnTo>
                    <a:lnTo>
                      <a:pt x="12" y="20"/>
                    </a:lnTo>
                    <a:lnTo>
                      <a:pt x="10" y="27"/>
                    </a:lnTo>
                    <a:lnTo>
                      <a:pt x="8" y="31"/>
                    </a:lnTo>
                    <a:lnTo>
                      <a:pt x="5" y="34"/>
                    </a:lnTo>
                    <a:lnTo>
                      <a:pt x="2" y="39"/>
                    </a:lnTo>
                    <a:lnTo>
                      <a:pt x="0" y="42"/>
                    </a:lnTo>
                    <a:lnTo>
                      <a:pt x="3" y="45"/>
                    </a:lnTo>
                    <a:lnTo>
                      <a:pt x="7" y="46"/>
                    </a:lnTo>
                    <a:lnTo>
                      <a:pt x="10" y="48"/>
                    </a:lnTo>
                    <a:lnTo>
                      <a:pt x="14" y="50"/>
                    </a:lnTo>
                    <a:lnTo>
                      <a:pt x="19" y="51"/>
                    </a:lnTo>
                    <a:lnTo>
                      <a:pt x="26" y="53"/>
                    </a:lnTo>
                    <a:lnTo>
                      <a:pt x="32" y="55"/>
                    </a:lnTo>
                    <a:lnTo>
                      <a:pt x="39" y="56"/>
                    </a:lnTo>
                    <a:lnTo>
                      <a:pt x="45" y="56"/>
                    </a:lnTo>
                    <a:lnTo>
                      <a:pt x="52" y="55"/>
                    </a:lnTo>
                    <a:lnTo>
                      <a:pt x="58" y="55"/>
                    </a:lnTo>
                    <a:lnTo>
                      <a:pt x="65" y="55"/>
                    </a:lnTo>
                    <a:lnTo>
                      <a:pt x="70" y="53"/>
                    </a:lnTo>
                    <a:lnTo>
                      <a:pt x="75" y="50"/>
                    </a:lnTo>
                    <a:lnTo>
                      <a:pt x="78" y="48"/>
                    </a:lnTo>
                    <a:lnTo>
                      <a:pt x="83" y="46"/>
                    </a:lnTo>
                    <a:lnTo>
                      <a:pt x="80" y="41"/>
                    </a:lnTo>
                    <a:lnTo>
                      <a:pt x="78" y="36"/>
                    </a:lnTo>
                    <a:lnTo>
                      <a:pt x="75" y="33"/>
                    </a:lnTo>
                    <a:lnTo>
                      <a:pt x="72" y="28"/>
                    </a:lnTo>
                    <a:lnTo>
                      <a:pt x="71" y="21"/>
                    </a:lnTo>
                    <a:lnTo>
                      <a:pt x="70" y="13"/>
                    </a:lnTo>
                    <a:lnTo>
                      <a:pt x="68" y="6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5" y="3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7" y="4"/>
                    </a:lnTo>
                    <a:lnTo>
                      <a:pt x="32" y="3"/>
                    </a:lnTo>
                    <a:lnTo>
                      <a:pt x="26" y="2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0" name="Freeform 310"/>
              <p:cNvSpPr>
                <a:spLocks/>
              </p:cNvSpPr>
              <p:nvPr/>
            </p:nvSpPr>
            <p:spPr bwMode="auto">
              <a:xfrm>
                <a:off x="7571953" y="3300289"/>
                <a:ext cx="65088" cy="39688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18" y="7"/>
                  </a:cxn>
                  <a:cxn ang="0">
                    <a:pos x="16" y="13"/>
                  </a:cxn>
                  <a:cxn ang="0">
                    <a:pos x="12" y="19"/>
                  </a:cxn>
                  <a:cxn ang="0">
                    <a:pos x="10" y="25"/>
                  </a:cxn>
                  <a:cxn ang="0">
                    <a:pos x="8" y="28"/>
                  </a:cxn>
                  <a:cxn ang="0">
                    <a:pos x="5" y="30"/>
                  </a:cxn>
                  <a:cxn ang="0">
                    <a:pos x="2" y="34"/>
                  </a:cxn>
                  <a:cxn ang="0">
                    <a:pos x="0" y="37"/>
                  </a:cxn>
                  <a:cxn ang="0">
                    <a:pos x="3" y="40"/>
                  </a:cxn>
                  <a:cxn ang="0">
                    <a:pos x="7" y="41"/>
                  </a:cxn>
                  <a:cxn ang="0">
                    <a:pos x="10" y="43"/>
                  </a:cxn>
                  <a:cxn ang="0">
                    <a:pos x="14" y="45"/>
                  </a:cxn>
                  <a:cxn ang="0">
                    <a:pos x="19" y="46"/>
                  </a:cxn>
                  <a:cxn ang="0">
                    <a:pos x="26" y="48"/>
                  </a:cxn>
                  <a:cxn ang="0">
                    <a:pos x="32" y="50"/>
                  </a:cxn>
                  <a:cxn ang="0">
                    <a:pos x="39" y="51"/>
                  </a:cxn>
                  <a:cxn ang="0">
                    <a:pos x="45" y="51"/>
                  </a:cxn>
                  <a:cxn ang="0">
                    <a:pos x="52" y="50"/>
                  </a:cxn>
                  <a:cxn ang="0">
                    <a:pos x="58" y="50"/>
                  </a:cxn>
                  <a:cxn ang="0">
                    <a:pos x="65" y="50"/>
                  </a:cxn>
                  <a:cxn ang="0">
                    <a:pos x="70" y="48"/>
                  </a:cxn>
                  <a:cxn ang="0">
                    <a:pos x="75" y="45"/>
                  </a:cxn>
                  <a:cxn ang="0">
                    <a:pos x="78" y="43"/>
                  </a:cxn>
                  <a:cxn ang="0">
                    <a:pos x="83" y="41"/>
                  </a:cxn>
                  <a:cxn ang="0">
                    <a:pos x="80" y="36"/>
                  </a:cxn>
                  <a:cxn ang="0">
                    <a:pos x="78" y="33"/>
                  </a:cxn>
                  <a:cxn ang="0">
                    <a:pos x="75" y="29"/>
                  </a:cxn>
                  <a:cxn ang="0">
                    <a:pos x="72" y="26"/>
                  </a:cxn>
                  <a:cxn ang="0">
                    <a:pos x="71" y="20"/>
                  </a:cxn>
                  <a:cxn ang="0">
                    <a:pos x="70" y="13"/>
                  </a:cxn>
                  <a:cxn ang="0">
                    <a:pos x="69" y="6"/>
                  </a:cxn>
                  <a:cxn ang="0">
                    <a:pos x="68" y="0"/>
                  </a:cxn>
                  <a:cxn ang="0">
                    <a:pos x="61" y="1"/>
                  </a:cxn>
                  <a:cxn ang="0">
                    <a:pos x="55" y="3"/>
                  </a:cxn>
                  <a:cxn ang="0">
                    <a:pos x="48" y="5"/>
                  </a:cxn>
                  <a:cxn ang="0">
                    <a:pos x="42" y="6"/>
                  </a:cxn>
                  <a:cxn ang="0">
                    <a:pos x="37" y="5"/>
                  </a:cxn>
                  <a:cxn ang="0">
                    <a:pos x="32" y="4"/>
                  </a:cxn>
                  <a:cxn ang="0">
                    <a:pos x="26" y="3"/>
                  </a:cxn>
                  <a:cxn ang="0">
                    <a:pos x="20" y="1"/>
                  </a:cxn>
                </a:cxnLst>
                <a:rect l="0" t="0" r="r" b="b"/>
                <a:pathLst>
                  <a:path w="83" h="51">
                    <a:moveTo>
                      <a:pt x="20" y="1"/>
                    </a:moveTo>
                    <a:lnTo>
                      <a:pt x="18" y="7"/>
                    </a:lnTo>
                    <a:lnTo>
                      <a:pt x="16" y="13"/>
                    </a:lnTo>
                    <a:lnTo>
                      <a:pt x="12" y="19"/>
                    </a:lnTo>
                    <a:lnTo>
                      <a:pt x="10" y="25"/>
                    </a:lnTo>
                    <a:lnTo>
                      <a:pt x="8" y="28"/>
                    </a:lnTo>
                    <a:lnTo>
                      <a:pt x="5" y="30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3" y="40"/>
                    </a:lnTo>
                    <a:lnTo>
                      <a:pt x="7" y="41"/>
                    </a:lnTo>
                    <a:lnTo>
                      <a:pt x="10" y="43"/>
                    </a:lnTo>
                    <a:lnTo>
                      <a:pt x="14" y="45"/>
                    </a:lnTo>
                    <a:lnTo>
                      <a:pt x="19" y="46"/>
                    </a:lnTo>
                    <a:lnTo>
                      <a:pt x="26" y="48"/>
                    </a:lnTo>
                    <a:lnTo>
                      <a:pt x="32" y="50"/>
                    </a:lnTo>
                    <a:lnTo>
                      <a:pt x="39" y="51"/>
                    </a:lnTo>
                    <a:lnTo>
                      <a:pt x="45" y="51"/>
                    </a:lnTo>
                    <a:lnTo>
                      <a:pt x="52" y="50"/>
                    </a:lnTo>
                    <a:lnTo>
                      <a:pt x="58" y="50"/>
                    </a:lnTo>
                    <a:lnTo>
                      <a:pt x="65" y="50"/>
                    </a:lnTo>
                    <a:lnTo>
                      <a:pt x="70" y="48"/>
                    </a:lnTo>
                    <a:lnTo>
                      <a:pt x="75" y="45"/>
                    </a:lnTo>
                    <a:lnTo>
                      <a:pt x="78" y="43"/>
                    </a:lnTo>
                    <a:lnTo>
                      <a:pt x="83" y="41"/>
                    </a:lnTo>
                    <a:lnTo>
                      <a:pt x="80" y="36"/>
                    </a:lnTo>
                    <a:lnTo>
                      <a:pt x="78" y="33"/>
                    </a:lnTo>
                    <a:lnTo>
                      <a:pt x="75" y="29"/>
                    </a:lnTo>
                    <a:lnTo>
                      <a:pt x="72" y="26"/>
                    </a:lnTo>
                    <a:lnTo>
                      <a:pt x="71" y="20"/>
                    </a:lnTo>
                    <a:lnTo>
                      <a:pt x="70" y="13"/>
                    </a:lnTo>
                    <a:lnTo>
                      <a:pt x="69" y="6"/>
                    </a:lnTo>
                    <a:lnTo>
                      <a:pt x="68" y="0"/>
                    </a:lnTo>
                    <a:lnTo>
                      <a:pt x="61" y="1"/>
                    </a:lnTo>
                    <a:lnTo>
                      <a:pt x="55" y="3"/>
                    </a:lnTo>
                    <a:lnTo>
                      <a:pt x="48" y="5"/>
                    </a:lnTo>
                    <a:lnTo>
                      <a:pt x="42" y="6"/>
                    </a:lnTo>
                    <a:lnTo>
                      <a:pt x="37" y="5"/>
                    </a:lnTo>
                    <a:lnTo>
                      <a:pt x="32" y="4"/>
                    </a:lnTo>
                    <a:lnTo>
                      <a:pt x="26" y="3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" name="Freeform 311"/>
              <p:cNvSpPr>
                <a:spLocks/>
              </p:cNvSpPr>
              <p:nvPr/>
            </p:nvSpPr>
            <p:spPr bwMode="auto">
              <a:xfrm>
                <a:off x="7571953" y="3305052"/>
                <a:ext cx="65088" cy="34925"/>
              </a:xfrm>
              <a:custGeom>
                <a:avLst/>
                <a:gdLst/>
                <a:ahLst/>
                <a:cxnLst>
                  <a:cxn ang="0">
                    <a:pos x="20" y="1"/>
                  </a:cxn>
                  <a:cxn ang="0">
                    <a:pos x="18" y="6"/>
                  </a:cxn>
                  <a:cxn ang="0">
                    <a:pos x="16" y="12"/>
                  </a:cxn>
                  <a:cxn ang="0">
                    <a:pos x="12" y="16"/>
                  </a:cxn>
                  <a:cxn ang="0">
                    <a:pos x="10" y="21"/>
                  </a:cxn>
                  <a:cxn ang="0">
                    <a:pos x="8" y="23"/>
                  </a:cxn>
                  <a:cxn ang="0">
                    <a:pos x="5" y="25"/>
                  </a:cxn>
                  <a:cxn ang="0">
                    <a:pos x="2" y="29"/>
                  </a:cxn>
                  <a:cxn ang="0">
                    <a:pos x="0" y="31"/>
                  </a:cxn>
                  <a:cxn ang="0">
                    <a:pos x="3" y="34"/>
                  </a:cxn>
                  <a:cxn ang="0">
                    <a:pos x="7" y="35"/>
                  </a:cxn>
                  <a:cxn ang="0">
                    <a:pos x="10" y="37"/>
                  </a:cxn>
                  <a:cxn ang="0">
                    <a:pos x="14" y="39"/>
                  </a:cxn>
                  <a:cxn ang="0">
                    <a:pos x="19" y="40"/>
                  </a:cxn>
                  <a:cxn ang="0">
                    <a:pos x="26" y="42"/>
                  </a:cxn>
                  <a:cxn ang="0">
                    <a:pos x="32" y="44"/>
                  </a:cxn>
                  <a:cxn ang="0">
                    <a:pos x="39" y="45"/>
                  </a:cxn>
                  <a:cxn ang="0">
                    <a:pos x="45" y="44"/>
                  </a:cxn>
                  <a:cxn ang="0">
                    <a:pos x="52" y="44"/>
                  </a:cxn>
                  <a:cxn ang="0">
                    <a:pos x="58" y="44"/>
                  </a:cxn>
                  <a:cxn ang="0">
                    <a:pos x="65" y="44"/>
                  </a:cxn>
                  <a:cxn ang="0">
                    <a:pos x="70" y="42"/>
                  </a:cxn>
                  <a:cxn ang="0">
                    <a:pos x="75" y="39"/>
                  </a:cxn>
                  <a:cxn ang="0">
                    <a:pos x="78" y="37"/>
                  </a:cxn>
                  <a:cxn ang="0">
                    <a:pos x="83" y="35"/>
                  </a:cxn>
                  <a:cxn ang="0">
                    <a:pos x="80" y="31"/>
                  </a:cxn>
                  <a:cxn ang="0">
                    <a:pos x="78" y="28"/>
                  </a:cxn>
                  <a:cxn ang="0">
                    <a:pos x="75" y="25"/>
                  </a:cxn>
                  <a:cxn ang="0">
                    <a:pos x="72" y="22"/>
                  </a:cxn>
                  <a:cxn ang="0">
                    <a:pos x="71" y="16"/>
                  </a:cxn>
                  <a:cxn ang="0">
                    <a:pos x="70" y="10"/>
                  </a:cxn>
                  <a:cxn ang="0">
                    <a:pos x="69" y="6"/>
                  </a:cxn>
                  <a:cxn ang="0">
                    <a:pos x="68" y="0"/>
                  </a:cxn>
                  <a:cxn ang="0">
                    <a:pos x="61" y="1"/>
                  </a:cxn>
                  <a:cxn ang="0">
                    <a:pos x="55" y="2"/>
                  </a:cxn>
                  <a:cxn ang="0">
                    <a:pos x="48" y="4"/>
                  </a:cxn>
                  <a:cxn ang="0">
                    <a:pos x="42" y="5"/>
                  </a:cxn>
                  <a:cxn ang="0">
                    <a:pos x="37" y="4"/>
                  </a:cxn>
                  <a:cxn ang="0">
                    <a:pos x="32" y="2"/>
                  </a:cxn>
                  <a:cxn ang="0">
                    <a:pos x="26" y="2"/>
                  </a:cxn>
                  <a:cxn ang="0">
                    <a:pos x="20" y="1"/>
                  </a:cxn>
                </a:cxnLst>
                <a:rect l="0" t="0" r="r" b="b"/>
                <a:pathLst>
                  <a:path w="83" h="45">
                    <a:moveTo>
                      <a:pt x="20" y="1"/>
                    </a:moveTo>
                    <a:lnTo>
                      <a:pt x="18" y="6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10" y="21"/>
                    </a:lnTo>
                    <a:lnTo>
                      <a:pt x="8" y="23"/>
                    </a:lnTo>
                    <a:lnTo>
                      <a:pt x="5" y="25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3" y="34"/>
                    </a:lnTo>
                    <a:lnTo>
                      <a:pt x="7" y="35"/>
                    </a:lnTo>
                    <a:lnTo>
                      <a:pt x="10" y="37"/>
                    </a:lnTo>
                    <a:lnTo>
                      <a:pt x="14" y="39"/>
                    </a:lnTo>
                    <a:lnTo>
                      <a:pt x="19" y="40"/>
                    </a:lnTo>
                    <a:lnTo>
                      <a:pt x="26" y="42"/>
                    </a:lnTo>
                    <a:lnTo>
                      <a:pt x="32" y="44"/>
                    </a:lnTo>
                    <a:lnTo>
                      <a:pt x="39" y="45"/>
                    </a:lnTo>
                    <a:lnTo>
                      <a:pt x="45" y="44"/>
                    </a:lnTo>
                    <a:lnTo>
                      <a:pt x="52" y="44"/>
                    </a:lnTo>
                    <a:lnTo>
                      <a:pt x="58" y="44"/>
                    </a:lnTo>
                    <a:lnTo>
                      <a:pt x="65" y="44"/>
                    </a:lnTo>
                    <a:lnTo>
                      <a:pt x="70" y="42"/>
                    </a:lnTo>
                    <a:lnTo>
                      <a:pt x="75" y="39"/>
                    </a:lnTo>
                    <a:lnTo>
                      <a:pt x="78" y="37"/>
                    </a:lnTo>
                    <a:lnTo>
                      <a:pt x="83" y="35"/>
                    </a:lnTo>
                    <a:lnTo>
                      <a:pt x="80" y="31"/>
                    </a:lnTo>
                    <a:lnTo>
                      <a:pt x="78" y="28"/>
                    </a:lnTo>
                    <a:lnTo>
                      <a:pt x="75" y="25"/>
                    </a:lnTo>
                    <a:lnTo>
                      <a:pt x="72" y="22"/>
                    </a:lnTo>
                    <a:lnTo>
                      <a:pt x="71" y="16"/>
                    </a:lnTo>
                    <a:lnTo>
                      <a:pt x="70" y="10"/>
                    </a:lnTo>
                    <a:lnTo>
                      <a:pt x="69" y="6"/>
                    </a:lnTo>
                    <a:lnTo>
                      <a:pt x="68" y="0"/>
                    </a:lnTo>
                    <a:lnTo>
                      <a:pt x="61" y="1"/>
                    </a:lnTo>
                    <a:lnTo>
                      <a:pt x="55" y="2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7" y="4"/>
                    </a:lnTo>
                    <a:lnTo>
                      <a:pt x="32" y="2"/>
                    </a:lnTo>
                    <a:lnTo>
                      <a:pt x="26" y="2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" name="Freeform 312"/>
              <p:cNvSpPr>
                <a:spLocks/>
              </p:cNvSpPr>
              <p:nvPr/>
            </p:nvSpPr>
            <p:spPr bwMode="auto">
              <a:xfrm>
                <a:off x="7571953" y="3308227"/>
                <a:ext cx="65088" cy="30163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7" y="6"/>
                  </a:cxn>
                  <a:cxn ang="0">
                    <a:pos x="15" y="9"/>
                  </a:cxn>
                  <a:cxn ang="0">
                    <a:pos x="11" y="14"/>
                  </a:cxn>
                  <a:cxn ang="0">
                    <a:pos x="9" y="18"/>
                  </a:cxn>
                  <a:cxn ang="0">
                    <a:pos x="7" y="19"/>
                  </a:cxn>
                  <a:cxn ang="0">
                    <a:pos x="4" y="22"/>
                  </a:cxn>
                  <a:cxn ang="0">
                    <a:pos x="2" y="23"/>
                  </a:cxn>
                  <a:cxn ang="0">
                    <a:pos x="0" y="25"/>
                  </a:cxn>
                  <a:cxn ang="0">
                    <a:pos x="2" y="26"/>
                  </a:cxn>
                  <a:cxn ang="0">
                    <a:pos x="6" y="29"/>
                  </a:cxn>
                  <a:cxn ang="0">
                    <a:pos x="9" y="30"/>
                  </a:cxn>
                  <a:cxn ang="0">
                    <a:pos x="13" y="32"/>
                  </a:cxn>
                  <a:cxn ang="0">
                    <a:pos x="18" y="33"/>
                  </a:cxn>
                  <a:cxn ang="0">
                    <a:pos x="25" y="36"/>
                  </a:cxn>
                  <a:cxn ang="0">
                    <a:pos x="31" y="37"/>
                  </a:cxn>
                  <a:cxn ang="0">
                    <a:pos x="38" y="38"/>
                  </a:cxn>
                  <a:cxn ang="0">
                    <a:pos x="44" y="38"/>
                  </a:cxn>
                  <a:cxn ang="0">
                    <a:pos x="51" y="38"/>
                  </a:cxn>
                  <a:cxn ang="0">
                    <a:pos x="57" y="38"/>
                  </a:cxn>
                  <a:cxn ang="0">
                    <a:pos x="64" y="38"/>
                  </a:cxn>
                  <a:cxn ang="0">
                    <a:pos x="69" y="36"/>
                  </a:cxn>
                  <a:cxn ang="0">
                    <a:pos x="74" y="33"/>
                  </a:cxn>
                  <a:cxn ang="0">
                    <a:pos x="77" y="31"/>
                  </a:cxn>
                  <a:cxn ang="0">
                    <a:pos x="82" y="29"/>
                  </a:cxn>
                  <a:cxn ang="0">
                    <a:pos x="79" y="26"/>
                  </a:cxn>
                  <a:cxn ang="0">
                    <a:pos x="77" y="23"/>
                  </a:cxn>
                  <a:cxn ang="0">
                    <a:pos x="74" y="21"/>
                  </a:cxn>
                  <a:cxn ang="0">
                    <a:pos x="71" y="18"/>
                  </a:cxn>
                  <a:cxn ang="0">
                    <a:pos x="70" y="14"/>
                  </a:cxn>
                  <a:cxn ang="0">
                    <a:pos x="69" y="9"/>
                  </a:cxn>
                  <a:cxn ang="0">
                    <a:pos x="68" y="4"/>
                  </a:cxn>
                  <a:cxn ang="0">
                    <a:pos x="67" y="0"/>
                  </a:cxn>
                  <a:cxn ang="0">
                    <a:pos x="61" y="1"/>
                  </a:cxn>
                  <a:cxn ang="0">
                    <a:pos x="54" y="2"/>
                  </a:cxn>
                  <a:cxn ang="0">
                    <a:pos x="47" y="3"/>
                  </a:cxn>
                  <a:cxn ang="0">
                    <a:pos x="41" y="4"/>
                  </a:cxn>
                  <a:cxn ang="0">
                    <a:pos x="36" y="3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19" y="1"/>
                  </a:cxn>
                </a:cxnLst>
                <a:rect l="0" t="0" r="r" b="b"/>
                <a:pathLst>
                  <a:path w="82" h="38">
                    <a:moveTo>
                      <a:pt x="19" y="1"/>
                    </a:moveTo>
                    <a:lnTo>
                      <a:pt x="17" y="6"/>
                    </a:lnTo>
                    <a:lnTo>
                      <a:pt x="15" y="9"/>
                    </a:lnTo>
                    <a:lnTo>
                      <a:pt x="11" y="14"/>
                    </a:lnTo>
                    <a:lnTo>
                      <a:pt x="9" y="18"/>
                    </a:lnTo>
                    <a:lnTo>
                      <a:pt x="7" y="19"/>
                    </a:lnTo>
                    <a:lnTo>
                      <a:pt x="4" y="22"/>
                    </a:lnTo>
                    <a:lnTo>
                      <a:pt x="2" y="23"/>
                    </a:lnTo>
                    <a:lnTo>
                      <a:pt x="0" y="25"/>
                    </a:lnTo>
                    <a:lnTo>
                      <a:pt x="2" y="26"/>
                    </a:lnTo>
                    <a:lnTo>
                      <a:pt x="6" y="29"/>
                    </a:lnTo>
                    <a:lnTo>
                      <a:pt x="9" y="30"/>
                    </a:lnTo>
                    <a:lnTo>
                      <a:pt x="13" y="32"/>
                    </a:lnTo>
                    <a:lnTo>
                      <a:pt x="18" y="33"/>
                    </a:lnTo>
                    <a:lnTo>
                      <a:pt x="25" y="36"/>
                    </a:lnTo>
                    <a:lnTo>
                      <a:pt x="31" y="37"/>
                    </a:lnTo>
                    <a:lnTo>
                      <a:pt x="38" y="38"/>
                    </a:lnTo>
                    <a:lnTo>
                      <a:pt x="44" y="38"/>
                    </a:lnTo>
                    <a:lnTo>
                      <a:pt x="51" y="38"/>
                    </a:lnTo>
                    <a:lnTo>
                      <a:pt x="57" y="38"/>
                    </a:lnTo>
                    <a:lnTo>
                      <a:pt x="64" y="38"/>
                    </a:lnTo>
                    <a:lnTo>
                      <a:pt x="69" y="36"/>
                    </a:lnTo>
                    <a:lnTo>
                      <a:pt x="74" y="33"/>
                    </a:lnTo>
                    <a:lnTo>
                      <a:pt x="77" y="31"/>
                    </a:lnTo>
                    <a:lnTo>
                      <a:pt x="82" y="29"/>
                    </a:lnTo>
                    <a:lnTo>
                      <a:pt x="79" y="26"/>
                    </a:lnTo>
                    <a:lnTo>
                      <a:pt x="77" y="23"/>
                    </a:lnTo>
                    <a:lnTo>
                      <a:pt x="74" y="21"/>
                    </a:lnTo>
                    <a:lnTo>
                      <a:pt x="71" y="18"/>
                    </a:lnTo>
                    <a:lnTo>
                      <a:pt x="70" y="14"/>
                    </a:lnTo>
                    <a:lnTo>
                      <a:pt x="69" y="9"/>
                    </a:lnTo>
                    <a:lnTo>
                      <a:pt x="68" y="4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4" y="2"/>
                    </a:lnTo>
                    <a:lnTo>
                      <a:pt x="47" y="3"/>
                    </a:lnTo>
                    <a:lnTo>
                      <a:pt x="41" y="4"/>
                    </a:lnTo>
                    <a:lnTo>
                      <a:pt x="36" y="3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3" name="Freeform 313"/>
              <p:cNvSpPr>
                <a:spLocks/>
              </p:cNvSpPr>
              <p:nvPr/>
            </p:nvSpPr>
            <p:spPr bwMode="auto">
              <a:xfrm>
                <a:off x="7571953" y="3312989"/>
                <a:ext cx="65088" cy="25400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7" y="4"/>
                  </a:cxn>
                  <a:cxn ang="0">
                    <a:pos x="15" y="8"/>
                  </a:cxn>
                  <a:cxn ang="0">
                    <a:pos x="11" y="11"/>
                  </a:cxn>
                  <a:cxn ang="0">
                    <a:pos x="9" y="15"/>
                  </a:cxn>
                  <a:cxn ang="0">
                    <a:pos x="7" y="16"/>
                  </a:cxn>
                  <a:cxn ang="0">
                    <a:pos x="4" y="17"/>
                  </a:cxn>
                  <a:cxn ang="0">
                    <a:pos x="2" y="19"/>
                  </a:cxn>
                  <a:cxn ang="0">
                    <a:pos x="0" y="20"/>
                  </a:cxn>
                  <a:cxn ang="0">
                    <a:pos x="3" y="22"/>
                  </a:cxn>
                  <a:cxn ang="0">
                    <a:pos x="7" y="23"/>
                  </a:cxn>
                  <a:cxn ang="0">
                    <a:pos x="9" y="25"/>
                  </a:cxn>
                  <a:cxn ang="0">
                    <a:pos x="13" y="26"/>
                  </a:cxn>
                  <a:cxn ang="0">
                    <a:pos x="18" y="27"/>
                  </a:cxn>
                  <a:cxn ang="0">
                    <a:pos x="25" y="28"/>
                  </a:cxn>
                  <a:cxn ang="0">
                    <a:pos x="31" y="31"/>
                  </a:cxn>
                  <a:cxn ang="0">
                    <a:pos x="38" y="32"/>
                  </a:cxn>
                  <a:cxn ang="0">
                    <a:pos x="44" y="32"/>
                  </a:cxn>
                  <a:cxn ang="0">
                    <a:pos x="51" y="32"/>
                  </a:cxn>
                  <a:cxn ang="0">
                    <a:pos x="57" y="32"/>
                  </a:cxn>
                  <a:cxn ang="0">
                    <a:pos x="64" y="32"/>
                  </a:cxn>
                  <a:cxn ang="0">
                    <a:pos x="69" y="30"/>
                  </a:cxn>
                  <a:cxn ang="0">
                    <a:pos x="74" y="27"/>
                  </a:cxn>
                  <a:cxn ang="0">
                    <a:pos x="77" y="25"/>
                  </a:cxn>
                  <a:cxn ang="0">
                    <a:pos x="82" y="23"/>
                  </a:cxn>
                  <a:cxn ang="0">
                    <a:pos x="79" y="20"/>
                  </a:cxn>
                  <a:cxn ang="0">
                    <a:pos x="77" y="19"/>
                  </a:cxn>
                  <a:cxn ang="0">
                    <a:pos x="74" y="17"/>
                  </a:cxn>
                  <a:cxn ang="0">
                    <a:pos x="71" y="15"/>
                  </a:cxn>
                  <a:cxn ang="0">
                    <a:pos x="70" y="11"/>
                  </a:cxn>
                  <a:cxn ang="0">
                    <a:pos x="69" y="7"/>
                  </a:cxn>
                  <a:cxn ang="0">
                    <a:pos x="68" y="3"/>
                  </a:cxn>
                  <a:cxn ang="0">
                    <a:pos x="67" y="0"/>
                  </a:cxn>
                  <a:cxn ang="0">
                    <a:pos x="61" y="1"/>
                  </a:cxn>
                  <a:cxn ang="0">
                    <a:pos x="54" y="1"/>
                  </a:cxn>
                  <a:cxn ang="0">
                    <a:pos x="47" y="2"/>
                  </a:cxn>
                  <a:cxn ang="0">
                    <a:pos x="41" y="3"/>
                  </a:cxn>
                  <a:cxn ang="0">
                    <a:pos x="36" y="3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19" y="1"/>
                  </a:cxn>
                </a:cxnLst>
                <a:rect l="0" t="0" r="r" b="b"/>
                <a:pathLst>
                  <a:path w="82" h="32">
                    <a:moveTo>
                      <a:pt x="19" y="1"/>
                    </a:moveTo>
                    <a:lnTo>
                      <a:pt x="17" y="4"/>
                    </a:lnTo>
                    <a:lnTo>
                      <a:pt x="15" y="8"/>
                    </a:lnTo>
                    <a:lnTo>
                      <a:pt x="11" y="11"/>
                    </a:lnTo>
                    <a:lnTo>
                      <a:pt x="9" y="15"/>
                    </a:lnTo>
                    <a:lnTo>
                      <a:pt x="7" y="16"/>
                    </a:lnTo>
                    <a:lnTo>
                      <a:pt x="4" y="17"/>
                    </a:lnTo>
                    <a:lnTo>
                      <a:pt x="2" y="19"/>
                    </a:lnTo>
                    <a:lnTo>
                      <a:pt x="0" y="20"/>
                    </a:lnTo>
                    <a:lnTo>
                      <a:pt x="3" y="22"/>
                    </a:lnTo>
                    <a:lnTo>
                      <a:pt x="7" y="23"/>
                    </a:lnTo>
                    <a:lnTo>
                      <a:pt x="9" y="25"/>
                    </a:lnTo>
                    <a:lnTo>
                      <a:pt x="13" y="26"/>
                    </a:lnTo>
                    <a:lnTo>
                      <a:pt x="18" y="27"/>
                    </a:lnTo>
                    <a:lnTo>
                      <a:pt x="25" y="28"/>
                    </a:lnTo>
                    <a:lnTo>
                      <a:pt x="31" y="31"/>
                    </a:lnTo>
                    <a:lnTo>
                      <a:pt x="38" y="32"/>
                    </a:lnTo>
                    <a:lnTo>
                      <a:pt x="44" y="32"/>
                    </a:lnTo>
                    <a:lnTo>
                      <a:pt x="51" y="32"/>
                    </a:lnTo>
                    <a:lnTo>
                      <a:pt x="57" y="32"/>
                    </a:lnTo>
                    <a:lnTo>
                      <a:pt x="64" y="32"/>
                    </a:lnTo>
                    <a:lnTo>
                      <a:pt x="69" y="30"/>
                    </a:lnTo>
                    <a:lnTo>
                      <a:pt x="74" y="27"/>
                    </a:lnTo>
                    <a:lnTo>
                      <a:pt x="77" y="25"/>
                    </a:lnTo>
                    <a:lnTo>
                      <a:pt x="82" y="23"/>
                    </a:lnTo>
                    <a:lnTo>
                      <a:pt x="79" y="20"/>
                    </a:lnTo>
                    <a:lnTo>
                      <a:pt x="77" y="19"/>
                    </a:lnTo>
                    <a:lnTo>
                      <a:pt x="74" y="17"/>
                    </a:lnTo>
                    <a:lnTo>
                      <a:pt x="71" y="15"/>
                    </a:lnTo>
                    <a:lnTo>
                      <a:pt x="70" y="11"/>
                    </a:lnTo>
                    <a:lnTo>
                      <a:pt x="69" y="7"/>
                    </a:lnTo>
                    <a:lnTo>
                      <a:pt x="68" y="3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4" y="1"/>
                    </a:lnTo>
                    <a:lnTo>
                      <a:pt x="47" y="2"/>
                    </a:lnTo>
                    <a:lnTo>
                      <a:pt x="41" y="3"/>
                    </a:lnTo>
                    <a:lnTo>
                      <a:pt x="36" y="3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" name="Freeform 314"/>
              <p:cNvSpPr>
                <a:spLocks/>
              </p:cNvSpPr>
              <p:nvPr/>
            </p:nvSpPr>
            <p:spPr bwMode="auto">
              <a:xfrm>
                <a:off x="7573540" y="3317752"/>
                <a:ext cx="63500" cy="20638"/>
              </a:xfrm>
              <a:custGeom>
                <a:avLst/>
                <a:gdLst/>
                <a:ahLst/>
                <a:cxnLst>
                  <a:cxn ang="0">
                    <a:pos x="18" y="3"/>
                  </a:cxn>
                  <a:cxn ang="0">
                    <a:pos x="8" y="12"/>
                  </a:cxn>
                  <a:cxn ang="0">
                    <a:pos x="0" y="15"/>
                  </a:cxn>
                  <a:cxn ang="0">
                    <a:pos x="12" y="21"/>
                  </a:cxn>
                  <a:cxn ang="0">
                    <a:pos x="37" y="27"/>
                  </a:cxn>
                  <a:cxn ang="0">
                    <a:pos x="63" y="27"/>
                  </a:cxn>
                  <a:cxn ang="0">
                    <a:pos x="81" y="18"/>
                  </a:cxn>
                  <a:cxn ang="0">
                    <a:pos x="70" y="12"/>
                  </a:cxn>
                  <a:cxn ang="0">
                    <a:pos x="66" y="0"/>
                  </a:cxn>
                  <a:cxn ang="0">
                    <a:pos x="40" y="4"/>
                  </a:cxn>
                  <a:cxn ang="0">
                    <a:pos x="18" y="3"/>
                  </a:cxn>
                </a:cxnLst>
                <a:rect l="0" t="0" r="r" b="b"/>
                <a:pathLst>
                  <a:path w="81" h="27">
                    <a:moveTo>
                      <a:pt x="18" y="3"/>
                    </a:moveTo>
                    <a:lnTo>
                      <a:pt x="8" y="12"/>
                    </a:lnTo>
                    <a:lnTo>
                      <a:pt x="0" y="15"/>
                    </a:lnTo>
                    <a:lnTo>
                      <a:pt x="12" y="21"/>
                    </a:lnTo>
                    <a:lnTo>
                      <a:pt x="37" y="27"/>
                    </a:lnTo>
                    <a:lnTo>
                      <a:pt x="63" y="27"/>
                    </a:lnTo>
                    <a:lnTo>
                      <a:pt x="81" y="18"/>
                    </a:lnTo>
                    <a:lnTo>
                      <a:pt x="70" y="12"/>
                    </a:lnTo>
                    <a:lnTo>
                      <a:pt x="66" y="0"/>
                    </a:lnTo>
                    <a:lnTo>
                      <a:pt x="40" y="4"/>
                    </a:lnTo>
                    <a:lnTo>
                      <a:pt x="18" y="3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5" name="Freeform 360"/>
              <p:cNvSpPr>
                <a:spLocks/>
              </p:cNvSpPr>
              <p:nvPr/>
            </p:nvSpPr>
            <p:spPr bwMode="auto">
              <a:xfrm>
                <a:off x="7562428" y="3327277"/>
                <a:ext cx="85725" cy="20638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20" y="10"/>
                  </a:cxn>
                  <a:cxn ang="0">
                    <a:pos x="31" y="13"/>
                  </a:cxn>
                  <a:cxn ang="0">
                    <a:pos x="41" y="15"/>
                  </a:cxn>
                  <a:cxn ang="0">
                    <a:pos x="50" y="16"/>
                  </a:cxn>
                  <a:cxn ang="0">
                    <a:pos x="59" y="16"/>
                  </a:cxn>
                  <a:cxn ang="0">
                    <a:pos x="67" y="15"/>
                  </a:cxn>
                  <a:cxn ang="0">
                    <a:pos x="76" y="14"/>
                  </a:cxn>
                  <a:cxn ang="0">
                    <a:pos x="85" y="10"/>
                  </a:cxn>
                  <a:cxn ang="0">
                    <a:pos x="96" y="6"/>
                  </a:cxn>
                  <a:cxn ang="0">
                    <a:pos x="98" y="0"/>
                  </a:cxn>
                  <a:cxn ang="0">
                    <a:pos x="100" y="0"/>
                  </a:cxn>
                  <a:cxn ang="0">
                    <a:pos x="103" y="2"/>
                  </a:cxn>
                  <a:cxn ang="0">
                    <a:pos x="107" y="8"/>
                  </a:cxn>
                  <a:cxn ang="0">
                    <a:pos x="103" y="15"/>
                  </a:cxn>
                  <a:cxn ang="0">
                    <a:pos x="92" y="21"/>
                  </a:cxn>
                  <a:cxn ang="0">
                    <a:pos x="81" y="24"/>
                  </a:cxn>
                  <a:cxn ang="0">
                    <a:pos x="68" y="25"/>
                  </a:cxn>
                  <a:cxn ang="0">
                    <a:pos x="56" y="26"/>
                  </a:cxn>
                  <a:cxn ang="0">
                    <a:pos x="42" y="25"/>
                  </a:cxn>
                  <a:cxn ang="0">
                    <a:pos x="29" y="24"/>
                  </a:cxn>
                  <a:cxn ang="0">
                    <a:pos x="16" y="21"/>
                  </a:cxn>
                  <a:cxn ang="0">
                    <a:pos x="6" y="17"/>
                  </a:cxn>
                  <a:cxn ang="0">
                    <a:pos x="1" y="13"/>
                  </a:cxn>
                  <a:cxn ang="0">
                    <a:pos x="0" y="8"/>
                  </a:cxn>
                  <a:cxn ang="0">
                    <a:pos x="1" y="3"/>
                  </a:cxn>
                  <a:cxn ang="0">
                    <a:pos x="8" y="1"/>
                  </a:cxn>
                </a:cxnLst>
                <a:rect l="0" t="0" r="r" b="b"/>
                <a:pathLst>
                  <a:path w="107" h="26">
                    <a:moveTo>
                      <a:pt x="8" y="1"/>
                    </a:moveTo>
                    <a:lnTo>
                      <a:pt x="20" y="10"/>
                    </a:lnTo>
                    <a:lnTo>
                      <a:pt x="31" y="13"/>
                    </a:lnTo>
                    <a:lnTo>
                      <a:pt x="41" y="15"/>
                    </a:lnTo>
                    <a:lnTo>
                      <a:pt x="50" y="16"/>
                    </a:lnTo>
                    <a:lnTo>
                      <a:pt x="59" y="16"/>
                    </a:lnTo>
                    <a:lnTo>
                      <a:pt x="67" y="15"/>
                    </a:lnTo>
                    <a:lnTo>
                      <a:pt x="76" y="14"/>
                    </a:lnTo>
                    <a:lnTo>
                      <a:pt x="85" y="10"/>
                    </a:lnTo>
                    <a:lnTo>
                      <a:pt x="96" y="6"/>
                    </a:lnTo>
                    <a:lnTo>
                      <a:pt x="98" y="0"/>
                    </a:lnTo>
                    <a:lnTo>
                      <a:pt x="100" y="0"/>
                    </a:lnTo>
                    <a:lnTo>
                      <a:pt x="103" y="2"/>
                    </a:lnTo>
                    <a:lnTo>
                      <a:pt x="107" y="8"/>
                    </a:lnTo>
                    <a:lnTo>
                      <a:pt x="103" y="15"/>
                    </a:lnTo>
                    <a:lnTo>
                      <a:pt x="92" y="21"/>
                    </a:lnTo>
                    <a:lnTo>
                      <a:pt x="81" y="24"/>
                    </a:lnTo>
                    <a:lnTo>
                      <a:pt x="68" y="25"/>
                    </a:lnTo>
                    <a:lnTo>
                      <a:pt x="56" y="26"/>
                    </a:lnTo>
                    <a:lnTo>
                      <a:pt x="42" y="25"/>
                    </a:lnTo>
                    <a:lnTo>
                      <a:pt x="29" y="24"/>
                    </a:lnTo>
                    <a:lnTo>
                      <a:pt x="16" y="21"/>
                    </a:lnTo>
                    <a:lnTo>
                      <a:pt x="6" y="17"/>
                    </a:lnTo>
                    <a:lnTo>
                      <a:pt x="1" y="13"/>
                    </a:lnTo>
                    <a:lnTo>
                      <a:pt x="0" y="8"/>
                    </a:lnTo>
                    <a:lnTo>
                      <a:pt x="1" y="3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6" name="Freeform 366"/>
              <p:cNvSpPr>
                <a:spLocks/>
              </p:cNvSpPr>
              <p:nvPr/>
            </p:nvSpPr>
            <p:spPr bwMode="auto">
              <a:xfrm>
                <a:off x="7551315" y="3344739"/>
                <a:ext cx="107950" cy="41275"/>
              </a:xfrm>
              <a:custGeom>
                <a:avLst/>
                <a:gdLst/>
                <a:ahLst/>
                <a:cxnLst>
                  <a:cxn ang="0">
                    <a:pos x="3" y="30"/>
                  </a:cxn>
                  <a:cxn ang="0">
                    <a:pos x="9" y="38"/>
                  </a:cxn>
                  <a:cxn ang="0">
                    <a:pos x="22" y="45"/>
                  </a:cxn>
                  <a:cxn ang="0">
                    <a:pos x="39" y="49"/>
                  </a:cxn>
                  <a:cxn ang="0">
                    <a:pos x="59" y="52"/>
                  </a:cxn>
                  <a:cxn ang="0">
                    <a:pos x="80" y="53"/>
                  </a:cxn>
                  <a:cxn ang="0">
                    <a:pos x="99" y="49"/>
                  </a:cxn>
                  <a:cxn ang="0">
                    <a:pos x="119" y="44"/>
                  </a:cxn>
                  <a:cxn ang="0">
                    <a:pos x="134" y="33"/>
                  </a:cxn>
                  <a:cxn ang="0">
                    <a:pos x="136" y="22"/>
                  </a:cxn>
                  <a:cxn ang="0">
                    <a:pos x="135" y="14"/>
                  </a:cxn>
                  <a:cxn ang="0">
                    <a:pos x="129" y="8"/>
                  </a:cxn>
                  <a:cxn ang="0">
                    <a:pos x="120" y="3"/>
                  </a:cxn>
                  <a:cxn ang="0">
                    <a:pos x="110" y="11"/>
                  </a:cxn>
                  <a:cxn ang="0">
                    <a:pos x="98" y="18"/>
                  </a:cxn>
                  <a:cxn ang="0">
                    <a:pos x="84" y="22"/>
                  </a:cxn>
                  <a:cxn ang="0">
                    <a:pos x="72" y="23"/>
                  </a:cxn>
                  <a:cxn ang="0">
                    <a:pos x="58" y="23"/>
                  </a:cxn>
                  <a:cxn ang="0">
                    <a:pos x="45" y="21"/>
                  </a:cxn>
                  <a:cxn ang="0">
                    <a:pos x="32" y="16"/>
                  </a:cxn>
                  <a:cxn ang="0">
                    <a:pos x="20" y="10"/>
                  </a:cxn>
                  <a:cxn ang="0">
                    <a:pos x="20" y="0"/>
                  </a:cxn>
                  <a:cxn ang="0">
                    <a:pos x="12" y="3"/>
                  </a:cxn>
                  <a:cxn ang="0">
                    <a:pos x="5" y="9"/>
                  </a:cxn>
                  <a:cxn ang="0">
                    <a:pos x="0" y="18"/>
                  </a:cxn>
                  <a:cxn ang="0">
                    <a:pos x="3" y="30"/>
                  </a:cxn>
                </a:cxnLst>
                <a:rect l="0" t="0" r="r" b="b"/>
                <a:pathLst>
                  <a:path w="136" h="53">
                    <a:moveTo>
                      <a:pt x="3" y="30"/>
                    </a:moveTo>
                    <a:lnTo>
                      <a:pt x="9" y="38"/>
                    </a:lnTo>
                    <a:lnTo>
                      <a:pt x="22" y="45"/>
                    </a:lnTo>
                    <a:lnTo>
                      <a:pt x="39" y="49"/>
                    </a:lnTo>
                    <a:lnTo>
                      <a:pt x="59" y="52"/>
                    </a:lnTo>
                    <a:lnTo>
                      <a:pt x="80" y="53"/>
                    </a:lnTo>
                    <a:lnTo>
                      <a:pt x="99" y="49"/>
                    </a:lnTo>
                    <a:lnTo>
                      <a:pt x="119" y="44"/>
                    </a:lnTo>
                    <a:lnTo>
                      <a:pt x="134" y="33"/>
                    </a:lnTo>
                    <a:lnTo>
                      <a:pt x="136" y="22"/>
                    </a:lnTo>
                    <a:lnTo>
                      <a:pt x="135" y="14"/>
                    </a:lnTo>
                    <a:lnTo>
                      <a:pt x="129" y="8"/>
                    </a:lnTo>
                    <a:lnTo>
                      <a:pt x="120" y="3"/>
                    </a:lnTo>
                    <a:lnTo>
                      <a:pt x="110" y="11"/>
                    </a:lnTo>
                    <a:lnTo>
                      <a:pt x="98" y="18"/>
                    </a:lnTo>
                    <a:lnTo>
                      <a:pt x="84" y="22"/>
                    </a:lnTo>
                    <a:lnTo>
                      <a:pt x="72" y="23"/>
                    </a:lnTo>
                    <a:lnTo>
                      <a:pt x="58" y="23"/>
                    </a:lnTo>
                    <a:lnTo>
                      <a:pt x="45" y="21"/>
                    </a:lnTo>
                    <a:lnTo>
                      <a:pt x="32" y="16"/>
                    </a:lnTo>
                    <a:lnTo>
                      <a:pt x="20" y="10"/>
                    </a:lnTo>
                    <a:lnTo>
                      <a:pt x="20" y="0"/>
                    </a:lnTo>
                    <a:lnTo>
                      <a:pt x="12" y="3"/>
                    </a:lnTo>
                    <a:lnTo>
                      <a:pt x="5" y="9"/>
                    </a:lnTo>
                    <a:lnTo>
                      <a:pt x="0" y="18"/>
                    </a:lnTo>
                    <a:lnTo>
                      <a:pt x="3" y="3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" name="Freeform 382"/>
              <p:cNvSpPr>
                <a:spLocks/>
              </p:cNvSpPr>
              <p:nvPr/>
            </p:nvSpPr>
            <p:spPr bwMode="auto">
              <a:xfrm>
                <a:off x="7570365" y="3365377"/>
                <a:ext cx="74613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4" y="20"/>
                  </a:cxn>
                  <a:cxn ang="0">
                    <a:pos x="21" y="22"/>
                  </a:cxn>
                  <a:cxn ang="0">
                    <a:pos x="65" y="22"/>
                  </a:cxn>
                  <a:cxn ang="0">
                    <a:pos x="93" y="12"/>
                  </a:cxn>
                  <a:cxn ang="0">
                    <a:pos x="92" y="4"/>
                  </a:cxn>
                  <a:cxn ang="0">
                    <a:pos x="89" y="0"/>
                  </a:cxn>
                  <a:cxn ang="0">
                    <a:pos x="84" y="0"/>
                  </a:cxn>
                  <a:cxn ang="0">
                    <a:pos x="76" y="2"/>
                  </a:cxn>
                  <a:cxn ang="0">
                    <a:pos x="50" y="4"/>
                  </a:cxn>
                  <a:cxn ang="0">
                    <a:pos x="42" y="4"/>
                  </a:cxn>
                  <a:cxn ang="0">
                    <a:pos x="35" y="2"/>
                  </a:cxn>
                  <a:cxn ang="0">
                    <a:pos x="28" y="1"/>
                  </a:cxn>
                  <a:cxn ang="0">
                    <a:pos x="23" y="1"/>
                  </a:cxn>
                  <a:cxn ang="0">
                    <a:pos x="17" y="1"/>
                  </a:cxn>
                  <a:cxn ang="0">
                    <a:pos x="12" y="2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93" h="22">
                    <a:moveTo>
                      <a:pt x="0" y="9"/>
                    </a:moveTo>
                    <a:lnTo>
                      <a:pt x="4" y="20"/>
                    </a:lnTo>
                    <a:lnTo>
                      <a:pt x="21" y="22"/>
                    </a:lnTo>
                    <a:lnTo>
                      <a:pt x="65" y="22"/>
                    </a:lnTo>
                    <a:lnTo>
                      <a:pt x="93" y="12"/>
                    </a:lnTo>
                    <a:lnTo>
                      <a:pt x="92" y="4"/>
                    </a:lnTo>
                    <a:lnTo>
                      <a:pt x="89" y="0"/>
                    </a:lnTo>
                    <a:lnTo>
                      <a:pt x="84" y="0"/>
                    </a:lnTo>
                    <a:lnTo>
                      <a:pt x="76" y="2"/>
                    </a:lnTo>
                    <a:lnTo>
                      <a:pt x="50" y="4"/>
                    </a:lnTo>
                    <a:lnTo>
                      <a:pt x="42" y="4"/>
                    </a:lnTo>
                    <a:lnTo>
                      <a:pt x="35" y="2"/>
                    </a:lnTo>
                    <a:lnTo>
                      <a:pt x="28" y="1"/>
                    </a:lnTo>
                    <a:lnTo>
                      <a:pt x="23" y="1"/>
                    </a:lnTo>
                    <a:lnTo>
                      <a:pt x="17" y="1"/>
                    </a:lnTo>
                    <a:lnTo>
                      <a:pt x="12" y="2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8" name="Freeform 383"/>
              <p:cNvSpPr>
                <a:spLocks/>
              </p:cNvSpPr>
              <p:nvPr/>
            </p:nvSpPr>
            <p:spPr bwMode="auto">
              <a:xfrm>
                <a:off x="7571953" y="3365377"/>
                <a:ext cx="71438" cy="17463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3" y="16"/>
                  </a:cxn>
                  <a:cxn ang="0">
                    <a:pos x="4" y="19"/>
                  </a:cxn>
                  <a:cxn ang="0">
                    <a:pos x="9" y="20"/>
                  </a:cxn>
                  <a:cxn ang="0">
                    <a:pos x="13" y="20"/>
                  </a:cxn>
                  <a:cxn ang="0">
                    <a:pos x="17" y="20"/>
                  </a:cxn>
                  <a:cxn ang="0">
                    <a:pos x="21" y="21"/>
                  </a:cxn>
                  <a:cxn ang="0">
                    <a:pos x="26" y="21"/>
                  </a:cxn>
                  <a:cxn ang="0">
                    <a:pos x="32" y="21"/>
                  </a:cxn>
                  <a:cxn ang="0">
                    <a:pos x="37" y="21"/>
                  </a:cxn>
                  <a:cxn ang="0">
                    <a:pos x="43" y="21"/>
                  </a:cxn>
                  <a:cxn ang="0">
                    <a:pos x="47" y="21"/>
                  </a:cxn>
                  <a:cxn ang="0">
                    <a:pos x="53" y="21"/>
                  </a:cxn>
                  <a:cxn ang="0">
                    <a:pos x="57" y="21"/>
                  </a:cxn>
                  <a:cxn ang="0">
                    <a:pos x="63" y="21"/>
                  </a:cxn>
                  <a:cxn ang="0">
                    <a:pos x="69" y="19"/>
                  </a:cxn>
                  <a:cxn ang="0">
                    <a:pos x="76" y="16"/>
                  </a:cxn>
                  <a:cxn ang="0">
                    <a:pos x="83" y="15"/>
                  </a:cxn>
                  <a:cxn ang="0">
                    <a:pos x="89" y="13"/>
                  </a:cxn>
                  <a:cxn ang="0">
                    <a:pos x="87" y="5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2" y="3"/>
                  </a:cxn>
                  <a:cxn ang="0">
                    <a:pos x="67" y="3"/>
                  </a:cxn>
                  <a:cxn ang="0">
                    <a:pos x="61" y="3"/>
                  </a:cxn>
                  <a:cxn ang="0">
                    <a:pos x="54" y="3"/>
                  </a:cxn>
                  <a:cxn ang="0">
                    <a:pos x="48" y="4"/>
                  </a:cxn>
                  <a:cxn ang="0">
                    <a:pos x="40" y="4"/>
                  </a:cxn>
                  <a:cxn ang="0">
                    <a:pos x="33" y="3"/>
                  </a:cxn>
                  <a:cxn ang="0">
                    <a:pos x="28" y="3"/>
                  </a:cxn>
                  <a:cxn ang="0">
                    <a:pos x="23" y="1"/>
                  </a:cxn>
                  <a:cxn ang="0">
                    <a:pos x="17" y="1"/>
                  </a:cxn>
                  <a:cxn ang="0">
                    <a:pos x="13" y="3"/>
                  </a:cxn>
                  <a:cxn ang="0">
                    <a:pos x="7" y="5"/>
                  </a:cxn>
                  <a:cxn ang="0">
                    <a:pos x="0" y="8"/>
                  </a:cxn>
                </a:cxnLst>
                <a:rect l="0" t="0" r="r" b="b"/>
                <a:pathLst>
                  <a:path w="89" h="21">
                    <a:moveTo>
                      <a:pt x="0" y="8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3" y="16"/>
                    </a:lnTo>
                    <a:lnTo>
                      <a:pt x="4" y="19"/>
                    </a:lnTo>
                    <a:lnTo>
                      <a:pt x="9" y="20"/>
                    </a:lnTo>
                    <a:lnTo>
                      <a:pt x="13" y="20"/>
                    </a:lnTo>
                    <a:lnTo>
                      <a:pt x="17" y="20"/>
                    </a:lnTo>
                    <a:lnTo>
                      <a:pt x="21" y="21"/>
                    </a:lnTo>
                    <a:lnTo>
                      <a:pt x="26" y="21"/>
                    </a:lnTo>
                    <a:lnTo>
                      <a:pt x="32" y="21"/>
                    </a:lnTo>
                    <a:lnTo>
                      <a:pt x="37" y="21"/>
                    </a:lnTo>
                    <a:lnTo>
                      <a:pt x="43" y="21"/>
                    </a:lnTo>
                    <a:lnTo>
                      <a:pt x="47" y="21"/>
                    </a:lnTo>
                    <a:lnTo>
                      <a:pt x="53" y="21"/>
                    </a:lnTo>
                    <a:lnTo>
                      <a:pt x="57" y="21"/>
                    </a:lnTo>
                    <a:lnTo>
                      <a:pt x="63" y="21"/>
                    </a:lnTo>
                    <a:lnTo>
                      <a:pt x="69" y="19"/>
                    </a:lnTo>
                    <a:lnTo>
                      <a:pt x="76" y="16"/>
                    </a:lnTo>
                    <a:lnTo>
                      <a:pt x="83" y="15"/>
                    </a:lnTo>
                    <a:lnTo>
                      <a:pt x="89" y="13"/>
                    </a:lnTo>
                    <a:lnTo>
                      <a:pt x="87" y="5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2" y="3"/>
                    </a:lnTo>
                    <a:lnTo>
                      <a:pt x="67" y="3"/>
                    </a:lnTo>
                    <a:lnTo>
                      <a:pt x="61" y="3"/>
                    </a:lnTo>
                    <a:lnTo>
                      <a:pt x="54" y="3"/>
                    </a:lnTo>
                    <a:lnTo>
                      <a:pt x="48" y="4"/>
                    </a:lnTo>
                    <a:lnTo>
                      <a:pt x="40" y="4"/>
                    </a:lnTo>
                    <a:lnTo>
                      <a:pt x="33" y="3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7" y="1"/>
                    </a:lnTo>
                    <a:lnTo>
                      <a:pt x="13" y="3"/>
                    </a:lnTo>
                    <a:lnTo>
                      <a:pt x="7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" name="Freeform 384"/>
              <p:cNvSpPr>
                <a:spLocks/>
              </p:cNvSpPr>
              <p:nvPr/>
            </p:nvSpPr>
            <p:spPr bwMode="auto">
              <a:xfrm>
                <a:off x="7575128" y="3366964"/>
                <a:ext cx="66675" cy="1587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4" y="15"/>
                  </a:cxn>
                  <a:cxn ang="0">
                    <a:pos x="5" y="18"/>
                  </a:cxn>
                  <a:cxn ang="0">
                    <a:pos x="8" y="19"/>
                  </a:cxn>
                  <a:cxn ang="0">
                    <a:pos x="13" y="19"/>
                  </a:cxn>
                  <a:cxn ang="0">
                    <a:pos x="16" y="19"/>
                  </a:cxn>
                  <a:cxn ang="0">
                    <a:pos x="21" y="20"/>
                  </a:cxn>
                  <a:cxn ang="0">
                    <a:pos x="26" y="20"/>
                  </a:cxn>
                  <a:cxn ang="0">
                    <a:pos x="30" y="20"/>
                  </a:cxn>
                  <a:cxn ang="0">
                    <a:pos x="36" y="20"/>
                  </a:cxn>
                  <a:cxn ang="0">
                    <a:pos x="41" y="20"/>
                  </a:cxn>
                  <a:cxn ang="0">
                    <a:pos x="45" y="20"/>
                  </a:cxn>
                  <a:cxn ang="0">
                    <a:pos x="51" y="20"/>
                  </a:cxn>
                  <a:cxn ang="0">
                    <a:pos x="55" y="20"/>
                  </a:cxn>
                  <a:cxn ang="0">
                    <a:pos x="60" y="20"/>
                  </a:cxn>
                  <a:cxn ang="0">
                    <a:pos x="66" y="18"/>
                  </a:cxn>
                  <a:cxn ang="0">
                    <a:pos x="73" y="15"/>
                  </a:cxn>
                  <a:cxn ang="0">
                    <a:pos x="80" y="14"/>
                  </a:cxn>
                  <a:cxn ang="0">
                    <a:pos x="85" y="12"/>
                  </a:cxn>
                  <a:cxn ang="0">
                    <a:pos x="84" y="4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9" y="3"/>
                  </a:cxn>
                  <a:cxn ang="0">
                    <a:pos x="64" y="3"/>
                  </a:cxn>
                  <a:cxn ang="0">
                    <a:pos x="58" y="3"/>
                  </a:cxn>
                  <a:cxn ang="0">
                    <a:pos x="52" y="3"/>
                  </a:cxn>
                  <a:cxn ang="0">
                    <a:pos x="46" y="3"/>
                  </a:cxn>
                  <a:cxn ang="0">
                    <a:pos x="38" y="3"/>
                  </a:cxn>
                  <a:cxn ang="0">
                    <a:pos x="32" y="2"/>
                  </a:cxn>
                  <a:cxn ang="0">
                    <a:pos x="27" y="2"/>
                  </a:cxn>
                  <a:cxn ang="0">
                    <a:pos x="22" y="2"/>
                  </a:cxn>
                  <a:cxn ang="0">
                    <a:pos x="16" y="2"/>
                  </a:cxn>
                  <a:cxn ang="0">
                    <a:pos x="12" y="3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85" h="20">
                    <a:moveTo>
                      <a:pt x="0" y="9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4" y="15"/>
                    </a:lnTo>
                    <a:lnTo>
                      <a:pt x="5" y="18"/>
                    </a:lnTo>
                    <a:lnTo>
                      <a:pt x="8" y="19"/>
                    </a:lnTo>
                    <a:lnTo>
                      <a:pt x="13" y="19"/>
                    </a:lnTo>
                    <a:lnTo>
                      <a:pt x="16" y="19"/>
                    </a:lnTo>
                    <a:lnTo>
                      <a:pt x="21" y="20"/>
                    </a:lnTo>
                    <a:lnTo>
                      <a:pt x="26" y="20"/>
                    </a:lnTo>
                    <a:lnTo>
                      <a:pt x="30" y="20"/>
                    </a:lnTo>
                    <a:lnTo>
                      <a:pt x="36" y="20"/>
                    </a:lnTo>
                    <a:lnTo>
                      <a:pt x="41" y="20"/>
                    </a:lnTo>
                    <a:lnTo>
                      <a:pt x="45" y="20"/>
                    </a:lnTo>
                    <a:lnTo>
                      <a:pt x="51" y="20"/>
                    </a:lnTo>
                    <a:lnTo>
                      <a:pt x="55" y="20"/>
                    </a:lnTo>
                    <a:lnTo>
                      <a:pt x="60" y="20"/>
                    </a:lnTo>
                    <a:lnTo>
                      <a:pt x="66" y="18"/>
                    </a:lnTo>
                    <a:lnTo>
                      <a:pt x="73" y="15"/>
                    </a:lnTo>
                    <a:lnTo>
                      <a:pt x="80" y="14"/>
                    </a:lnTo>
                    <a:lnTo>
                      <a:pt x="85" y="12"/>
                    </a:lnTo>
                    <a:lnTo>
                      <a:pt x="84" y="4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9" y="3"/>
                    </a:lnTo>
                    <a:lnTo>
                      <a:pt x="64" y="3"/>
                    </a:lnTo>
                    <a:lnTo>
                      <a:pt x="58" y="3"/>
                    </a:lnTo>
                    <a:lnTo>
                      <a:pt x="52" y="3"/>
                    </a:lnTo>
                    <a:lnTo>
                      <a:pt x="46" y="3"/>
                    </a:lnTo>
                    <a:lnTo>
                      <a:pt x="38" y="3"/>
                    </a:lnTo>
                    <a:lnTo>
                      <a:pt x="32" y="2"/>
                    </a:lnTo>
                    <a:lnTo>
                      <a:pt x="27" y="2"/>
                    </a:lnTo>
                    <a:lnTo>
                      <a:pt x="22" y="2"/>
                    </a:lnTo>
                    <a:lnTo>
                      <a:pt x="16" y="2"/>
                    </a:lnTo>
                    <a:lnTo>
                      <a:pt x="12" y="3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0" name="Freeform 385"/>
              <p:cNvSpPr>
                <a:spLocks/>
              </p:cNvSpPr>
              <p:nvPr/>
            </p:nvSpPr>
            <p:spPr bwMode="auto">
              <a:xfrm>
                <a:off x="7576715" y="3366964"/>
                <a:ext cx="63500" cy="1587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" y="9"/>
                  </a:cxn>
                  <a:cxn ang="0">
                    <a:pos x="3" y="11"/>
                  </a:cxn>
                  <a:cxn ang="0">
                    <a:pos x="4" y="13"/>
                  </a:cxn>
                  <a:cxn ang="0">
                    <a:pos x="5" y="16"/>
                  </a:cxn>
                  <a:cxn ang="0">
                    <a:pos x="9" y="17"/>
                  </a:cxn>
                  <a:cxn ang="0">
                    <a:pos x="12" y="17"/>
                  </a:cxn>
                  <a:cxn ang="0">
                    <a:pos x="15" y="17"/>
                  </a:cxn>
                  <a:cxn ang="0">
                    <a:pos x="20" y="18"/>
                  </a:cxn>
                  <a:cxn ang="0">
                    <a:pos x="25" y="18"/>
                  </a:cxn>
                  <a:cxn ang="0">
                    <a:pos x="29" y="18"/>
                  </a:cxn>
                  <a:cxn ang="0">
                    <a:pos x="34" y="18"/>
                  </a:cxn>
                  <a:cxn ang="0">
                    <a:pos x="40" y="18"/>
                  </a:cxn>
                  <a:cxn ang="0">
                    <a:pos x="44" y="18"/>
                  </a:cxn>
                  <a:cxn ang="0">
                    <a:pos x="49" y="18"/>
                  </a:cxn>
                  <a:cxn ang="0">
                    <a:pos x="53" y="18"/>
                  </a:cxn>
                  <a:cxn ang="0">
                    <a:pos x="58" y="18"/>
                  </a:cxn>
                  <a:cxn ang="0">
                    <a:pos x="64" y="16"/>
                  </a:cxn>
                  <a:cxn ang="0">
                    <a:pos x="70" y="13"/>
                  </a:cxn>
                  <a:cxn ang="0">
                    <a:pos x="75" y="12"/>
                  </a:cxn>
                  <a:cxn ang="0">
                    <a:pos x="81" y="10"/>
                  </a:cxn>
                  <a:cxn ang="0">
                    <a:pos x="80" y="3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6" y="2"/>
                  </a:cxn>
                  <a:cxn ang="0">
                    <a:pos x="60" y="2"/>
                  </a:cxn>
                  <a:cxn ang="0">
                    <a:pos x="56" y="2"/>
                  </a:cxn>
                  <a:cxn ang="0">
                    <a:pos x="50" y="2"/>
                  </a:cxn>
                  <a:cxn ang="0">
                    <a:pos x="44" y="2"/>
                  </a:cxn>
                  <a:cxn ang="0">
                    <a:pos x="37" y="2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5" y="1"/>
                  </a:cxn>
                  <a:cxn ang="0">
                    <a:pos x="11" y="2"/>
                  </a:cxn>
                  <a:cxn ang="0">
                    <a:pos x="6" y="3"/>
                  </a:cxn>
                  <a:cxn ang="0">
                    <a:pos x="0" y="7"/>
                  </a:cxn>
                </a:cxnLst>
                <a:rect l="0" t="0" r="r" b="b"/>
                <a:pathLst>
                  <a:path w="81" h="18">
                    <a:moveTo>
                      <a:pt x="0" y="7"/>
                    </a:moveTo>
                    <a:lnTo>
                      <a:pt x="2" y="9"/>
                    </a:lnTo>
                    <a:lnTo>
                      <a:pt x="3" y="11"/>
                    </a:lnTo>
                    <a:lnTo>
                      <a:pt x="4" y="13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12" y="17"/>
                    </a:lnTo>
                    <a:lnTo>
                      <a:pt x="15" y="17"/>
                    </a:lnTo>
                    <a:lnTo>
                      <a:pt x="20" y="18"/>
                    </a:lnTo>
                    <a:lnTo>
                      <a:pt x="25" y="18"/>
                    </a:lnTo>
                    <a:lnTo>
                      <a:pt x="29" y="18"/>
                    </a:lnTo>
                    <a:lnTo>
                      <a:pt x="34" y="18"/>
                    </a:lnTo>
                    <a:lnTo>
                      <a:pt x="40" y="18"/>
                    </a:lnTo>
                    <a:lnTo>
                      <a:pt x="44" y="18"/>
                    </a:lnTo>
                    <a:lnTo>
                      <a:pt x="49" y="18"/>
                    </a:lnTo>
                    <a:lnTo>
                      <a:pt x="53" y="18"/>
                    </a:lnTo>
                    <a:lnTo>
                      <a:pt x="58" y="18"/>
                    </a:lnTo>
                    <a:lnTo>
                      <a:pt x="64" y="16"/>
                    </a:lnTo>
                    <a:lnTo>
                      <a:pt x="70" y="13"/>
                    </a:lnTo>
                    <a:lnTo>
                      <a:pt x="75" y="12"/>
                    </a:lnTo>
                    <a:lnTo>
                      <a:pt x="81" y="10"/>
                    </a:lnTo>
                    <a:lnTo>
                      <a:pt x="80" y="3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6" y="2"/>
                    </a:lnTo>
                    <a:lnTo>
                      <a:pt x="60" y="2"/>
                    </a:lnTo>
                    <a:lnTo>
                      <a:pt x="56" y="2"/>
                    </a:lnTo>
                    <a:lnTo>
                      <a:pt x="50" y="2"/>
                    </a:lnTo>
                    <a:lnTo>
                      <a:pt x="44" y="2"/>
                    </a:lnTo>
                    <a:lnTo>
                      <a:pt x="37" y="2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5" y="1"/>
                    </a:lnTo>
                    <a:lnTo>
                      <a:pt x="11" y="2"/>
                    </a:lnTo>
                    <a:lnTo>
                      <a:pt x="6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1" name="Freeform 386"/>
              <p:cNvSpPr>
                <a:spLocks/>
              </p:cNvSpPr>
              <p:nvPr/>
            </p:nvSpPr>
            <p:spPr bwMode="auto">
              <a:xfrm>
                <a:off x="7578303" y="3366964"/>
                <a:ext cx="60325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3" y="13"/>
                  </a:cxn>
                  <a:cxn ang="0">
                    <a:pos x="4" y="16"/>
                  </a:cxn>
                  <a:cxn ang="0">
                    <a:pos x="8" y="17"/>
                  </a:cxn>
                  <a:cxn ang="0">
                    <a:pos x="11" y="17"/>
                  </a:cxn>
                  <a:cxn ang="0">
                    <a:pos x="15" y="17"/>
                  </a:cxn>
                  <a:cxn ang="0">
                    <a:pos x="18" y="18"/>
                  </a:cxn>
                  <a:cxn ang="0">
                    <a:pos x="23" y="18"/>
                  </a:cxn>
                  <a:cxn ang="0">
                    <a:pos x="27" y="18"/>
                  </a:cxn>
                  <a:cxn ang="0">
                    <a:pos x="32" y="18"/>
                  </a:cxn>
                  <a:cxn ang="0">
                    <a:pos x="37" y="18"/>
                  </a:cxn>
                  <a:cxn ang="0">
                    <a:pos x="41" y="18"/>
                  </a:cxn>
                  <a:cxn ang="0">
                    <a:pos x="45" y="18"/>
                  </a:cxn>
                  <a:cxn ang="0">
                    <a:pos x="49" y="17"/>
                  </a:cxn>
                  <a:cxn ang="0">
                    <a:pos x="54" y="17"/>
                  </a:cxn>
                  <a:cxn ang="0">
                    <a:pos x="60" y="16"/>
                  </a:cxn>
                  <a:cxn ang="0">
                    <a:pos x="65" y="13"/>
                  </a:cxn>
                  <a:cxn ang="0">
                    <a:pos x="71" y="12"/>
                  </a:cxn>
                  <a:cxn ang="0">
                    <a:pos x="77" y="11"/>
                  </a:cxn>
                  <a:cxn ang="0">
                    <a:pos x="76" y="4"/>
                  </a:cxn>
                  <a:cxn ang="0">
                    <a:pos x="74" y="1"/>
                  </a:cxn>
                  <a:cxn ang="0">
                    <a:pos x="69" y="0"/>
                  </a:cxn>
                  <a:cxn ang="0">
                    <a:pos x="62" y="2"/>
                  </a:cxn>
                  <a:cxn ang="0">
                    <a:pos x="57" y="3"/>
                  </a:cxn>
                  <a:cxn ang="0">
                    <a:pos x="52" y="3"/>
                  </a:cxn>
                  <a:cxn ang="0">
                    <a:pos x="47" y="3"/>
                  </a:cxn>
                  <a:cxn ang="0">
                    <a:pos x="41" y="3"/>
                  </a:cxn>
                  <a:cxn ang="0">
                    <a:pos x="34" y="3"/>
                  </a:cxn>
                  <a:cxn ang="0">
                    <a:pos x="29" y="2"/>
                  </a:cxn>
                  <a:cxn ang="0">
                    <a:pos x="24" y="2"/>
                  </a:cxn>
                  <a:cxn ang="0">
                    <a:pos x="19" y="2"/>
                  </a:cxn>
                  <a:cxn ang="0">
                    <a:pos x="15" y="2"/>
                  </a:cxn>
                  <a:cxn ang="0">
                    <a:pos x="10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77" h="18">
                    <a:moveTo>
                      <a:pt x="0" y="8"/>
                    </a:moveTo>
                    <a:lnTo>
                      <a:pt x="1" y="10"/>
                    </a:lnTo>
                    <a:lnTo>
                      <a:pt x="2" y="11"/>
                    </a:lnTo>
                    <a:lnTo>
                      <a:pt x="3" y="13"/>
                    </a:lnTo>
                    <a:lnTo>
                      <a:pt x="4" y="16"/>
                    </a:lnTo>
                    <a:lnTo>
                      <a:pt x="8" y="17"/>
                    </a:lnTo>
                    <a:lnTo>
                      <a:pt x="11" y="17"/>
                    </a:lnTo>
                    <a:lnTo>
                      <a:pt x="15" y="17"/>
                    </a:lnTo>
                    <a:lnTo>
                      <a:pt x="18" y="18"/>
                    </a:lnTo>
                    <a:lnTo>
                      <a:pt x="23" y="18"/>
                    </a:lnTo>
                    <a:lnTo>
                      <a:pt x="27" y="18"/>
                    </a:lnTo>
                    <a:lnTo>
                      <a:pt x="32" y="18"/>
                    </a:lnTo>
                    <a:lnTo>
                      <a:pt x="37" y="18"/>
                    </a:lnTo>
                    <a:lnTo>
                      <a:pt x="41" y="18"/>
                    </a:lnTo>
                    <a:lnTo>
                      <a:pt x="45" y="18"/>
                    </a:lnTo>
                    <a:lnTo>
                      <a:pt x="49" y="17"/>
                    </a:lnTo>
                    <a:lnTo>
                      <a:pt x="54" y="17"/>
                    </a:lnTo>
                    <a:lnTo>
                      <a:pt x="60" y="16"/>
                    </a:lnTo>
                    <a:lnTo>
                      <a:pt x="65" y="13"/>
                    </a:lnTo>
                    <a:lnTo>
                      <a:pt x="71" y="12"/>
                    </a:lnTo>
                    <a:lnTo>
                      <a:pt x="77" y="11"/>
                    </a:lnTo>
                    <a:lnTo>
                      <a:pt x="76" y="4"/>
                    </a:lnTo>
                    <a:lnTo>
                      <a:pt x="74" y="1"/>
                    </a:lnTo>
                    <a:lnTo>
                      <a:pt x="69" y="0"/>
                    </a:lnTo>
                    <a:lnTo>
                      <a:pt x="62" y="2"/>
                    </a:lnTo>
                    <a:lnTo>
                      <a:pt x="57" y="3"/>
                    </a:lnTo>
                    <a:lnTo>
                      <a:pt x="52" y="3"/>
                    </a:lnTo>
                    <a:lnTo>
                      <a:pt x="47" y="3"/>
                    </a:lnTo>
                    <a:lnTo>
                      <a:pt x="41" y="3"/>
                    </a:lnTo>
                    <a:lnTo>
                      <a:pt x="34" y="3"/>
                    </a:lnTo>
                    <a:lnTo>
                      <a:pt x="29" y="2"/>
                    </a:lnTo>
                    <a:lnTo>
                      <a:pt x="24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2" name="Freeform 387"/>
              <p:cNvSpPr>
                <a:spLocks/>
              </p:cNvSpPr>
              <p:nvPr/>
            </p:nvSpPr>
            <p:spPr bwMode="auto">
              <a:xfrm>
                <a:off x="7581478" y="3368552"/>
                <a:ext cx="55563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9"/>
                  </a:cxn>
                  <a:cxn ang="0">
                    <a:pos x="3" y="11"/>
                  </a:cxn>
                  <a:cxn ang="0">
                    <a:pos x="3" y="12"/>
                  </a:cxn>
                  <a:cxn ang="0">
                    <a:pos x="4" y="15"/>
                  </a:cxn>
                  <a:cxn ang="0">
                    <a:pos x="6" y="16"/>
                  </a:cxn>
                  <a:cxn ang="0">
                    <a:pos x="9" y="16"/>
                  </a:cxn>
                  <a:cxn ang="0">
                    <a:pos x="13" y="16"/>
                  </a:cxn>
                  <a:cxn ang="0">
                    <a:pos x="16" y="17"/>
                  </a:cxn>
                  <a:cxn ang="0">
                    <a:pos x="21" y="17"/>
                  </a:cxn>
                  <a:cxn ang="0">
                    <a:pos x="26" y="17"/>
                  </a:cxn>
                  <a:cxn ang="0">
                    <a:pos x="29" y="17"/>
                  </a:cxn>
                  <a:cxn ang="0">
                    <a:pos x="34" y="16"/>
                  </a:cxn>
                  <a:cxn ang="0">
                    <a:pos x="38" y="16"/>
                  </a:cxn>
                  <a:cxn ang="0">
                    <a:pos x="43" y="16"/>
                  </a:cxn>
                  <a:cxn ang="0">
                    <a:pos x="46" y="16"/>
                  </a:cxn>
                  <a:cxn ang="0">
                    <a:pos x="51" y="16"/>
                  </a:cxn>
                  <a:cxn ang="0">
                    <a:pos x="57" y="15"/>
                  </a:cxn>
                  <a:cxn ang="0">
                    <a:pos x="61" y="12"/>
                  </a:cxn>
                  <a:cxn ang="0">
                    <a:pos x="67" y="11"/>
                  </a:cxn>
                  <a:cxn ang="0">
                    <a:pos x="72" y="10"/>
                  </a:cxn>
                  <a:cxn ang="0">
                    <a:pos x="71" y="3"/>
                  </a:cxn>
                  <a:cxn ang="0">
                    <a:pos x="69" y="1"/>
                  </a:cxn>
                  <a:cxn ang="0">
                    <a:pos x="65" y="0"/>
                  </a:cxn>
                  <a:cxn ang="0">
                    <a:pos x="59" y="2"/>
                  </a:cxn>
                  <a:cxn ang="0">
                    <a:pos x="54" y="3"/>
                  </a:cxn>
                  <a:cxn ang="0">
                    <a:pos x="49" y="3"/>
                  </a:cxn>
                  <a:cxn ang="0">
                    <a:pos x="44" y="3"/>
                  </a:cxn>
                  <a:cxn ang="0">
                    <a:pos x="39" y="3"/>
                  </a:cxn>
                  <a:cxn ang="0">
                    <a:pos x="33" y="3"/>
                  </a:cxn>
                  <a:cxn ang="0">
                    <a:pos x="27" y="2"/>
                  </a:cxn>
                  <a:cxn ang="0">
                    <a:pos x="22" y="2"/>
                  </a:cxn>
                  <a:cxn ang="0">
                    <a:pos x="18" y="1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5" y="4"/>
                  </a:cxn>
                  <a:cxn ang="0">
                    <a:pos x="0" y="7"/>
                  </a:cxn>
                </a:cxnLst>
                <a:rect l="0" t="0" r="r" b="b"/>
                <a:pathLst>
                  <a:path w="72" h="17">
                    <a:moveTo>
                      <a:pt x="0" y="7"/>
                    </a:moveTo>
                    <a:lnTo>
                      <a:pt x="1" y="9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4" y="15"/>
                    </a:lnTo>
                    <a:lnTo>
                      <a:pt x="6" y="16"/>
                    </a:lnTo>
                    <a:lnTo>
                      <a:pt x="9" y="16"/>
                    </a:lnTo>
                    <a:lnTo>
                      <a:pt x="13" y="16"/>
                    </a:lnTo>
                    <a:lnTo>
                      <a:pt x="16" y="17"/>
                    </a:lnTo>
                    <a:lnTo>
                      <a:pt x="21" y="17"/>
                    </a:lnTo>
                    <a:lnTo>
                      <a:pt x="26" y="17"/>
                    </a:lnTo>
                    <a:lnTo>
                      <a:pt x="29" y="17"/>
                    </a:lnTo>
                    <a:lnTo>
                      <a:pt x="34" y="16"/>
                    </a:lnTo>
                    <a:lnTo>
                      <a:pt x="38" y="16"/>
                    </a:lnTo>
                    <a:lnTo>
                      <a:pt x="43" y="16"/>
                    </a:lnTo>
                    <a:lnTo>
                      <a:pt x="46" y="16"/>
                    </a:lnTo>
                    <a:lnTo>
                      <a:pt x="51" y="16"/>
                    </a:lnTo>
                    <a:lnTo>
                      <a:pt x="57" y="15"/>
                    </a:lnTo>
                    <a:lnTo>
                      <a:pt x="61" y="12"/>
                    </a:lnTo>
                    <a:lnTo>
                      <a:pt x="67" y="11"/>
                    </a:lnTo>
                    <a:lnTo>
                      <a:pt x="72" y="10"/>
                    </a:lnTo>
                    <a:lnTo>
                      <a:pt x="71" y="3"/>
                    </a:lnTo>
                    <a:lnTo>
                      <a:pt x="69" y="1"/>
                    </a:lnTo>
                    <a:lnTo>
                      <a:pt x="65" y="0"/>
                    </a:lnTo>
                    <a:lnTo>
                      <a:pt x="59" y="2"/>
                    </a:lnTo>
                    <a:lnTo>
                      <a:pt x="54" y="3"/>
                    </a:lnTo>
                    <a:lnTo>
                      <a:pt x="49" y="3"/>
                    </a:lnTo>
                    <a:lnTo>
                      <a:pt x="44" y="3"/>
                    </a:lnTo>
                    <a:lnTo>
                      <a:pt x="39" y="3"/>
                    </a:lnTo>
                    <a:lnTo>
                      <a:pt x="33" y="3"/>
                    </a:lnTo>
                    <a:lnTo>
                      <a:pt x="27" y="2"/>
                    </a:lnTo>
                    <a:lnTo>
                      <a:pt x="22" y="2"/>
                    </a:lnTo>
                    <a:lnTo>
                      <a:pt x="18" y="1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5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3" name="Freeform 388"/>
              <p:cNvSpPr>
                <a:spLocks/>
              </p:cNvSpPr>
              <p:nvPr/>
            </p:nvSpPr>
            <p:spPr bwMode="auto">
              <a:xfrm>
                <a:off x="7583065" y="3370139"/>
                <a:ext cx="52388" cy="1270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2" y="13"/>
                  </a:cxn>
                  <a:cxn ang="0">
                    <a:pos x="5" y="13"/>
                  </a:cxn>
                  <a:cxn ang="0">
                    <a:pos x="9" y="14"/>
                  </a:cxn>
                  <a:cxn ang="0">
                    <a:pos x="12" y="14"/>
                  </a:cxn>
                  <a:cxn ang="0">
                    <a:pos x="16" y="15"/>
                  </a:cxn>
                  <a:cxn ang="0">
                    <a:pos x="24" y="15"/>
                  </a:cxn>
                  <a:cxn ang="0">
                    <a:pos x="32" y="14"/>
                  </a:cxn>
                  <a:cxn ang="0">
                    <a:pos x="39" y="14"/>
                  </a:cxn>
                  <a:cxn ang="0">
                    <a:pos x="47" y="14"/>
                  </a:cxn>
                  <a:cxn ang="0">
                    <a:pos x="51" y="13"/>
                  </a:cxn>
                  <a:cxn ang="0">
                    <a:pos x="57" y="10"/>
                  </a:cxn>
                  <a:cxn ang="0">
                    <a:pos x="62" y="9"/>
                  </a:cxn>
                  <a:cxn ang="0">
                    <a:pos x="66" y="8"/>
                  </a:cxn>
                  <a:cxn ang="0">
                    <a:pos x="66" y="2"/>
                  </a:cxn>
                  <a:cxn ang="0">
                    <a:pos x="64" y="0"/>
                  </a:cxn>
                  <a:cxn ang="0">
                    <a:pos x="61" y="0"/>
                  </a:cxn>
                  <a:cxn ang="0">
                    <a:pos x="55" y="1"/>
                  </a:cxn>
                  <a:cxn ang="0">
                    <a:pos x="50" y="2"/>
                  </a:cxn>
                  <a:cxn ang="0">
                    <a:pos x="46" y="2"/>
                  </a:cxn>
                  <a:cxn ang="0">
                    <a:pos x="41" y="2"/>
                  </a:cxn>
                  <a:cxn ang="0">
                    <a:pos x="36" y="2"/>
                  </a:cxn>
                  <a:cxn ang="0">
                    <a:pos x="30" y="2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6" y="1"/>
                  </a:cxn>
                  <a:cxn ang="0">
                    <a:pos x="12" y="1"/>
                  </a:cxn>
                  <a:cxn ang="0">
                    <a:pos x="8" y="1"/>
                  </a:cxn>
                  <a:cxn ang="0">
                    <a:pos x="4" y="2"/>
                  </a:cxn>
                  <a:cxn ang="0">
                    <a:pos x="0" y="5"/>
                  </a:cxn>
                </a:cxnLst>
                <a:rect l="0" t="0" r="r" b="b"/>
                <a:pathLst>
                  <a:path w="66" h="15">
                    <a:moveTo>
                      <a:pt x="0" y="5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2" y="13"/>
                    </a:lnTo>
                    <a:lnTo>
                      <a:pt x="5" y="13"/>
                    </a:lnTo>
                    <a:lnTo>
                      <a:pt x="9" y="14"/>
                    </a:lnTo>
                    <a:lnTo>
                      <a:pt x="12" y="14"/>
                    </a:lnTo>
                    <a:lnTo>
                      <a:pt x="16" y="15"/>
                    </a:lnTo>
                    <a:lnTo>
                      <a:pt x="24" y="15"/>
                    </a:lnTo>
                    <a:lnTo>
                      <a:pt x="32" y="14"/>
                    </a:lnTo>
                    <a:lnTo>
                      <a:pt x="39" y="14"/>
                    </a:lnTo>
                    <a:lnTo>
                      <a:pt x="47" y="14"/>
                    </a:lnTo>
                    <a:lnTo>
                      <a:pt x="51" y="13"/>
                    </a:lnTo>
                    <a:lnTo>
                      <a:pt x="57" y="10"/>
                    </a:lnTo>
                    <a:lnTo>
                      <a:pt x="62" y="9"/>
                    </a:lnTo>
                    <a:lnTo>
                      <a:pt x="66" y="8"/>
                    </a:lnTo>
                    <a:lnTo>
                      <a:pt x="66" y="2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55" y="1"/>
                    </a:lnTo>
                    <a:lnTo>
                      <a:pt x="50" y="2"/>
                    </a:lnTo>
                    <a:lnTo>
                      <a:pt x="46" y="2"/>
                    </a:lnTo>
                    <a:lnTo>
                      <a:pt x="41" y="2"/>
                    </a:lnTo>
                    <a:lnTo>
                      <a:pt x="36" y="2"/>
                    </a:lnTo>
                    <a:lnTo>
                      <a:pt x="30" y="2"/>
                    </a:lnTo>
                    <a:lnTo>
                      <a:pt x="25" y="1"/>
                    </a:lnTo>
                    <a:lnTo>
                      <a:pt x="20" y="1"/>
                    </a:lnTo>
                    <a:lnTo>
                      <a:pt x="16" y="1"/>
                    </a:lnTo>
                    <a:lnTo>
                      <a:pt x="12" y="1"/>
                    </a:lnTo>
                    <a:lnTo>
                      <a:pt x="8" y="1"/>
                    </a:lnTo>
                    <a:lnTo>
                      <a:pt x="4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4" name="Freeform 389"/>
              <p:cNvSpPr>
                <a:spLocks/>
              </p:cNvSpPr>
              <p:nvPr/>
            </p:nvSpPr>
            <p:spPr bwMode="auto">
              <a:xfrm>
                <a:off x="7584653" y="3371727"/>
                <a:ext cx="5080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6" y="12"/>
                  </a:cxn>
                  <a:cxn ang="0">
                    <a:pos x="9" y="13"/>
                  </a:cxn>
                  <a:cxn ang="0">
                    <a:pos x="11" y="13"/>
                  </a:cxn>
                  <a:cxn ang="0">
                    <a:pos x="15" y="14"/>
                  </a:cxn>
                  <a:cxn ang="0">
                    <a:pos x="23" y="14"/>
                  </a:cxn>
                  <a:cxn ang="0">
                    <a:pos x="30" y="13"/>
                  </a:cxn>
                  <a:cxn ang="0">
                    <a:pos x="37" y="13"/>
                  </a:cxn>
                  <a:cxn ang="0">
                    <a:pos x="45" y="13"/>
                  </a:cxn>
                  <a:cxn ang="0">
                    <a:pos x="49" y="12"/>
                  </a:cxn>
                  <a:cxn ang="0">
                    <a:pos x="54" y="11"/>
                  </a:cxn>
                  <a:cxn ang="0">
                    <a:pos x="59" y="9"/>
                  </a:cxn>
                  <a:cxn ang="0">
                    <a:pos x="63" y="8"/>
                  </a:cxn>
                  <a:cxn ang="0">
                    <a:pos x="63" y="3"/>
                  </a:cxn>
                  <a:cxn ang="0">
                    <a:pos x="61" y="0"/>
                  </a:cxn>
                  <a:cxn ang="0">
                    <a:pos x="57" y="0"/>
                  </a:cxn>
                  <a:cxn ang="0">
                    <a:pos x="52" y="1"/>
                  </a:cxn>
                  <a:cxn ang="0">
                    <a:pos x="47" y="1"/>
                  </a:cxn>
                  <a:cxn ang="0">
                    <a:pos x="44" y="1"/>
                  </a:cxn>
                  <a:cxn ang="0">
                    <a:pos x="39" y="3"/>
                  </a:cxn>
                  <a:cxn ang="0">
                    <a:pos x="34" y="3"/>
                  </a:cxn>
                  <a:cxn ang="0">
                    <a:pos x="29" y="3"/>
                  </a:cxn>
                  <a:cxn ang="0">
                    <a:pos x="24" y="1"/>
                  </a:cxn>
                  <a:cxn ang="0">
                    <a:pos x="19" y="1"/>
                  </a:cxn>
                  <a:cxn ang="0">
                    <a:pos x="16" y="1"/>
                  </a:cxn>
                  <a:cxn ang="0">
                    <a:pos x="11" y="1"/>
                  </a:cxn>
                  <a:cxn ang="0">
                    <a:pos x="8" y="3"/>
                  </a:cxn>
                  <a:cxn ang="0">
                    <a:pos x="4" y="4"/>
                  </a:cxn>
                  <a:cxn ang="0">
                    <a:pos x="0" y="6"/>
                  </a:cxn>
                </a:cxnLst>
                <a:rect l="0" t="0" r="r" b="b"/>
                <a:pathLst>
                  <a:path w="63" h="14">
                    <a:moveTo>
                      <a:pt x="0" y="6"/>
                    </a:moveTo>
                    <a:lnTo>
                      <a:pt x="1" y="7"/>
                    </a:lnTo>
                    <a:lnTo>
                      <a:pt x="1" y="8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6" y="12"/>
                    </a:lnTo>
                    <a:lnTo>
                      <a:pt x="9" y="13"/>
                    </a:lnTo>
                    <a:lnTo>
                      <a:pt x="11" y="13"/>
                    </a:lnTo>
                    <a:lnTo>
                      <a:pt x="15" y="14"/>
                    </a:lnTo>
                    <a:lnTo>
                      <a:pt x="23" y="14"/>
                    </a:lnTo>
                    <a:lnTo>
                      <a:pt x="30" y="13"/>
                    </a:lnTo>
                    <a:lnTo>
                      <a:pt x="37" y="13"/>
                    </a:lnTo>
                    <a:lnTo>
                      <a:pt x="45" y="13"/>
                    </a:lnTo>
                    <a:lnTo>
                      <a:pt x="49" y="12"/>
                    </a:lnTo>
                    <a:lnTo>
                      <a:pt x="54" y="11"/>
                    </a:lnTo>
                    <a:lnTo>
                      <a:pt x="59" y="9"/>
                    </a:lnTo>
                    <a:lnTo>
                      <a:pt x="63" y="8"/>
                    </a:lnTo>
                    <a:lnTo>
                      <a:pt x="63" y="3"/>
                    </a:lnTo>
                    <a:lnTo>
                      <a:pt x="61" y="0"/>
                    </a:lnTo>
                    <a:lnTo>
                      <a:pt x="57" y="0"/>
                    </a:lnTo>
                    <a:lnTo>
                      <a:pt x="52" y="1"/>
                    </a:lnTo>
                    <a:lnTo>
                      <a:pt x="47" y="1"/>
                    </a:lnTo>
                    <a:lnTo>
                      <a:pt x="44" y="1"/>
                    </a:lnTo>
                    <a:lnTo>
                      <a:pt x="39" y="3"/>
                    </a:lnTo>
                    <a:lnTo>
                      <a:pt x="34" y="3"/>
                    </a:lnTo>
                    <a:lnTo>
                      <a:pt x="29" y="3"/>
                    </a:lnTo>
                    <a:lnTo>
                      <a:pt x="24" y="1"/>
                    </a:lnTo>
                    <a:lnTo>
                      <a:pt x="19" y="1"/>
                    </a:lnTo>
                    <a:lnTo>
                      <a:pt x="16" y="1"/>
                    </a:lnTo>
                    <a:lnTo>
                      <a:pt x="11" y="1"/>
                    </a:lnTo>
                    <a:lnTo>
                      <a:pt x="8" y="3"/>
                    </a:lnTo>
                    <a:lnTo>
                      <a:pt x="4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5" name="Freeform 390"/>
              <p:cNvSpPr>
                <a:spLocks/>
              </p:cNvSpPr>
              <p:nvPr/>
            </p:nvSpPr>
            <p:spPr bwMode="auto">
              <a:xfrm>
                <a:off x="7586240" y="3371727"/>
                <a:ext cx="46038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6" y="11"/>
                  </a:cxn>
                  <a:cxn ang="0">
                    <a:pos x="8" y="11"/>
                  </a:cxn>
                  <a:cxn ang="0">
                    <a:pos x="12" y="12"/>
                  </a:cxn>
                  <a:cxn ang="0">
                    <a:pos x="14" y="13"/>
                  </a:cxn>
                  <a:cxn ang="0">
                    <a:pos x="21" y="13"/>
                  </a:cxn>
                  <a:cxn ang="0">
                    <a:pos x="28" y="12"/>
                  </a:cxn>
                  <a:cxn ang="0">
                    <a:pos x="35" y="12"/>
                  </a:cxn>
                  <a:cxn ang="0">
                    <a:pos x="43" y="12"/>
                  </a:cxn>
                  <a:cxn ang="0">
                    <a:pos x="46" y="11"/>
                  </a:cxn>
                  <a:cxn ang="0">
                    <a:pos x="51" y="10"/>
                  </a:cxn>
                  <a:cxn ang="0">
                    <a:pos x="54" y="8"/>
                  </a:cxn>
                  <a:cxn ang="0">
                    <a:pos x="59" y="7"/>
                  </a:cxn>
                  <a:cxn ang="0">
                    <a:pos x="59" y="3"/>
                  </a:cxn>
                  <a:cxn ang="0">
                    <a:pos x="57" y="0"/>
                  </a:cxn>
                  <a:cxn ang="0">
                    <a:pos x="53" y="0"/>
                  </a:cxn>
                  <a:cxn ang="0">
                    <a:pos x="49" y="2"/>
                  </a:cxn>
                  <a:cxn ang="0">
                    <a:pos x="44" y="2"/>
                  </a:cxn>
                  <a:cxn ang="0">
                    <a:pos x="40" y="2"/>
                  </a:cxn>
                  <a:cxn ang="0">
                    <a:pos x="37" y="3"/>
                  </a:cxn>
                  <a:cxn ang="0">
                    <a:pos x="32" y="3"/>
                  </a:cxn>
                  <a:cxn ang="0">
                    <a:pos x="23" y="2"/>
                  </a:cxn>
                  <a:cxn ang="0">
                    <a:pos x="15" y="2"/>
                  </a:cxn>
                  <a:cxn ang="0">
                    <a:pos x="8" y="2"/>
                  </a:cxn>
                  <a:cxn ang="0">
                    <a:pos x="0" y="5"/>
                  </a:cxn>
                </a:cxnLst>
                <a:rect l="0" t="0" r="r" b="b"/>
                <a:pathLst>
                  <a:path w="59" h="13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10"/>
                    </a:lnTo>
                    <a:lnTo>
                      <a:pt x="6" y="11"/>
                    </a:lnTo>
                    <a:lnTo>
                      <a:pt x="8" y="11"/>
                    </a:lnTo>
                    <a:lnTo>
                      <a:pt x="12" y="12"/>
                    </a:lnTo>
                    <a:lnTo>
                      <a:pt x="14" y="13"/>
                    </a:lnTo>
                    <a:lnTo>
                      <a:pt x="21" y="13"/>
                    </a:lnTo>
                    <a:lnTo>
                      <a:pt x="28" y="12"/>
                    </a:lnTo>
                    <a:lnTo>
                      <a:pt x="35" y="12"/>
                    </a:lnTo>
                    <a:lnTo>
                      <a:pt x="43" y="12"/>
                    </a:lnTo>
                    <a:lnTo>
                      <a:pt x="46" y="11"/>
                    </a:lnTo>
                    <a:lnTo>
                      <a:pt x="51" y="10"/>
                    </a:lnTo>
                    <a:lnTo>
                      <a:pt x="54" y="8"/>
                    </a:lnTo>
                    <a:lnTo>
                      <a:pt x="59" y="7"/>
                    </a:lnTo>
                    <a:lnTo>
                      <a:pt x="59" y="3"/>
                    </a:lnTo>
                    <a:lnTo>
                      <a:pt x="57" y="0"/>
                    </a:lnTo>
                    <a:lnTo>
                      <a:pt x="53" y="0"/>
                    </a:lnTo>
                    <a:lnTo>
                      <a:pt x="49" y="2"/>
                    </a:lnTo>
                    <a:lnTo>
                      <a:pt x="44" y="2"/>
                    </a:lnTo>
                    <a:lnTo>
                      <a:pt x="40" y="2"/>
                    </a:lnTo>
                    <a:lnTo>
                      <a:pt x="37" y="3"/>
                    </a:lnTo>
                    <a:lnTo>
                      <a:pt x="32" y="3"/>
                    </a:lnTo>
                    <a:lnTo>
                      <a:pt x="23" y="2"/>
                    </a:lnTo>
                    <a:lnTo>
                      <a:pt x="15" y="2"/>
                    </a:lnTo>
                    <a:lnTo>
                      <a:pt x="8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6" name="Freeform 391"/>
              <p:cNvSpPr>
                <a:spLocks/>
              </p:cNvSpPr>
              <p:nvPr/>
            </p:nvSpPr>
            <p:spPr bwMode="auto">
              <a:xfrm>
                <a:off x="7587828" y="3373314"/>
                <a:ext cx="42863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3" y="8"/>
                  </a:cxn>
                  <a:cxn ang="0">
                    <a:pos x="5" y="9"/>
                  </a:cxn>
                  <a:cxn ang="0">
                    <a:pos x="9" y="9"/>
                  </a:cxn>
                  <a:cxn ang="0">
                    <a:pos x="11" y="10"/>
                  </a:cxn>
                  <a:cxn ang="0">
                    <a:pos x="13" y="11"/>
                  </a:cxn>
                  <a:cxn ang="0">
                    <a:pos x="20" y="11"/>
                  </a:cxn>
                  <a:cxn ang="0">
                    <a:pos x="27" y="10"/>
                  </a:cxn>
                  <a:cxn ang="0">
                    <a:pos x="33" y="10"/>
                  </a:cxn>
                  <a:cxn ang="0">
                    <a:pos x="40" y="9"/>
                  </a:cxn>
                  <a:cxn ang="0">
                    <a:pos x="44" y="8"/>
                  </a:cxn>
                  <a:cxn ang="0">
                    <a:pos x="48" y="6"/>
                  </a:cxn>
                  <a:cxn ang="0">
                    <a:pos x="51" y="6"/>
                  </a:cxn>
                  <a:cxn ang="0">
                    <a:pos x="55" y="5"/>
                  </a:cxn>
                  <a:cxn ang="0">
                    <a:pos x="55" y="1"/>
                  </a:cxn>
                  <a:cxn ang="0">
                    <a:pos x="53" y="0"/>
                  </a:cxn>
                  <a:cxn ang="0">
                    <a:pos x="50" y="0"/>
                  </a:cxn>
                  <a:cxn ang="0">
                    <a:pos x="45" y="1"/>
                  </a:cxn>
                  <a:cxn ang="0">
                    <a:pos x="42" y="1"/>
                  </a:cxn>
                  <a:cxn ang="0">
                    <a:pos x="38" y="1"/>
                  </a:cxn>
                  <a:cxn ang="0">
                    <a:pos x="34" y="1"/>
                  </a:cxn>
                  <a:cxn ang="0">
                    <a:pos x="30" y="1"/>
                  </a:cxn>
                  <a:cxn ang="0">
                    <a:pos x="21" y="1"/>
                  </a:cxn>
                  <a:cxn ang="0">
                    <a:pos x="14" y="0"/>
                  </a:cxn>
                  <a:cxn ang="0">
                    <a:pos x="9" y="1"/>
                  </a:cxn>
                  <a:cxn ang="0">
                    <a:pos x="0" y="4"/>
                  </a:cxn>
                </a:cxnLst>
                <a:rect l="0" t="0" r="r" b="b"/>
                <a:pathLst>
                  <a:path w="55" h="11">
                    <a:moveTo>
                      <a:pt x="0" y="4"/>
                    </a:move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3" y="8"/>
                    </a:lnTo>
                    <a:lnTo>
                      <a:pt x="5" y="9"/>
                    </a:lnTo>
                    <a:lnTo>
                      <a:pt x="9" y="9"/>
                    </a:lnTo>
                    <a:lnTo>
                      <a:pt x="11" y="10"/>
                    </a:lnTo>
                    <a:lnTo>
                      <a:pt x="13" y="11"/>
                    </a:lnTo>
                    <a:lnTo>
                      <a:pt x="20" y="11"/>
                    </a:lnTo>
                    <a:lnTo>
                      <a:pt x="27" y="10"/>
                    </a:lnTo>
                    <a:lnTo>
                      <a:pt x="33" y="10"/>
                    </a:lnTo>
                    <a:lnTo>
                      <a:pt x="40" y="9"/>
                    </a:lnTo>
                    <a:lnTo>
                      <a:pt x="44" y="8"/>
                    </a:lnTo>
                    <a:lnTo>
                      <a:pt x="48" y="6"/>
                    </a:lnTo>
                    <a:lnTo>
                      <a:pt x="51" y="6"/>
                    </a:lnTo>
                    <a:lnTo>
                      <a:pt x="55" y="5"/>
                    </a:lnTo>
                    <a:lnTo>
                      <a:pt x="55" y="1"/>
                    </a:lnTo>
                    <a:lnTo>
                      <a:pt x="53" y="0"/>
                    </a:lnTo>
                    <a:lnTo>
                      <a:pt x="50" y="0"/>
                    </a:lnTo>
                    <a:lnTo>
                      <a:pt x="45" y="1"/>
                    </a:lnTo>
                    <a:lnTo>
                      <a:pt x="42" y="1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30" y="1"/>
                    </a:lnTo>
                    <a:lnTo>
                      <a:pt x="21" y="1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7" name="Freeform 392"/>
              <p:cNvSpPr>
                <a:spLocks/>
              </p:cNvSpPr>
              <p:nvPr/>
            </p:nvSpPr>
            <p:spPr bwMode="auto">
              <a:xfrm>
                <a:off x="7589415" y="3373314"/>
                <a:ext cx="41275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8"/>
                  </a:cxn>
                  <a:cxn ang="0">
                    <a:pos x="12" y="11"/>
                  </a:cxn>
                  <a:cxn ang="0">
                    <a:pos x="37" y="9"/>
                  </a:cxn>
                  <a:cxn ang="0">
                    <a:pos x="50" y="6"/>
                  </a:cxn>
                  <a:cxn ang="0">
                    <a:pos x="50" y="2"/>
                  </a:cxn>
                  <a:cxn ang="0">
                    <a:pos x="49" y="0"/>
                  </a:cxn>
                  <a:cxn ang="0">
                    <a:pos x="46" y="0"/>
                  </a:cxn>
                  <a:cxn ang="0">
                    <a:pos x="41" y="1"/>
                  </a:cxn>
                  <a:cxn ang="0">
                    <a:pos x="27" y="1"/>
                  </a:cxn>
                  <a:cxn ang="0">
                    <a:pos x="19" y="1"/>
                  </a:cxn>
                  <a:cxn ang="0">
                    <a:pos x="12" y="1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0" h="11">
                    <a:moveTo>
                      <a:pt x="0" y="5"/>
                    </a:moveTo>
                    <a:lnTo>
                      <a:pt x="2" y="8"/>
                    </a:lnTo>
                    <a:lnTo>
                      <a:pt x="12" y="11"/>
                    </a:lnTo>
                    <a:lnTo>
                      <a:pt x="37" y="9"/>
                    </a:lnTo>
                    <a:lnTo>
                      <a:pt x="50" y="6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1" y="1"/>
                    </a:lnTo>
                    <a:lnTo>
                      <a:pt x="27" y="1"/>
                    </a:lnTo>
                    <a:lnTo>
                      <a:pt x="19" y="1"/>
                    </a:lnTo>
                    <a:lnTo>
                      <a:pt x="12" y="1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8" name="Freeform 449"/>
              <p:cNvSpPr>
                <a:spLocks/>
              </p:cNvSpPr>
              <p:nvPr/>
            </p:nvSpPr>
            <p:spPr bwMode="auto">
              <a:xfrm>
                <a:off x="7586240" y="3252664"/>
                <a:ext cx="41275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12"/>
                  </a:cxn>
                  <a:cxn ang="0">
                    <a:pos x="13" y="13"/>
                  </a:cxn>
                  <a:cxn ang="0">
                    <a:pos x="37" y="13"/>
                  </a:cxn>
                  <a:cxn ang="0">
                    <a:pos x="52" y="8"/>
                  </a:cxn>
                  <a:cxn ang="0">
                    <a:pos x="51" y="3"/>
                  </a:cxn>
                  <a:cxn ang="0">
                    <a:pos x="50" y="0"/>
                  </a:cxn>
                  <a:cxn ang="0">
                    <a:pos x="46" y="0"/>
                  </a:cxn>
                  <a:cxn ang="0">
                    <a:pos x="42" y="3"/>
                  </a:cxn>
                  <a:cxn ang="0">
                    <a:pos x="28" y="3"/>
                  </a:cxn>
                  <a:cxn ang="0">
                    <a:pos x="20" y="3"/>
                  </a:cxn>
                  <a:cxn ang="0">
                    <a:pos x="13" y="1"/>
                  </a:cxn>
                  <a:cxn ang="0">
                    <a:pos x="7" y="3"/>
                  </a:cxn>
                  <a:cxn ang="0">
                    <a:pos x="0" y="6"/>
                  </a:cxn>
                </a:cxnLst>
                <a:rect l="0" t="0" r="r" b="b"/>
                <a:pathLst>
                  <a:path w="52" h="13">
                    <a:moveTo>
                      <a:pt x="0" y="6"/>
                    </a:moveTo>
                    <a:lnTo>
                      <a:pt x="2" y="12"/>
                    </a:lnTo>
                    <a:lnTo>
                      <a:pt x="13" y="13"/>
                    </a:lnTo>
                    <a:lnTo>
                      <a:pt x="37" y="13"/>
                    </a:lnTo>
                    <a:lnTo>
                      <a:pt x="52" y="8"/>
                    </a:lnTo>
                    <a:lnTo>
                      <a:pt x="51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2" y="3"/>
                    </a:lnTo>
                    <a:lnTo>
                      <a:pt x="28" y="3"/>
                    </a:lnTo>
                    <a:lnTo>
                      <a:pt x="20" y="3"/>
                    </a:lnTo>
                    <a:lnTo>
                      <a:pt x="13" y="1"/>
                    </a:lnTo>
                    <a:lnTo>
                      <a:pt x="7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9" name="Freeform 450"/>
              <p:cNvSpPr>
                <a:spLocks/>
              </p:cNvSpPr>
              <p:nvPr/>
            </p:nvSpPr>
            <p:spPr bwMode="auto">
              <a:xfrm>
                <a:off x="7587827" y="3252664"/>
                <a:ext cx="38100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18" y="12"/>
                  </a:cxn>
                  <a:cxn ang="0">
                    <a:pos x="23" y="12"/>
                  </a:cxn>
                  <a:cxn ang="0">
                    <a:pos x="29" y="12"/>
                  </a:cxn>
                  <a:cxn ang="0">
                    <a:pos x="35" y="12"/>
                  </a:cxn>
                  <a:cxn ang="0">
                    <a:pos x="38" y="11"/>
                  </a:cxn>
                  <a:cxn ang="0">
                    <a:pos x="43" y="10"/>
                  </a:cxn>
                  <a:cxn ang="0">
                    <a:pos x="46" y="9"/>
                  </a:cxn>
                  <a:cxn ang="0">
                    <a:pos x="50" y="7"/>
                  </a:cxn>
                  <a:cxn ang="0">
                    <a:pos x="50" y="3"/>
                  </a:cxn>
                  <a:cxn ang="0">
                    <a:pos x="48" y="0"/>
                  </a:cxn>
                  <a:cxn ang="0">
                    <a:pos x="45" y="0"/>
                  </a:cxn>
                  <a:cxn ang="0">
                    <a:pos x="41" y="2"/>
                  </a:cxn>
                  <a:cxn ang="0">
                    <a:pos x="37" y="2"/>
                  </a:cxn>
                  <a:cxn ang="0">
                    <a:pos x="34" y="2"/>
                  </a:cxn>
                  <a:cxn ang="0">
                    <a:pos x="30" y="3"/>
                  </a:cxn>
                  <a:cxn ang="0">
                    <a:pos x="27" y="3"/>
                  </a:cxn>
                  <a:cxn ang="0">
                    <a:pos x="19" y="2"/>
                  </a:cxn>
                  <a:cxn ang="0">
                    <a:pos x="13" y="2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0" h="12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18" y="12"/>
                    </a:lnTo>
                    <a:lnTo>
                      <a:pt x="23" y="12"/>
                    </a:lnTo>
                    <a:lnTo>
                      <a:pt x="29" y="12"/>
                    </a:lnTo>
                    <a:lnTo>
                      <a:pt x="35" y="12"/>
                    </a:lnTo>
                    <a:lnTo>
                      <a:pt x="38" y="11"/>
                    </a:lnTo>
                    <a:lnTo>
                      <a:pt x="43" y="10"/>
                    </a:lnTo>
                    <a:lnTo>
                      <a:pt x="46" y="9"/>
                    </a:lnTo>
                    <a:lnTo>
                      <a:pt x="50" y="7"/>
                    </a:lnTo>
                    <a:lnTo>
                      <a:pt x="50" y="3"/>
                    </a:lnTo>
                    <a:lnTo>
                      <a:pt x="48" y="0"/>
                    </a:lnTo>
                    <a:lnTo>
                      <a:pt x="45" y="0"/>
                    </a:lnTo>
                    <a:lnTo>
                      <a:pt x="41" y="2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19" y="2"/>
                    </a:lnTo>
                    <a:lnTo>
                      <a:pt x="13" y="2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0" name="Freeform 451"/>
              <p:cNvSpPr>
                <a:spLocks/>
              </p:cNvSpPr>
              <p:nvPr/>
            </p:nvSpPr>
            <p:spPr bwMode="auto">
              <a:xfrm>
                <a:off x="7589415" y="3254251"/>
                <a:ext cx="3651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3" y="9"/>
                  </a:cxn>
                  <a:cxn ang="0">
                    <a:pos x="5" y="9"/>
                  </a:cxn>
                  <a:cxn ang="0">
                    <a:pos x="8" y="10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2" y="10"/>
                  </a:cxn>
                  <a:cxn ang="0">
                    <a:pos x="26" y="10"/>
                  </a:cxn>
                  <a:cxn ang="0">
                    <a:pos x="32" y="10"/>
                  </a:cxn>
                  <a:cxn ang="0">
                    <a:pos x="35" y="9"/>
                  </a:cxn>
                  <a:cxn ang="0">
                    <a:pos x="39" y="8"/>
                  </a:cxn>
                  <a:cxn ang="0">
                    <a:pos x="42" y="7"/>
                  </a:cxn>
                  <a:cxn ang="0">
                    <a:pos x="46" y="5"/>
                  </a:cxn>
                  <a:cxn ang="0">
                    <a:pos x="46" y="2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6" y="1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7" y="1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46" h="10">
                    <a:moveTo>
                      <a:pt x="0" y="4"/>
                    </a:moveTo>
                    <a:lnTo>
                      <a:pt x="0" y="5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3" y="9"/>
                    </a:lnTo>
                    <a:lnTo>
                      <a:pt x="5" y="9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2" y="10"/>
                    </a:lnTo>
                    <a:lnTo>
                      <a:pt x="26" y="10"/>
                    </a:lnTo>
                    <a:lnTo>
                      <a:pt x="32" y="10"/>
                    </a:lnTo>
                    <a:lnTo>
                      <a:pt x="35" y="9"/>
                    </a:lnTo>
                    <a:lnTo>
                      <a:pt x="39" y="8"/>
                    </a:lnTo>
                    <a:lnTo>
                      <a:pt x="42" y="7"/>
                    </a:lnTo>
                    <a:lnTo>
                      <a:pt x="46" y="5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6" y="1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7" y="1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1" name="Freeform 452"/>
              <p:cNvSpPr>
                <a:spLocks/>
              </p:cNvSpPr>
              <p:nvPr/>
            </p:nvSpPr>
            <p:spPr bwMode="auto">
              <a:xfrm>
                <a:off x="7589415" y="3254251"/>
                <a:ext cx="34925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3" y="9"/>
                  </a:cxn>
                  <a:cxn ang="0">
                    <a:pos x="6" y="9"/>
                  </a:cxn>
                  <a:cxn ang="0">
                    <a:pos x="8" y="10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1" y="10"/>
                  </a:cxn>
                  <a:cxn ang="0">
                    <a:pos x="26" y="10"/>
                  </a:cxn>
                  <a:cxn ang="0">
                    <a:pos x="31" y="10"/>
                  </a:cxn>
                  <a:cxn ang="0">
                    <a:pos x="34" y="9"/>
                  </a:cxn>
                  <a:cxn ang="0">
                    <a:pos x="38" y="8"/>
                  </a:cxn>
                  <a:cxn ang="0">
                    <a:pos x="40" y="7"/>
                  </a:cxn>
                  <a:cxn ang="0">
                    <a:pos x="44" y="7"/>
                  </a:cxn>
                  <a:cxn ang="0">
                    <a:pos x="44" y="2"/>
                  </a:cxn>
                  <a:cxn ang="0">
                    <a:pos x="41" y="0"/>
                  </a:cxn>
                  <a:cxn ang="0">
                    <a:pos x="39" y="0"/>
                  </a:cxn>
                  <a:cxn ang="0">
                    <a:pos x="35" y="1"/>
                  </a:cxn>
                  <a:cxn ang="0">
                    <a:pos x="32" y="1"/>
                  </a:cxn>
                  <a:cxn ang="0">
                    <a:pos x="30" y="1"/>
                  </a:cxn>
                  <a:cxn ang="0">
                    <a:pos x="26" y="2"/>
                  </a:cxn>
                  <a:cxn ang="0">
                    <a:pos x="23" y="2"/>
                  </a:cxn>
                  <a:cxn ang="0">
                    <a:pos x="16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4" h="10">
                    <a:moveTo>
                      <a:pt x="0" y="4"/>
                    </a:moveTo>
                    <a:lnTo>
                      <a:pt x="0" y="5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3" y="9"/>
                    </a:lnTo>
                    <a:lnTo>
                      <a:pt x="6" y="9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1" y="10"/>
                    </a:lnTo>
                    <a:lnTo>
                      <a:pt x="26" y="10"/>
                    </a:lnTo>
                    <a:lnTo>
                      <a:pt x="31" y="10"/>
                    </a:lnTo>
                    <a:lnTo>
                      <a:pt x="34" y="9"/>
                    </a:lnTo>
                    <a:lnTo>
                      <a:pt x="38" y="8"/>
                    </a:lnTo>
                    <a:lnTo>
                      <a:pt x="40" y="7"/>
                    </a:lnTo>
                    <a:lnTo>
                      <a:pt x="44" y="7"/>
                    </a:lnTo>
                    <a:lnTo>
                      <a:pt x="44" y="2"/>
                    </a:lnTo>
                    <a:lnTo>
                      <a:pt x="41" y="0"/>
                    </a:lnTo>
                    <a:lnTo>
                      <a:pt x="39" y="0"/>
                    </a:lnTo>
                    <a:lnTo>
                      <a:pt x="35" y="1"/>
                    </a:lnTo>
                    <a:lnTo>
                      <a:pt x="32" y="1"/>
                    </a:lnTo>
                    <a:lnTo>
                      <a:pt x="30" y="1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16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2" name="Freeform 453"/>
              <p:cNvSpPr>
                <a:spLocks/>
              </p:cNvSpPr>
              <p:nvPr/>
            </p:nvSpPr>
            <p:spPr bwMode="auto">
              <a:xfrm>
                <a:off x="7591002" y="3254251"/>
                <a:ext cx="33338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8" y="9"/>
                  </a:cxn>
                  <a:cxn ang="0">
                    <a:pos x="9" y="9"/>
                  </a:cxn>
                  <a:cxn ang="0">
                    <a:pos x="15" y="9"/>
                  </a:cxn>
                  <a:cxn ang="0">
                    <a:pos x="20" y="9"/>
                  </a:cxn>
                  <a:cxn ang="0">
                    <a:pos x="25" y="9"/>
                  </a:cxn>
                  <a:cxn ang="0">
                    <a:pos x="30" y="9"/>
                  </a:cxn>
                  <a:cxn ang="0">
                    <a:pos x="32" y="8"/>
                  </a:cxn>
                  <a:cxn ang="0">
                    <a:pos x="36" y="7"/>
                  </a:cxn>
                  <a:cxn ang="0">
                    <a:pos x="39" y="6"/>
                  </a:cxn>
                  <a:cxn ang="0">
                    <a:pos x="41" y="6"/>
                  </a:cxn>
                  <a:cxn ang="0">
                    <a:pos x="41" y="2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3" y="1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5" y="1"/>
                  </a:cxn>
                  <a:cxn ang="0">
                    <a:pos x="23" y="1"/>
                  </a:cxn>
                  <a:cxn ang="0">
                    <a:pos x="16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1" h="9">
                    <a:moveTo>
                      <a:pt x="0" y="3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2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15" y="9"/>
                    </a:lnTo>
                    <a:lnTo>
                      <a:pt x="20" y="9"/>
                    </a:lnTo>
                    <a:lnTo>
                      <a:pt x="25" y="9"/>
                    </a:lnTo>
                    <a:lnTo>
                      <a:pt x="30" y="9"/>
                    </a:lnTo>
                    <a:lnTo>
                      <a:pt x="32" y="8"/>
                    </a:lnTo>
                    <a:lnTo>
                      <a:pt x="36" y="7"/>
                    </a:lnTo>
                    <a:lnTo>
                      <a:pt x="39" y="6"/>
                    </a:lnTo>
                    <a:lnTo>
                      <a:pt x="41" y="6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3" y="1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6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3" name="Freeform 454"/>
              <p:cNvSpPr>
                <a:spLocks/>
              </p:cNvSpPr>
              <p:nvPr/>
            </p:nvSpPr>
            <p:spPr bwMode="auto">
              <a:xfrm>
                <a:off x="7592590" y="3254251"/>
                <a:ext cx="3016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8" y="9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3" y="9"/>
                  </a:cxn>
                  <a:cxn ang="0">
                    <a:pos x="28" y="9"/>
                  </a:cxn>
                  <a:cxn ang="0">
                    <a:pos x="31" y="8"/>
                  </a:cxn>
                  <a:cxn ang="0">
                    <a:pos x="33" y="7"/>
                  </a:cxn>
                  <a:cxn ang="0">
                    <a:pos x="37" y="6"/>
                  </a:cxn>
                  <a:cxn ang="0">
                    <a:pos x="39" y="6"/>
                  </a:cxn>
                  <a:cxn ang="0">
                    <a:pos x="39" y="2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2" y="1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4" y="2"/>
                  </a:cxn>
                  <a:cxn ang="0">
                    <a:pos x="22" y="2"/>
                  </a:cxn>
                  <a:cxn ang="0">
                    <a:pos x="15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39" h="9">
                    <a:moveTo>
                      <a:pt x="0" y="4"/>
                    </a:move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2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28" y="9"/>
                    </a:lnTo>
                    <a:lnTo>
                      <a:pt x="31" y="8"/>
                    </a:lnTo>
                    <a:lnTo>
                      <a:pt x="33" y="7"/>
                    </a:lnTo>
                    <a:lnTo>
                      <a:pt x="37" y="6"/>
                    </a:lnTo>
                    <a:lnTo>
                      <a:pt x="39" y="6"/>
                    </a:lnTo>
                    <a:lnTo>
                      <a:pt x="39" y="2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2" y="1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4" y="2"/>
                    </a:lnTo>
                    <a:lnTo>
                      <a:pt x="22" y="2"/>
                    </a:lnTo>
                    <a:lnTo>
                      <a:pt x="15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" name="Freeform 455"/>
              <p:cNvSpPr>
                <a:spLocks/>
              </p:cNvSpPr>
              <p:nvPr/>
            </p:nvSpPr>
            <p:spPr bwMode="auto">
              <a:xfrm>
                <a:off x="7592590" y="3255839"/>
                <a:ext cx="30163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3" y="7"/>
                  </a:cxn>
                  <a:cxn ang="0">
                    <a:pos x="5" y="7"/>
                  </a:cxn>
                  <a:cxn ang="0">
                    <a:pos x="6" y="7"/>
                  </a:cxn>
                  <a:cxn ang="0">
                    <a:pos x="8" y="8"/>
                  </a:cxn>
                  <a:cxn ang="0">
                    <a:pos x="9" y="8"/>
                  </a:cxn>
                  <a:cxn ang="0">
                    <a:pos x="14" y="8"/>
                  </a:cxn>
                  <a:cxn ang="0">
                    <a:pos x="19" y="8"/>
                  </a:cxn>
                  <a:cxn ang="0">
                    <a:pos x="22" y="8"/>
                  </a:cxn>
                  <a:cxn ang="0">
                    <a:pos x="27" y="8"/>
                  </a:cxn>
                  <a:cxn ang="0">
                    <a:pos x="29" y="7"/>
                  </a:cxn>
                  <a:cxn ang="0">
                    <a:pos x="32" y="6"/>
                  </a:cxn>
                  <a:cxn ang="0">
                    <a:pos x="35" y="5"/>
                  </a:cxn>
                  <a:cxn ang="0">
                    <a:pos x="37" y="5"/>
                  </a:cxn>
                  <a:cxn ang="0">
                    <a:pos x="37" y="1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37" h="8">
                    <a:moveTo>
                      <a:pt x="0" y="3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9" y="8"/>
                    </a:lnTo>
                    <a:lnTo>
                      <a:pt x="22" y="8"/>
                    </a:lnTo>
                    <a:lnTo>
                      <a:pt x="27" y="8"/>
                    </a:lnTo>
                    <a:lnTo>
                      <a:pt x="29" y="7"/>
                    </a:lnTo>
                    <a:lnTo>
                      <a:pt x="32" y="6"/>
                    </a:lnTo>
                    <a:lnTo>
                      <a:pt x="35" y="5"/>
                    </a:lnTo>
                    <a:lnTo>
                      <a:pt x="37" y="5"/>
                    </a:lnTo>
                    <a:lnTo>
                      <a:pt x="37" y="1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5" name="Freeform 456"/>
              <p:cNvSpPr>
                <a:spLocks/>
              </p:cNvSpPr>
              <p:nvPr/>
            </p:nvSpPr>
            <p:spPr bwMode="auto">
              <a:xfrm>
                <a:off x="7594177" y="3255839"/>
                <a:ext cx="26988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13" y="8"/>
                  </a:cxn>
                  <a:cxn ang="0">
                    <a:pos x="18" y="8"/>
                  </a:cxn>
                  <a:cxn ang="0">
                    <a:pos x="21" y="8"/>
                  </a:cxn>
                  <a:cxn ang="0">
                    <a:pos x="26" y="7"/>
                  </a:cxn>
                  <a:cxn ang="0">
                    <a:pos x="28" y="7"/>
                  </a:cxn>
                  <a:cxn ang="0">
                    <a:pos x="30" y="6"/>
                  </a:cxn>
                  <a:cxn ang="0">
                    <a:pos x="33" y="5"/>
                  </a:cxn>
                  <a:cxn ang="0">
                    <a:pos x="35" y="5"/>
                  </a:cxn>
                  <a:cxn ang="0">
                    <a:pos x="35" y="2"/>
                  </a:cxn>
                  <a:cxn ang="0">
                    <a:pos x="34" y="1"/>
                  </a:cxn>
                  <a:cxn ang="0">
                    <a:pos x="31" y="0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22" y="2"/>
                  </a:cxn>
                  <a:cxn ang="0">
                    <a:pos x="20" y="2"/>
                  </a:cxn>
                  <a:cxn ang="0">
                    <a:pos x="14" y="2"/>
                  </a:cxn>
                  <a:cxn ang="0">
                    <a:pos x="10" y="1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5" h="8">
                    <a:moveTo>
                      <a:pt x="0" y="3"/>
                    </a:move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13" y="8"/>
                    </a:lnTo>
                    <a:lnTo>
                      <a:pt x="18" y="8"/>
                    </a:lnTo>
                    <a:lnTo>
                      <a:pt x="21" y="8"/>
                    </a:lnTo>
                    <a:lnTo>
                      <a:pt x="26" y="7"/>
                    </a:lnTo>
                    <a:lnTo>
                      <a:pt x="28" y="7"/>
                    </a:lnTo>
                    <a:lnTo>
                      <a:pt x="30" y="6"/>
                    </a:lnTo>
                    <a:lnTo>
                      <a:pt x="33" y="5"/>
                    </a:lnTo>
                    <a:lnTo>
                      <a:pt x="35" y="5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1" y="0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22" y="2"/>
                    </a:lnTo>
                    <a:lnTo>
                      <a:pt x="20" y="2"/>
                    </a:lnTo>
                    <a:lnTo>
                      <a:pt x="14" y="2"/>
                    </a:lnTo>
                    <a:lnTo>
                      <a:pt x="10" y="1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6" name="Freeform 457"/>
              <p:cNvSpPr>
                <a:spLocks/>
              </p:cNvSpPr>
              <p:nvPr/>
            </p:nvSpPr>
            <p:spPr bwMode="auto">
              <a:xfrm>
                <a:off x="7594177" y="3257426"/>
                <a:ext cx="26988" cy="47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3" y="6"/>
                  </a:cxn>
                  <a:cxn ang="0">
                    <a:pos x="5" y="6"/>
                  </a:cxn>
                  <a:cxn ang="0">
                    <a:pos x="6" y="7"/>
                  </a:cxn>
                  <a:cxn ang="0">
                    <a:pos x="8" y="7"/>
                  </a:cxn>
                  <a:cxn ang="0">
                    <a:pos x="12" y="7"/>
                  </a:cxn>
                  <a:cxn ang="0">
                    <a:pos x="16" y="7"/>
                  </a:cxn>
                  <a:cxn ang="0">
                    <a:pos x="19" y="7"/>
                  </a:cxn>
                  <a:cxn ang="0">
                    <a:pos x="24" y="6"/>
                  </a:cxn>
                  <a:cxn ang="0">
                    <a:pos x="26" y="6"/>
                  </a:cxn>
                  <a:cxn ang="0">
                    <a:pos x="28" y="5"/>
                  </a:cxn>
                  <a:cxn ang="0">
                    <a:pos x="31" y="4"/>
                  </a:cxn>
                  <a:cxn ang="0">
                    <a:pos x="33" y="4"/>
                  </a:cxn>
                  <a:cxn ang="0">
                    <a:pos x="33" y="1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23" y="1"/>
                  </a:cxn>
                  <a:cxn ang="0">
                    <a:pos x="20" y="1"/>
                  </a:cxn>
                  <a:cxn ang="0">
                    <a:pos x="18" y="1"/>
                  </a:cxn>
                  <a:cxn ang="0">
                    <a:pos x="12" y="1"/>
                  </a:cxn>
                  <a:cxn ang="0">
                    <a:pos x="8" y="0"/>
                  </a:cxn>
                  <a:cxn ang="0">
                    <a:pos x="4" y="1"/>
                  </a:cxn>
                  <a:cxn ang="0">
                    <a:pos x="0" y="4"/>
                  </a:cxn>
                </a:cxnLst>
                <a:rect l="0" t="0" r="r" b="b"/>
                <a:pathLst>
                  <a:path w="33" h="7">
                    <a:moveTo>
                      <a:pt x="0" y="4"/>
                    </a:moveTo>
                    <a:lnTo>
                      <a:pt x="1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6" y="7"/>
                    </a:lnTo>
                    <a:lnTo>
                      <a:pt x="8" y="7"/>
                    </a:lnTo>
                    <a:lnTo>
                      <a:pt x="12" y="7"/>
                    </a:lnTo>
                    <a:lnTo>
                      <a:pt x="16" y="7"/>
                    </a:lnTo>
                    <a:lnTo>
                      <a:pt x="19" y="7"/>
                    </a:lnTo>
                    <a:lnTo>
                      <a:pt x="24" y="6"/>
                    </a:lnTo>
                    <a:lnTo>
                      <a:pt x="26" y="6"/>
                    </a:lnTo>
                    <a:lnTo>
                      <a:pt x="28" y="5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1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0" y="1"/>
                    </a:lnTo>
                    <a:lnTo>
                      <a:pt x="18" y="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7" name="Freeform 458"/>
              <p:cNvSpPr>
                <a:spLocks/>
              </p:cNvSpPr>
              <p:nvPr/>
            </p:nvSpPr>
            <p:spPr bwMode="auto">
              <a:xfrm>
                <a:off x="7595765" y="3257426"/>
                <a:ext cx="23813" cy="47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3" y="6"/>
                  </a:cxn>
                  <a:cxn ang="0">
                    <a:pos x="6" y="7"/>
                  </a:cxn>
                  <a:cxn ang="0">
                    <a:pos x="7" y="7"/>
                  </a:cxn>
                  <a:cxn ang="0">
                    <a:pos x="10" y="7"/>
                  </a:cxn>
                  <a:cxn ang="0">
                    <a:pos x="14" y="7"/>
                  </a:cxn>
                  <a:cxn ang="0">
                    <a:pos x="17" y="7"/>
                  </a:cxn>
                  <a:cxn ang="0">
                    <a:pos x="21" y="6"/>
                  </a:cxn>
                  <a:cxn ang="0">
                    <a:pos x="23" y="6"/>
                  </a:cxn>
                  <a:cxn ang="0">
                    <a:pos x="25" y="5"/>
                  </a:cxn>
                  <a:cxn ang="0">
                    <a:pos x="27" y="4"/>
                  </a:cxn>
                  <a:cxn ang="0">
                    <a:pos x="30" y="4"/>
                  </a:cxn>
                  <a:cxn ang="0">
                    <a:pos x="30" y="1"/>
                  </a:cxn>
                  <a:cxn ang="0">
                    <a:pos x="29" y="0"/>
                  </a:cxn>
                  <a:cxn ang="0">
                    <a:pos x="26" y="0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21" y="1"/>
                  </a:cxn>
                  <a:cxn ang="0">
                    <a:pos x="18" y="1"/>
                  </a:cxn>
                  <a:cxn ang="0">
                    <a:pos x="16" y="2"/>
                  </a:cxn>
                  <a:cxn ang="0">
                    <a:pos x="11" y="2"/>
                  </a:cxn>
                  <a:cxn ang="0">
                    <a:pos x="7" y="1"/>
                  </a:cxn>
                  <a:cxn ang="0">
                    <a:pos x="3" y="2"/>
                  </a:cxn>
                  <a:cxn ang="0">
                    <a:pos x="0" y="4"/>
                  </a:cxn>
                </a:cxnLst>
                <a:rect l="0" t="0" r="r" b="b"/>
                <a:pathLst>
                  <a:path w="30" h="7">
                    <a:moveTo>
                      <a:pt x="0" y="4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14" y="7"/>
                    </a:lnTo>
                    <a:lnTo>
                      <a:pt x="17" y="7"/>
                    </a:lnTo>
                    <a:lnTo>
                      <a:pt x="21" y="6"/>
                    </a:lnTo>
                    <a:lnTo>
                      <a:pt x="23" y="6"/>
                    </a:lnTo>
                    <a:lnTo>
                      <a:pt x="25" y="5"/>
                    </a:lnTo>
                    <a:lnTo>
                      <a:pt x="27" y="4"/>
                    </a:lnTo>
                    <a:lnTo>
                      <a:pt x="30" y="4"/>
                    </a:lnTo>
                    <a:lnTo>
                      <a:pt x="30" y="1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18" y="1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8" name="Freeform 459"/>
              <p:cNvSpPr>
                <a:spLocks/>
              </p:cNvSpPr>
              <p:nvPr/>
            </p:nvSpPr>
            <p:spPr bwMode="auto">
              <a:xfrm>
                <a:off x="7597352" y="3257426"/>
                <a:ext cx="22225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6" y="6"/>
                  </a:cxn>
                  <a:cxn ang="0">
                    <a:pos x="20" y="5"/>
                  </a:cxn>
                  <a:cxn ang="0">
                    <a:pos x="28" y="3"/>
                  </a:cxn>
                  <a:cxn ang="0">
                    <a:pos x="28" y="0"/>
                  </a:cxn>
                  <a:cxn ang="0">
                    <a:pos x="26" y="0"/>
                  </a:cxn>
                  <a:cxn ang="0">
                    <a:pos x="25" y="0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10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3"/>
                  </a:cxn>
                </a:cxnLst>
                <a:rect l="0" t="0" r="r" b="b"/>
                <a:pathLst>
                  <a:path w="28" h="6">
                    <a:moveTo>
                      <a:pt x="0" y="3"/>
                    </a:moveTo>
                    <a:lnTo>
                      <a:pt x="1" y="5"/>
                    </a:lnTo>
                    <a:lnTo>
                      <a:pt x="6" y="6"/>
                    </a:lnTo>
                    <a:lnTo>
                      <a:pt x="20" y="5"/>
                    </a:lnTo>
                    <a:lnTo>
                      <a:pt x="28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9" name="Freeform 505"/>
              <p:cNvSpPr>
                <a:spLocks/>
              </p:cNvSpPr>
              <p:nvPr/>
            </p:nvSpPr>
            <p:spPr bwMode="auto">
              <a:xfrm>
                <a:off x="7554490" y="3378076"/>
                <a:ext cx="100013" cy="174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3" y="10"/>
                  </a:cxn>
                  <a:cxn ang="0">
                    <a:pos x="28" y="13"/>
                  </a:cxn>
                  <a:cxn ang="0">
                    <a:pos x="45" y="16"/>
                  </a:cxn>
                  <a:cxn ang="0">
                    <a:pos x="62" y="18"/>
                  </a:cxn>
                  <a:cxn ang="0">
                    <a:pos x="79" y="16"/>
                  </a:cxn>
                  <a:cxn ang="0">
                    <a:pos x="97" y="14"/>
                  </a:cxn>
                  <a:cxn ang="0">
                    <a:pos x="112" y="8"/>
                  </a:cxn>
                  <a:cxn ang="0">
                    <a:pos x="126" y="0"/>
                  </a:cxn>
                  <a:cxn ang="0">
                    <a:pos x="118" y="8"/>
                  </a:cxn>
                  <a:cxn ang="0">
                    <a:pos x="107" y="14"/>
                  </a:cxn>
                  <a:cxn ang="0">
                    <a:pos x="96" y="19"/>
                  </a:cxn>
                  <a:cxn ang="0">
                    <a:pos x="83" y="21"/>
                  </a:cxn>
                  <a:cxn ang="0">
                    <a:pos x="68" y="22"/>
                  </a:cxn>
                  <a:cxn ang="0">
                    <a:pos x="52" y="22"/>
                  </a:cxn>
                  <a:cxn ang="0">
                    <a:pos x="36" y="20"/>
                  </a:cxn>
                  <a:cxn ang="0">
                    <a:pos x="17" y="16"/>
                  </a:cxn>
                  <a:cxn ang="0">
                    <a:pos x="2" y="7"/>
                  </a:cxn>
                  <a:cxn ang="0">
                    <a:pos x="0" y="4"/>
                  </a:cxn>
                </a:cxnLst>
                <a:rect l="0" t="0" r="r" b="b"/>
                <a:pathLst>
                  <a:path w="126" h="22">
                    <a:moveTo>
                      <a:pt x="0" y="4"/>
                    </a:moveTo>
                    <a:lnTo>
                      <a:pt x="13" y="10"/>
                    </a:lnTo>
                    <a:lnTo>
                      <a:pt x="28" y="13"/>
                    </a:lnTo>
                    <a:lnTo>
                      <a:pt x="45" y="16"/>
                    </a:lnTo>
                    <a:lnTo>
                      <a:pt x="62" y="18"/>
                    </a:lnTo>
                    <a:lnTo>
                      <a:pt x="79" y="16"/>
                    </a:lnTo>
                    <a:lnTo>
                      <a:pt x="97" y="14"/>
                    </a:lnTo>
                    <a:lnTo>
                      <a:pt x="112" y="8"/>
                    </a:lnTo>
                    <a:lnTo>
                      <a:pt x="126" y="0"/>
                    </a:lnTo>
                    <a:lnTo>
                      <a:pt x="118" y="8"/>
                    </a:lnTo>
                    <a:lnTo>
                      <a:pt x="107" y="14"/>
                    </a:lnTo>
                    <a:lnTo>
                      <a:pt x="96" y="19"/>
                    </a:lnTo>
                    <a:lnTo>
                      <a:pt x="83" y="21"/>
                    </a:lnTo>
                    <a:lnTo>
                      <a:pt x="68" y="22"/>
                    </a:lnTo>
                    <a:lnTo>
                      <a:pt x="52" y="22"/>
                    </a:lnTo>
                    <a:lnTo>
                      <a:pt x="36" y="20"/>
                    </a:lnTo>
                    <a:lnTo>
                      <a:pt x="17" y="16"/>
                    </a:lnTo>
                    <a:lnTo>
                      <a:pt x="2" y="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0" name="Freeform 509"/>
              <p:cNvSpPr>
                <a:spLocks/>
              </p:cNvSpPr>
              <p:nvPr/>
            </p:nvSpPr>
            <p:spPr bwMode="auto">
              <a:xfrm>
                <a:off x="7581477" y="3212976"/>
                <a:ext cx="47625" cy="23813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42" y="1"/>
                  </a:cxn>
                  <a:cxn ang="0">
                    <a:pos x="51" y="5"/>
                  </a:cxn>
                  <a:cxn ang="0">
                    <a:pos x="58" y="9"/>
                  </a:cxn>
                  <a:cxn ang="0">
                    <a:pos x="60" y="14"/>
                  </a:cxn>
                  <a:cxn ang="0">
                    <a:pos x="58" y="20"/>
                  </a:cxn>
                  <a:cxn ang="0">
                    <a:pos x="51" y="24"/>
                  </a:cxn>
                  <a:cxn ang="0">
                    <a:pos x="42" y="28"/>
                  </a:cxn>
                  <a:cxn ang="0">
                    <a:pos x="30" y="29"/>
                  </a:cxn>
                  <a:cxn ang="0">
                    <a:pos x="19" y="28"/>
                  </a:cxn>
                  <a:cxn ang="0">
                    <a:pos x="10" y="24"/>
                  </a:cxn>
                  <a:cxn ang="0">
                    <a:pos x="3" y="20"/>
                  </a:cxn>
                  <a:cxn ang="0">
                    <a:pos x="0" y="14"/>
                  </a:cxn>
                  <a:cxn ang="0">
                    <a:pos x="3" y="9"/>
                  </a:cxn>
                  <a:cxn ang="0">
                    <a:pos x="10" y="5"/>
                  </a:cxn>
                  <a:cxn ang="0">
                    <a:pos x="19" y="1"/>
                  </a:cxn>
                  <a:cxn ang="0">
                    <a:pos x="30" y="0"/>
                  </a:cxn>
                </a:cxnLst>
                <a:rect l="0" t="0" r="r" b="b"/>
                <a:pathLst>
                  <a:path w="60" h="29">
                    <a:moveTo>
                      <a:pt x="30" y="0"/>
                    </a:moveTo>
                    <a:lnTo>
                      <a:pt x="42" y="1"/>
                    </a:lnTo>
                    <a:lnTo>
                      <a:pt x="51" y="5"/>
                    </a:lnTo>
                    <a:lnTo>
                      <a:pt x="58" y="9"/>
                    </a:lnTo>
                    <a:lnTo>
                      <a:pt x="60" y="14"/>
                    </a:lnTo>
                    <a:lnTo>
                      <a:pt x="58" y="20"/>
                    </a:lnTo>
                    <a:lnTo>
                      <a:pt x="51" y="24"/>
                    </a:lnTo>
                    <a:lnTo>
                      <a:pt x="42" y="28"/>
                    </a:lnTo>
                    <a:lnTo>
                      <a:pt x="30" y="29"/>
                    </a:lnTo>
                    <a:lnTo>
                      <a:pt x="19" y="28"/>
                    </a:lnTo>
                    <a:lnTo>
                      <a:pt x="10" y="24"/>
                    </a:lnTo>
                    <a:lnTo>
                      <a:pt x="3" y="20"/>
                    </a:lnTo>
                    <a:lnTo>
                      <a:pt x="0" y="14"/>
                    </a:lnTo>
                    <a:lnTo>
                      <a:pt x="3" y="9"/>
                    </a:lnTo>
                    <a:lnTo>
                      <a:pt x="10" y="5"/>
                    </a:lnTo>
                    <a:lnTo>
                      <a:pt x="19" y="1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6" name="Group 572"/>
            <p:cNvGrpSpPr/>
            <p:nvPr/>
          </p:nvGrpSpPr>
          <p:grpSpPr>
            <a:xfrm>
              <a:off x="8176021" y="1495910"/>
              <a:ext cx="178758" cy="379876"/>
              <a:chOff x="7224713" y="3929063"/>
              <a:chExt cx="122238" cy="219076"/>
            </a:xfrm>
          </p:grpSpPr>
          <p:sp>
            <p:nvSpPr>
              <p:cNvPr id="842" name="Freeform 278"/>
              <p:cNvSpPr>
                <a:spLocks/>
              </p:cNvSpPr>
              <p:nvPr/>
            </p:nvSpPr>
            <p:spPr bwMode="auto">
              <a:xfrm>
                <a:off x="7224713" y="3929064"/>
                <a:ext cx="122238" cy="219075"/>
              </a:xfrm>
              <a:custGeom>
                <a:avLst/>
                <a:gdLst/>
                <a:ahLst/>
                <a:cxnLst>
                  <a:cxn ang="0">
                    <a:pos x="31" y="39"/>
                  </a:cxn>
                  <a:cxn ang="0">
                    <a:pos x="21" y="55"/>
                  </a:cxn>
                  <a:cxn ang="0">
                    <a:pos x="34" y="69"/>
                  </a:cxn>
                  <a:cxn ang="0">
                    <a:pos x="49" y="98"/>
                  </a:cxn>
                  <a:cxn ang="0">
                    <a:pos x="39" y="133"/>
                  </a:cxn>
                  <a:cxn ang="0">
                    <a:pos x="22" y="159"/>
                  </a:cxn>
                  <a:cxn ang="0">
                    <a:pos x="16" y="173"/>
                  </a:cxn>
                  <a:cxn ang="0">
                    <a:pos x="21" y="187"/>
                  </a:cxn>
                  <a:cxn ang="0">
                    <a:pos x="2" y="198"/>
                  </a:cxn>
                  <a:cxn ang="0">
                    <a:pos x="5" y="219"/>
                  </a:cxn>
                  <a:cxn ang="0">
                    <a:pos x="0" y="237"/>
                  </a:cxn>
                  <a:cxn ang="0">
                    <a:pos x="16" y="264"/>
                  </a:cxn>
                  <a:cxn ang="0">
                    <a:pos x="53" y="275"/>
                  </a:cxn>
                  <a:cxn ang="0">
                    <a:pos x="93" y="276"/>
                  </a:cxn>
                  <a:cxn ang="0">
                    <a:pos x="135" y="264"/>
                  </a:cxn>
                  <a:cxn ang="0">
                    <a:pos x="154" y="237"/>
                  </a:cxn>
                  <a:cxn ang="0">
                    <a:pos x="151" y="214"/>
                  </a:cxn>
                  <a:cxn ang="0">
                    <a:pos x="144" y="196"/>
                  </a:cxn>
                  <a:cxn ang="0">
                    <a:pos x="137" y="175"/>
                  </a:cxn>
                  <a:cxn ang="0">
                    <a:pos x="134" y="162"/>
                  </a:cxn>
                  <a:cxn ang="0">
                    <a:pos x="115" y="133"/>
                  </a:cxn>
                  <a:cxn ang="0">
                    <a:pos x="106" y="101"/>
                  </a:cxn>
                  <a:cxn ang="0">
                    <a:pos x="116" y="72"/>
                  </a:cxn>
                  <a:cxn ang="0">
                    <a:pos x="131" y="60"/>
                  </a:cxn>
                  <a:cxn ang="0">
                    <a:pos x="131" y="48"/>
                  </a:cxn>
                  <a:cxn ang="0">
                    <a:pos x="113" y="37"/>
                  </a:cxn>
                  <a:cxn ang="0">
                    <a:pos x="115" y="19"/>
                  </a:cxn>
                  <a:cxn ang="0">
                    <a:pos x="107" y="8"/>
                  </a:cxn>
                  <a:cxn ang="0">
                    <a:pos x="93" y="1"/>
                  </a:cxn>
                  <a:cxn ang="0">
                    <a:pos x="76" y="0"/>
                  </a:cxn>
                  <a:cxn ang="0">
                    <a:pos x="62" y="2"/>
                  </a:cxn>
                  <a:cxn ang="0">
                    <a:pos x="51" y="9"/>
                  </a:cxn>
                  <a:cxn ang="0">
                    <a:pos x="44" y="19"/>
                  </a:cxn>
                  <a:cxn ang="0">
                    <a:pos x="45" y="34"/>
                  </a:cxn>
                </a:cxnLst>
                <a:rect l="0" t="0" r="r" b="b"/>
                <a:pathLst>
                  <a:path w="154" h="276">
                    <a:moveTo>
                      <a:pt x="45" y="34"/>
                    </a:moveTo>
                    <a:lnTo>
                      <a:pt x="31" y="39"/>
                    </a:lnTo>
                    <a:lnTo>
                      <a:pt x="23" y="47"/>
                    </a:lnTo>
                    <a:lnTo>
                      <a:pt x="21" y="55"/>
                    </a:lnTo>
                    <a:lnTo>
                      <a:pt x="25" y="62"/>
                    </a:lnTo>
                    <a:lnTo>
                      <a:pt x="34" y="69"/>
                    </a:lnTo>
                    <a:lnTo>
                      <a:pt x="53" y="76"/>
                    </a:lnTo>
                    <a:lnTo>
                      <a:pt x="49" y="98"/>
                    </a:lnTo>
                    <a:lnTo>
                      <a:pt x="46" y="116"/>
                    </a:lnTo>
                    <a:lnTo>
                      <a:pt x="39" y="133"/>
                    </a:lnTo>
                    <a:lnTo>
                      <a:pt x="30" y="154"/>
                    </a:lnTo>
                    <a:lnTo>
                      <a:pt x="22" y="159"/>
                    </a:lnTo>
                    <a:lnTo>
                      <a:pt x="17" y="165"/>
                    </a:lnTo>
                    <a:lnTo>
                      <a:pt x="16" y="173"/>
                    </a:lnTo>
                    <a:lnTo>
                      <a:pt x="21" y="182"/>
                    </a:lnTo>
                    <a:lnTo>
                      <a:pt x="21" y="187"/>
                    </a:lnTo>
                    <a:lnTo>
                      <a:pt x="8" y="191"/>
                    </a:lnTo>
                    <a:lnTo>
                      <a:pt x="2" y="198"/>
                    </a:lnTo>
                    <a:lnTo>
                      <a:pt x="2" y="207"/>
                    </a:lnTo>
                    <a:lnTo>
                      <a:pt x="5" y="219"/>
                    </a:lnTo>
                    <a:lnTo>
                      <a:pt x="6" y="229"/>
                    </a:lnTo>
                    <a:lnTo>
                      <a:pt x="0" y="237"/>
                    </a:lnTo>
                    <a:lnTo>
                      <a:pt x="0" y="256"/>
                    </a:lnTo>
                    <a:lnTo>
                      <a:pt x="16" y="264"/>
                    </a:lnTo>
                    <a:lnTo>
                      <a:pt x="34" y="271"/>
                    </a:lnTo>
                    <a:lnTo>
                      <a:pt x="53" y="275"/>
                    </a:lnTo>
                    <a:lnTo>
                      <a:pt x="74" y="276"/>
                    </a:lnTo>
                    <a:lnTo>
                      <a:pt x="93" y="276"/>
                    </a:lnTo>
                    <a:lnTo>
                      <a:pt x="114" y="272"/>
                    </a:lnTo>
                    <a:lnTo>
                      <a:pt x="135" y="264"/>
                    </a:lnTo>
                    <a:lnTo>
                      <a:pt x="154" y="252"/>
                    </a:lnTo>
                    <a:lnTo>
                      <a:pt x="154" y="237"/>
                    </a:lnTo>
                    <a:lnTo>
                      <a:pt x="149" y="229"/>
                    </a:lnTo>
                    <a:lnTo>
                      <a:pt x="151" y="214"/>
                    </a:lnTo>
                    <a:lnTo>
                      <a:pt x="150" y="204"/>
                    </a:lnTo>
                    <a:lnTo>
                      <a:pt x="144" y="196"/>
                    </a:lnTo>
                    <a:lnTo>
                      <a:pt x="132" y="185"/>
                    </a:lnTo>
                    <a:lnTo>
                      <a:pt x="137" y="175"/>
                    </a:lnTo>
                    <a:lnTo>
                      <a:pt x="138" y="168"/>
                    </a:lnTo>
                    <a:lnTo>
                      <a:pt x="134" y="162"/>
                    </a:lnTo>
                    <a:lnTo>
                      <a:pt x="126" y="157"/>
                    </a:lnTo>
                    <a:lnTo>
                      <a:pt x="115" y="133"/>
                    </a:lnTo>
                    <a:lnTo>
                      <a:pt x="109" y="117"/>
                    </a:lnTo>
                    <a:lnTo>
                      <a:pt x="106" y="101"/>
                    </a:lnTo>
                    <a:lnTo>
                      <a:pt x="106" y="77"/>
                    </a:lnTo>
                    <a:lnTo>
                      <a:pt x="116" y="72"/>
                    </a:lnTo>
                    <a:lnTo>
                      <a:pt x="124" y="67"/>
                    </a:lnTo>
                    <a:lnTo>
                      <a:pt x="131" y="60"/>
                    </a:lnTo>
                    <a:lnTo>
                      <a:pt x="134" y="54"/>
                    </a:lnTo>
                    <a:lnTo>
                      <a:pt x="131" y="48"/>
                    </a:lnTo>
                    <a:lnTo>
                      <a:pt x="121" y="42"/>
                    </a:lnTo>
                    <a:lnTo>
                      <a:pt x="113" y="37"/>
                    </a:lnTo>
                    <a:lnTo>
                      <a:pt x="115" y="27"/>
                    </a:lnTo>
                    <a:lnTo>
                      <a:pt x="115" y="19"/>
                    </a:lnTo>
                    <a:lnTo>
                      <a:pt x="112" y="14"/>
                    </a:lnTo>
                    <a:lnTo>
                      <a:pt x="107" y="8"/>
                    </a:lnTo>
                    <a:lnTo>
                      <a:pt x="100" y="4"/>
                    </a:lnTo>
                    <a:lnTo>
                      <a:pt x="93" y="1"/>
                    </a:lnTo>
                    <a:lnTo>
                      <a:pt x="84" y="0"/>
                    </a:lnTo>
                    <a:lnTo>
                      <a:pt x="76" y="0"/>
                    </a:lnTo>
                    <a:lnTo>
                      <a:pt x="69" y="1"/>
                    </a:lnTo>
                    <a:lnTo>
                      <a:pt x="62" y="2"/>
                    </a:lnTo>
                    <a:lnTo>
                      <a:pt x="55" y="5"/>
                    </a:lnTo>
                    <a:lnTo>
                      <a:pt x="51" y="9"/>
                    </a:lnTo>
                    <a:lnTo>
                      <a:pt x="46" y="14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45" y="3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3" name="Freeform 284"/>
              <p:cNvSpPr>
                <a:spLocks/>
              </p:cNvSpPr>
              <p:nvPr/>
            </p:nvSpPr>
            <p:spPr bwMode="auto">
              <a:xfrm>
                <a:off x="7259638" y="3959226"/>
                <a:ext cx="53975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7"/>
                  </a:cxn>
                  <a:cxn ang="0">
                    <a:pos x="33" y="9"/>
                  </a:cxn>
                  <a:cxn ang="0">
                    <a:pos x="56" y="7"/>
                  </a:cxn>
                  <a:cxn ang="0">
                    <a:pos x="67" y="1"/>
                  </a:cxn>
                  <a:cxn ang="0">
                    <a:pos x="68" y="7"/>
                  </a:cxn>
                  <a:cxn ang="0">
                    <a:pos x="53" y="11"/>
                  </a:cxn>
                  <a:cxn ang="0">
                    <a:pos x="14" y="11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8" h="11">
                    <a:moveTo>
                      <a:pt x="0" y="0"/>
                    </a:moveTo>
                    <a:lnTo>
                      <a:pt x="9" y="7"/>
                    </a:lnTo>
                    <a:lnTo>
                      <a:pt x="33" y="9"/>
                    </a:lnTo>
                    <a:lnTo>
                      <a:pt x="56" y="7"/>
                    </a:lnTo>
                    <a:lnTo>
                      <a:pt x="67" y="1"/>
                    </a:lnTo>
                    <a:lnTo>
                      <a:pt x="68" y="7"/>
                    </a:lnTo>
                    <a:lnTo>
                      <a:pt x="53" y="11"/>
                    </a:lnTo>
                    <a:lnTo>
                      <a:pt x="14" y="11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4" name="Freeform 289"/>
              <p:cNvSpPr>
                <a:spLocks/>
              </p:cNvSpPr>
              <p:nvPr/>
            </p:nvSpPr>
            <p:spPr bwMode="auto">
              <a:xfrm>
                <a:off x="7243763" y="3960814"/>
                <a:ext cx="85725" cy="2540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" y="7"/>
                  </a:cxn>
                  <a:cxn ang="0">
                    <a:pos x="0" y="13"/>
                  </a:cxn>
                  <a:cxn ang="0">
                    <a:pos x="6" y="20"/>
                  </a:cxn>
                  <a:cxn ang="0">
                    <a:pos x="15" y="27"/>
                  </a:cxn>
                  <a:cxn ang="0">
                    <a:pos x="24" y="29"/>
                  </a:cxn>
                  <a:cxn ang="0">
                    <a:pos x="35" y="30"/>
                  </a:cxn>
                  <a:cxn ang="0">
                    <a:pos x="44" y="31"/>
                  </a:cxn>
                  <a:cxn ang="0">
                    <a:pos x="53" y="31"/>
                  </a:cxn>
                  <a:cxn ang="0">
                    <a:pos x="62" y="31"/>
                  </a:cxn>
                  <a:cxn ang="0">
                    <a:pos x="73" y="31"/>
                  </a:cxn>
                  <a:cxn ang="0">
                    <a:pos x="82" y="30"/>
                  </a:cxn>
                  <a:cxn ang="0">
                    <a:pos x="92" y="29"/>
                  </a:cxn>
                  <a:cxn ang="0">
                    <a:pos x="104" y="23"/>
                  </a:cxn>
                  <a:cxn ang="0">
                    <a:pos x="108" y="15"/>
                  </a:cxn>
                  <a:cxn ang="0">
                    <a:pos x="104" y="7"/>
                  </a:cxn>
                  <a:cxn ang="0">
                    <a:pos x="91" y="1"/>
                  </a:cxn>
                  <a:cxn ang="0">
                    <a:pos x="83" y="12"/>
                  </a:cxn>
                  <a:cxn ang="0">
                    <a:pos x="75" y="13"/>
                  </a:cxn>
                  <a:cxn ang="0">
                    <a:pos x="68" y="13"/>
                  </a:cxn>
                  <a:cxn ang="0">
                    <a:pos x="61" y="14"/>
                  </a:cxn>
                  <a:cxn ang="0">
                    <a:pos x="54" y="14"/>
                  </a:cxn>
                  <a:cxn ang="0">
                    <a:pos x="47" y="14"/>
                  </a:cxn>
                  <a:cxn ang="0">
                    <a:pos x="40" y="14"/>
                  </a:cxn>
                  <a:cxn ang="0">
                    <a:pos x="32" y="13"/>
                  </a:cxn>
                  <a:cxn ang="0">
                    <a:pos x="24" y="12"/>
                  </a:cxn>
                  <a:cxn ang="0">
                    <a:pos x="16" y="6"/>
                  </a:cxn>
                  <a:cxn ang="0">
                    <a:pos x="12" y="0"/>
                  </a:cxn>
                </a:cxnLst>
                <a:rect l="0" t="0" r="r" b="b"/>
                <a:pathLst>
                  <a:path w="108" h="31">
                    <a:moveTo>
                      <a:pt x="12" y="0"/>
                    </a:moveTo>
                    <a:lnTo>
                      <a:pt x="1" y="7"/>
                    </a:lnTo>
                    <a:lnTo>
                      <a:pt x="0" y="13"/>
                    </a:lnTo>
                    <a:lnTo>
                      <a:pt x="6" y="20"/>
                    </a:lnTo>
                    <a:lnTo>
                      <a:pt x="15" y="27"/>
                    </a:lnTo>
                    <a:lnTo>
                      <a:pt x="24" y="29"/>
                    </a:lnTo>
                    <a:lnTo>
                      <a:pt x="35" y="30"/>
                    </a:lnTo>
                    <a:lnTo>
                      <a:pt x="44" y="31"/>
                    </a:lnTo>
                    <a:lnTo>
                      <a:pt x="53" y="31"/>
                    </a:lnTo>
                    <a:lnTo>
                      <a:pt x="62" y="31"/>
                    </a:lnTo>
                    <a:lnTo>
                      <a:pt x="73" y="31"/>
                    </a:lnTo>
                    <a:lnTo>
                      <a:pt x="82" y="30"/>
                    </a:lnTo>
                    <a:lnTo>
                      <a:pt x="92" y="29"/>
                    </a:lnTo>
                    <a:lnTo>
                      <a:pt x="104" y="23"/>
                    </a:lnTo>
                    <a:lnTo>
                      <a:pt x="108" y="15"/>
                    </a:lnTo>
                    <a:lnTo>
                      <a:pt x="104" y="7"/>
                    </a:lnTo>
                    <a:lnTo>
                      <a:pt x="91" y="1"/>
                    </a:lnTo>
                    <a:lnTo>
                      <a:pt x="83" y="12"/>
                    </a:lnTo>
                    <a:lnTo>
                      <a:pt x="75" y="13"/>
                    </a:lnTo>
                    <a:lnTo>
                      <a:pt x="68" y="13"/>
                    </a:lnTo>
                    <a:lnTo>
                      <a:pt x="61" y="14"/>
                    </a:lnTo>
                    <a:lnTo>
                      <a:pt x="54" y="14"/>
                    </a:lnTo>
                    <a:lnTo>
                      <a:pt x="47" y="14"/>
                    </a:lnTo>
                    <a:lnTo>
                      <a:pt x="40" y="14"/>
                    </a:lnTo>
                    <a:lnTo>
                      <a:pt x="32" y="13"/>
                    </a:lnTo>
                    <a:lnTo>
                      <a:pt x="24" y="12"/>
                    </a:lnTo>
                    <a:lnTo>
                      <a:pt x="16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5" name="Freeform 315"/>
              <p:cNvSpPr>
                <a:spLocks/>
              </p:cNvSpPr>
              <p:nvPr/>
            </p:nvSpPr>
            <p:spPr bwMode="auto">
              <a:xfrm>
                <a:off x="7246938" y="3995739"/>
                <a:ext cx="76200" cy="74613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13" y="46"/>
                  </a:cxn>
                  <a:cxn ang="0">
                    <a:pos x="0" y="76"/>
                  </a:cxn>
                  <a:cxn ang="0">
                    <a:pos x="18" y="89"/>
                  </a:cxn>
                  <a:cxn ang="0">
                    <a:pos x="46" y="94"/>
                  </a:cxn>
                  <a:cxn ang="0">
                    <a:pos x="76" y="92"/>
                  </a:cxn>
                  <a:cxn ang="0">
                    <a:pos x="95" y="81"/>
                  </a:cxn>
                  <a:cxn ang="0">
                    <a:pos x="84" y="48"/>
                  </a:cxn>
                  <a:cxn ang="0">
                    <a:pos x="76" y="0"/>
                  </a:cxn>
                  <a:cxn ang="0">
                    <a:pos x="49" y="8"/>
                  </a:cxn>
                  <a:cxn ang="0">
                    <a:pos x="26" y="0"/>
                  </a:cxn>
                </a:cxnLst>
                <a:rect l="0" t="0" r="r" b="b"/>
                <a:pathLst>
                  <a:path w="95" h="94">
                    <a:moveTo>
                      <a:pt x="26" y="0"/>
                    </a:moveTo>
                    <a:lnTo>
                      <a:pt x="13" y="46"/>
                    </a:lnTo>
                    <a:lnTo>
                      <a:pt x="0" y="76"/>
                    </a:lnTo>
                    <a:lnTo>
                      <a:pt x="18" y="89"/>
                    </a:lnTo>
                    <a:lnTo>
                      <a:pt x="46" y="94"/>
                    </a:lnTo>
                    <a:lnTo>
                      <a:pt x="76" y="92"/>
                    </a:lnTo>
                    <a:lnTo>
                      <a:pt x="95" y="81"/>
                    </a:lnTo>
                    <a:lnTo>
                      <a:pt x="84" y="48"/>
                    </a:lnTo>
                    <a:lnTo>
                      <a:pt x="76" y="0"/>
                    </a:lnTo>
                    <a:lnTo>
                      <a:pt x="49" y="8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6" name="Freeform 316"/>
              <p:cNvSpPr>
                <a:spLocks/>
              </p:cNvSpPr>
              <p:nvPr/>
            </p:nvSpPr>
            <p:spPr bwMode="auto">
              <a:xfrm>
                <a:off x="7246938" y="4000501"/>
                <a:ext cx="76200" cy="69850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23" y="11"/>
                  </a:cxn>
                  <a:cxn ang="0">
                    <a:pos x="20" y="22"/>
                  </a:cxn>
                  <a:cxn ang="0">
                    <a:pos x="17" y="32"/>
                  </a:cxn>
                  <a:cxn ang="0">
                    <a:pos x="13" y="43"/>
                  </a:cxn>
                  <a:cxn ang="0">
                    <a:pos x="10" y="50"/>
                  </a:cxn>
                  <a:cxn ang="0">
                    <a:pos x="6" y="57"/>
                  </a:cxn>
                  <a:cxn ang="0">
                    <a:pos x="3" y="64"/>
                  </a:cxn>
                  <a:cxn ang="0">
                    <a:pos x="0" y="71"/>
                  </a:cxn>
                  <a:cxn ang="0">
                    <a:pos x="4" y="73"/>
                  </a:cxn>
                  <a:cxn ang="0">
                    <a:pos x="9" y="77"/>
                  </a:cxn>
                  <a:cxn ang="0">
                    <a:pos x="13" y="79"/>
                  </a:cxn>
                  <a:cxn ang="0">
                    <a:pos x="18" y="83"/>
                  </a:cxn>
                  <a:cxn ang="0">
                    <a:pos x="25" y="84"/>
                  </a:cxn>
                  <a:cxn ang="0">
                    <a:pos x="32" y="85"/>
                  </a:cxn>
                  <a:cxn ang="0">
                    <a:pos x="39" y="87"/>
                  </a:cxn>
                  <a:cxn ang="0">
                    <a:pos x="46" y="88"/>
                  </a:cxn>
                  <a:cxn ang="0">
                    <a:pos x="54" y="87"/>
                  </a:cxn>
                  <a:cxn ang="0">
                    <a:pos x="61" y="87"/>
                  </a:cxn>
                  <a:cxn ang="0">
                    <a:pos x="68" y="87"/>
                  </a:cxn>
                  <a:cxn ang="0">
                    <a:pos x="76" y="86"/>
                  </a:cxn>
                  <a:cxn ang="0">
                    <a:pos x="81" y="84"/>
                  </a:cxn>
                  <a:cxn ang="0">
                    <a:pos x="86" y="80"/>
                  </a:cxn>
                  <a:cxn ang="0">
                    <a:pos x="91" y="78"/>
                  </a:cxn>
                  <a:cxn ang="0">
                    <a:pos x="95" y="75"/>
                  </a:cxn>
                  <a:cxn ang="0">
                    <a:pos x="93" y="67"/>
                  </a:cxn>
                  <a:cxn ang="0">
                    <a:pos x="89" y="60"/>
                  </a:cxn>
                  <a:cxn ang="0">
                    <a:pos x="86" y="53"/>
                  </a:cxn>
                  <a:cxn ang="0">
                    <a:pos x="84" y="45"/>
                  </a:cxn>
                  <a:cxn ang="0">
                    <a:pos x="81" y="33"/>
                  </a:cxn>
                  <a:cxn ang="0">
                    <a:pos x="80" y="22"/>
                  </a:cxn>
                  <a:cxn ang="0">
                    <a:pos x="78" y="11"/>
                  </a:cxn>
                  <a:cxn ang="0">
                    <a:pos x="76" y="0"/>
                  </a:cxn>
                  <a:cxn ang="0">
                    <a:pos x="70" y="2"/>
                  </a:cxn>
                  <a:cxn ang="0">
                    <a:pos x="63" y="3"/>
                  </a:cxn>
                  <a:cxn ang="0">
                    <a:pos x="56" y="5"/>
                  </a:cxn>
                  <a:cxn ang="0">
                    <a:pos x="49" y="8"/>
                  </a:cxn>
                  <a:cxn ang="0">
                    <a:pos x="43" y="5"/>
                  </a:cxn>
                  <a:cxn ang="0">
                    <a:pos x="38" y="4"/>
                  </a:cxn>
                  <a:cxn ang="0">
                    <a:pos x="32" y="2"/>
                  </a:cxn>
                  <a:cxn ang="0">
                    <a:pos x="26" y="0"/>
                  </a:cxn>
                </a:cxnLst>
                <a:rect l="0" t="0" r="r" b="b"/>
                <a:pathLst>
                  <a:path w="95" h="88">
                    <a:moveTo>
                      <a:pt x="26" y="0"/>
                    </a:moveTo>
                    <a:lnTo>
                      <a:pt x="23" y="11"/>
                    </a:lnTo>
                    <a:lnTo>
                      <a:pt x="20" y="22"/>
                    </a:lnTo>
                    <a:lnTo>
                      <a:pt x="17" y="32"/>
                    </a:lnTo>
                    <a:lnTo>
                      <a:pt x="13" y="43"/>
                    </a:lnTo>
                    <a:lnTo>
                      <a:pt x="10" y="50"/>
                    </a:lnTo>
                    <a:lnTo>
                      <a:pt x="6" y="57"/>
                    </a:lnTo>
                    <a:lnTo>
                      <a:pt x="3" y="64"/>
                    </a:lnTo>
                    <a:lnTo>
                      <a:pt x="0" y="71"/>
                    </a:lnTo>
                    <a:lnTo>
                      <a:pt x="4" y="73"/>
                    </a:lnTo>
                    <a:lnTo>
                      <a:pt x="9" y="77"/>
                    </a:lnTo>
                    <a:lnTo>
                      <a:pt x="13" y="79"/>
                    </a:lnTo>
                    <a:lnTo>
                      <a:pt x="18" y="83"/>
                    </a:lnTo>
                    <a:lnTo>
                      <a:pt x="25" y="84"/>
                    </a:lnTo>
                    <a:lnTo>
                      <a:pt x="32" y="85"/>
                    </a:lnTo>
                    <a:lnTo>
                      <a:pt x="39" y="87"/>
                    </a:lnTo>
                    <a:lnTo>
                      <a:pt x="46" y="88"/>
                    </a:lnTo>
                    <a:lnTo>
                      <a:pt x="54" y="87"/>
                    </a:lnTo>
                    <a:lnTo>
                      <a:pt x="61" y="87"/>
                    </a:lnTo>
                    <a:lnTo>
                      <a:pt x="68" y="87"/>
                    </a:lnTo>
                    <a:lnTo>
                      <a:pt x="76" y="86"/>
                    </a:lnTo>
                    <a:lnTo>
                      <a:pt x="81" y="84"/>
                    </a:lnTo>
                    <a:lnTo>
                      <a:pt x="86" y="80"/>
                    </a:lnTo>
                    <a:lnTo>
                      <a:pt x="91" y="78"/>
                    </a:lnTo>
                    <a:lnTo>
                      <a:pt x="95" y="75"/>
                    </a:lnTo>
                    <a:lnTo>
                      <a:pt x="93" y="67"/>
                    </a:lnTo>
                    <a:lnTo>
                      <a:pt x="89" y="60"/>
                    </a:lnTo>
                    <a:lnTo>
                      <a:pt x="86" y="53"/>
                    </a:lnTo>
                    <a:lnTo>
                      <a:pt x="84" y="45"/>
                    </a:lnTo>
                    <a:lnTo>
                      <a:pt x="81" y="33"/>
                    </a:lnTo>
                    <a:lnTo>
                      <a:pt x="80" y="22"/>
                    </a:lnTo>
                    <a:lnTo>
                      <a:pt x="78" y="11"/>
                    </a:lnTo>
                    <a:lnTo>
                      <a:pt x="76" y="0"/>
                    </a:lnTo>
                    <a:lnTo>
                      <a:pt x="70" y="2"/>
                    </a:lnTo>
                    <a:lnTo>
                      <a:pt x="63" y="3"/>
                    </a:lnTo>
                    <a:lnTo>
                      <a:pt x="56" y="5"/>
                    </a:lnTo>
                    <a:lnTo>
                      <a:pt x="49" y="8"/>
                    </a:lnTo>
                    <a:lnTo>
                      <a:pt x="43" y="5"/>
                    </a:lnTo>
                    <a:lnTo>
                      <a:pt x="38" y="4"/>
                    </a:lnTo>
                    <a:lnTo>
                      <a:pt x="32" y="2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33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7" name="Freeform 317"/>
              <p:cNvSpPr>
                <a:spLocks/>
              </p:cNvSpPr>
              <p:nvPr/>
            </p:nvSpPr>
            <p:spPr bwMode="auto">
              <a:xfrm>
                <a:off x="7246938" y="4005264"/>
                <a:ext cx="76200" cy="65088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22" y="9"/>
                  </a:cxn>
                  <a:cxn ang="0">
                    <a:pos x="19" y="19"/>
                  </a:cxn>
                  <a:cxn ang="0">
                    <a:pos x="16" y="28"/>
                  </a:cxn>
                  <a:cxn ang="0">
                    <a:pos x="12" y="39"/>
                  </a:cxn>
                  <a:cxn ang="0">
                    <a:pos x="9" y="45"/>
                  </a:cxn>
                  <a:cxn ang="0">
                    <a:pos x="7" y="51"/>
                  </a:cxn>
                  <a:cxn ang="0">
                    <a:pos x="3" y="58"/>
                  </a:cxn>
                  <a:cxn ang="0">
                    <a:pos x="0" y="64"/>
                  </a:cxn>
                  <a:cxn ang="0">
                    <a:pos x="4" y="66"/>
                  </a:cxn>
                  <a:cxn ang="0">
                    <a:pos x="9" y="69"/>
                  </a:cxn>
                  <a:cxn ang="0">
                    <a:pos x="12" y="71"/>
                  </a:cxn>
                  <a:cxn ang="0">
                    <a:pos x="17" y="73"/>
                  </a:cxn>
                  <a:cxn ang="0">
                    <a:pos x="24" y="76"/>
                  </a:cxn>
                  <a:cxn ang="0">
                    <a:pos x="31" y="78"/>
                  </a:cxn>
                  <a:cxn ang="0">
                    <a:pos x="38" y="79"/>
                  </a:cxn>
                  <a:cxn ang="0">
                    <a:pos x="45" y="81"/>
                  </a:cxn>
                  <a:cxn ang="0">
                    <a:pos x="53" y="80"/>
                  </a:cxn>
                  <a:cxn ang="0">
                    <a:pos x="60" y="80"/>
                  </a:cxn>
                  <a:cxn ang="0">
                    <a:pos x="67" y="80"/>
                  </a:cxn>
                  <a:cxn ang="0">
                    <a:pos x="75" y="79"/>
                  </a:cxn>
                  <a:cxn ang="0">
                    <a:pos x="80" y="77"/>
                  </a:cxn>
                  <a:cxn ang="0">
                    <a:pos x="85" y="73"/>
                  </a:cxn>
                  <a:cxn ang="0">
                    <a:pos x="90" y="71"/>
                  </a:cxn>
                  <a:cxn ang="0">
                    <a:pos x="94" y="68"/>
                  </a:cxn>
                  <a:cxn ang="0">
                    <a:pos x="92" y="61"/>
                  </a:cxn>
                  <a:cxn ang="0">
                    <a:pos x="88" y="54"/>
                  </a:cxn>
                  <a:cxn ang="0">
                    <a:pos x="85" y="47"/>
                  </a:cxn>
                  <a:cxn ang="0">
                    <a:pos x="83" y="41"/>
                  </a:cxn>
                  <a:cxn ang="0">
                    <a:pos x="82" y="31"/>
                  </a:cxn>
                  <a:cxn ang="0">
                    <a:pos x="79" y="20"/>
                  </a:cxn>
                  <a:cxn ang="0">
                    <a:pos x="78" y="10"/>
                  </a:cxn>
                  <a:cxn ang="0">
                    <a:pos x="76" y="0"/>
                  </a:cxn>
                  <a:cxn ang="0">
                    <a:pos x="69" y="1"/>
                  </a:cxn>
                  <a:cxn ang="0">
                    <a:pos x="62" y="3"/>
                  </a:cxn>
                  <a:cxn ang="0">
                    <a:pos x="55" y="4"/>
                  </a:cxn>
                  <a:cxn ang="0">
                    <a:pos x="48" y="6"/>
                  </a:cxn>
                  <a:cxn ang="0">
                    <a:pos x="42" y="4"/>
                  </a:cxn>
                  <a:cxn ang="0">
                    <a:pos x="37" y="3"/>
                  </a:cxn>
                  <a:cxn ang="0">
                    <a:pos x="31" y="1"/>
                  </a:cxn>
                  <a:cxn ang="0">
                    <a:pos x="25" y="0"/>
                  </a:cxn>
                </a:cxnLst>
                <a:rect l="0" t="0" r="r" b="b"/>
                <a:pathLst>
                  <a:path w="94" h="81">
                    <a:moveTo>
                      <a:pt x="25" y="0"/>
                    </a:moveTo>
                    <a:lnTo>
                      <a:pt x="22" y="9"/>
                    </a:lnTo>
                    <a:lnTo>
                      <a:pt x="19" y="19"/>
                    </a:lnTo>
                    <a:lnTo>
                      <a:pt x="16" y="28"/>
                    </a:lnTo>
                    <a:lnTo>
                      <a:pt x="12" y="39"/>
                    </a:lnTo>
                    <a:lnTo>
                      <a:pt x="9" y="45"/>
                    </a:lnTo>
                    <a:lnTo>
                      <a:pt x="7" y="51"/>
                    </a:lnTo>
                    <a:lnTo>
                      <a:pt x="3" y="58"/>
                    </a:lnTo>
                    <a:lnTo>
                      <a:pt x="0" y="64"/>
                    </a:lnTo>
                    <a:lnTo>
                      <a:pt x="4" y="66"/>
                    </a:lnTo>
                    <a:lnTo>
                      <a:pt x="9" y="69"/>
                    </a:lnTo>
                    <a:lnTo>
                      <a:pt x="12" y="71"/>
                    </a:lnTo>
                    <a:lnTo>
                      <a:pt x="17" y="73"/>
                    </a:lnTo>
                    <a:lnTo>
                      <a:pt x="24" y="76"/>
                    </a:lnTo>
                    <a:lnTo>
                      <a:pt x="31" y="78"/>
                    </a:lnTo>
                    <a:lnTo>
                      <a:pt x="38" y="79"/>
                    </a:lnTo>
                    <a:lnTo>
                      <a:pt x="45" y="81"/>
                    </a:lnTo>
                    <a:lnTo>
                      <a:pt x="53" y="80"/>
                    </a:lnTo>
                    <a:lnTo>
                      <a:pt x="60" y="80"/>
                    </a:lnTo>
                    <a:lnTo>
                      <a:pt x="67" y="80"/>
                    </a:lnTo>
                    <a:lnTo>
                      <a:pt x="75" y="79"/>
                    </a:lnTo>
                    <a:lnTo>
                      <a:pt x="80" y="77"/>
                    </a:lnTo>
                    <a:lnTo>
                      <a:pt x="85" y="73"/>
                    </a:lnTo>
                    <a:lnTo>
                      <a:pt x="90" y="71"/>
                    </a:lnTo>
                    <a:lnTo>
                      <a:pt x="94" y="68"/>
                    </a:lnTo>
                    <a:lnTo>
                      <a:pt x="92" y="61"/>
                    </a:lnTo>
                    <a:lnTo>
                      <a:pt x="88" y="54"/>
                    </a:lnTo>
                    <a:lnTo>
                      <a:pt x="85" y="47"/>
                    </a:lnTo>
                    <a:lnTo>
                      <a:pt x="83" y="41"/>
                    </a:lnTo>
                    <a:lnTo>
                      <a:pt x="82" y="31"/>
                    </a:lnTo>
                    <a:lnTo>
                      <a:pt x="79" y="20"/>
                    </a:lnTo>
                    <a:lnTo>
                      <a:pt x="78" y="10"/>
                    </a:lnTo>
                    <a:lnTo>
                      <a:pt x="76" y="0"/>
                    </a:lnTo>
                    <a:lnTo>
                      <a:pt x="69" y="1"/>
                    </a:lnTo>
                    <a:lnTo>
                      <a:pt x="62" y="3"/>
                    </a:lnTo>
                    <a:lnTo>
                      <a:pt x="55" y="4"/>
                    </a:lnTo>
                    <a:lnTo>
                      <a:pt x="48" y="6"/>
                    </a:lnTo>
                    <a:lnTo>
                      <a:pt x="42" y="4"/>
                    </a:lnTo>
                    <a:lnTo>
                      <a:pt x="37" y="3"/>
                    </a:lnTo>
                    <a:lnTo>
                      <a:pt x="31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35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8" name="Freeform 318"/>
              <p:cNvSpPr>
                <a:spLocks/>
              </p:cNvSpPr>
              <p:nvPr/>
            </p:nvSpPr>
            <p:spPr bwMode="auto">
              <a:xfrm>
                <a:off x="7246938" y="4010026"/>
                <a:ext cx="76200" cy="60325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2" y="11"/>
                  </a:cxn>
                  <a:cxn ang="0">
                    <a:pos x="19" y="19"/>
                  </a:cxn>
                  <a:cxn ang="0">
                    <a:pos x="16" y="28"/>
                  </a:cxn>
                  <a:cxn ang="0">
                    <a:pos x="12" y="37"/>
                  </a:cxn>
                  <a:cxn ang="0">
                    <a:pos x="9" y="43"/>
                  </a:cxn>
                  <a:cxn ang="0">
                    <a:pos x="7" y="48"/>
                  </a:cxn>
                  <a:cxn ang="0">
                    <a:pos x="3" y="5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9" y="64"/>
                  </a:cxn>
                  <a:cxn ang="0">
                    <a:pos x="12" y="66"/>
                  </a:cxn>
                  <a:cxn ang="0">
                    <a:pos x="17" y="68"/>
                  </a:cxn>
                  <a:cxn ang="0">
                    <a:pos x="24" y="71"/>
                  </a:cxn>
                  <a:cxn ang="0">
                    <a:pos x="31" y="73"/>
                  </a:cxn>
                  <a:cxn ang="0">
                    <a:pos x="38" y="74"/>
                  </a:cxn>
                  <a:cxn ang="0">
                    <a:pos x="45" y="75"/>
                  </a:cxn>
                  <a:cxn ang="0">
                    <a:pos x="53" y="75"/>
                  </a:cxn>
                  <a:cxn ang="0">
                    <a:pos x="60" y="75"/>
                  </a:cxn>
                  <a:cxn ang="0">
                    <a:pos x="67" y="75"/>
                  </a:cxn>
                  <a:cxn ang="0">
                    <a:pos x="75" y="74"/>
                  </a:cxn>
                  <a:cxn ang="0">
                    <a:pos x="80" y="72"/>
                  </a:cxn>
                  <a:cxn ang="0">
                    <a:pos x="85" y="68"/>
                  </a:cxn>
                  <a:cxn ang="0">
                    <a:pos x="90" y="66"/>
                  </a:cxn>
                  <a:cxn ang="0">
                    <a:pos x="94" y="63"/>
                  </a:cxn>
                  <a:cxn ang="0">
                    <a:pos x="92" y="57"/>
                  </a:cxn>
                  <a:cxn ang="0">
                    <a:pos x="88" y="50"/>
                  </a:cxn>
                  <a:cxn ang="0">
                    <a:pos x="85" y="44"/>
                  </a:cxn>
                  <a:cxn ang="0">
                    <a:pos x="83" y="38"/>
                  </a:cxn>
                  <a:cxn ang="0">
                    <a:pos x="82" y="29"/>
                  </a:cxn>
                  <a:cxn ang="0">
                    <a:pos x="79" y="19"/>
                  </a:cxn>
                  <a:cxn ang="0">
                    <a:pos x="78" y="10"/>
                  </a:cxn>
                  <a:cxn ang="0">
                    <a:pos x="76" y="0"/>
                  </a:cxn>
                  <a:cxn ang="0">
                    <a:pos x="69" y="1"/>
                  </a:cxn>
                  <a:cxn ang="0">
                    <a:pos x="62" y="4"/>
                  </a:cxn>
                  <a:cxn ang="0">
                    <a:pos x="55" y="5"/>
                  </a:cxn>
                  <a:cxn ang="0">
                    <a:pos x="48" y="7"/>
                  </a:cxn>
                  <a:cxn ang="0">
                    <a:pos x="42" y="6"/>
                  </a:cxn>
                  <a:cxn ang="0">
                    <a:pos x="37" y="4"/>
                  </a:cxn>
                  <a:cxn ang="0">
                    <a:pos x="31" y="3"/>
                  </a:cxn>
                  <a:cxn ang="0">
                    <a:pos x="25" y="1"/>
                  </a:cxn>
                </a:cxnLst>
                <a:rect l="0" t="0" r="r" b="b"/>
                <a:pathLst>
                  <a:path w="94" h="75">
                    <a:moveTo>
                      <a:pt x="25" y="1"/>
                    </a:moveTo>
                    <a:lnTo>
                      <a:pt x="22" y="11"/>
                    </a:lnTo>
                    <a:lnTo>
                      <a:pt x="19" y="19"/>
                    </a:lnTo>
                    <a:lnTo>
                      <a:pt x="16" y="28"/>
                    </a:lnTo>
                    <a:lnTo>
                      <a:pt x="12" y="37"/>
                    </a:lnTo>
                    <a:lnTo>
                      <a:pt x="9" y="43"/>
                    </a:lnTo>
                    <a:lnTo>
                      <a:pt x="7" y="48"/>
                    </a:lnTo>
                    <a:lnTo>
                      <a:pt x="3" y="5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9" y="64"/>
                    </a:lnTo>
                    <a:lnTo>
                      <a:pt x="12" y="66"/>
                    </a:lnTo>
                    <a:lnTo>
                      <a:pt x="17" y="68"/>
                    </a:lnTo>
                    <a:lnTo>
                      <a:pt x="24" y="71"/>
                    </a:lnTo>
                    <a:lnTo>
                      <a:pt x="31" y="73"/>
                    </a:lnTo>
                    <a:lnTo>
                      <a:pt x="38" y="74"/>
                    </a:lnTo>
                    <a:lnTo>
                      <a:pt x="45" y="75"/>
                    </a:lnTo>
                    <a:lnTo>
                      <a:pt x="53" y="75"/>
                    </a:lnTo>
                    <a:lnTo>
                      <a:pt x="60" y="75"/>
                    </a:lnTo>
                    <a:lnTo>
                      <a:pt x="67" y="75"/>
                    </a:lnTo>
                    <a:lnTo>
                      <a:pt x="75" y="74"/>
                    </a:lnTo>
                    <a:lnTo>
                      <a:pt x="80" y="72"/>
                    </a:lnTo>
                    <a:lnTo>
                      <a:pt x="85" y="68"/>
                    </a:lnTo>
                    <a:lnTo>
                      <a:pt x="90" y="66"/>
                    </a:lnTo>
                    <a:lnTo>
                      <a:pt x="94" y="63"/>
                    </a:lnTo>
                    <a:lnTo>
                      <a:pt x="92" y="57"/>
                    </a:lnTo>
                    <a:lnTo>
                      <a:pt x="88" y="50"/>
                    </a:lnTo>
                    <a:lnTo>
                      <a:pt x="85" y="44"/>
                    </a:lnTo>
                    <a:lnTo>
                      <a:pt x="83" y="38"/>
                    </a:lnTo>
                    <a:lnTo>
                      <a:pt x="82" y="29"/>
                    </a:lnTo>
                    <a:lnTo>
                      <a:pt x="79" y="19"/>
                    </a:lnTo>
                    <a:lnTo>
                      <a:pt x="78" y="10"/>
                    </a:lnTo>
                    <a:lnTo>
                      <a:pt x="76" y="0"/>
                    </a:lnTo>
                    <a:lnTo>
                      <a:pt x="69" y="1"/>
                    </a:lnTo>
                    <a:lnTo>
                      <a:pt x="62" y="4"/>
                    </a:lnTo>
                    <a:lnTo>
                      <a:pt x="55" y="5"/>
                    </a:lnTo>
                    <a:lnTo>
                      <a:pt x="48" y="7"/>
                    </a:lnTo>
                    <a:lnTo>
                      <a:pt x="42" y="6"/>
                    </a:lnTo>
                    <a:lnTo>
                      <a:pt x="37" y="4"/>
                    </a:lnTo>
                    <a:lnTo>
                      <a:pt x="31" y="3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05382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9" name="Freeform 319"/>
              <p:cNvSpPr>
                <a:spLocks/>
              </p:cNvSpPr>
              <p:nvPr/>
            </p:nvSpPr>
            <p:spPr bwMode="auto">
              <a:xfrm>
                <a:off x="7248526" y="4014789"/>
                <a:ext cx="74613" cy="55563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1" y="9"/>
                  </a:cxn>
                  <a:cxn ang="0">
                    <a:pos x="18" y="17"/>
                  </a:cxn>
                  <a:cxn ang="0">
                    <a:pos x="15" y="25"/>
                  </a:cxn>
                  <a:cxn ang="0">
                    <a:pos x="11" y="34"/>
                  </a:cxn>
                  <a:cxn ang="0">
                    <a:pos x="9" y="38"/>
                  </a:cxn>
                  <a:cxn ang="0">
                    <a:pos x="6" y="44"/>
                  </a:cxn>
                  <a:cxn ang="0">
                    <a:pos x="2" y="49"/>
                  </a:cxn>
                  <a:cxn ang="0">
                    <a:pos x="0" y="53"/>
                  </a:cxn>
                  <a:cxn ang="0">
                    <a:pos x="3" y="55"/>
                  </a:cxn>
                  <a:cxn ang="0">
                    <a:pos x="8" y="58"/>
                  </a:cxn>
                  <a:cxn ang="0">
                    <a:pos x="11" y="60"/>
                  </a:cxn>
                  <a:cxn ang="0">
                    <a:pos x="16" y="62"/>
                  </a:cxn>
                  <a:cxn ang="0">
                    <a:pos x="23" y="65"/>
                  </a:cxn>
                  <a:cxn ang="0">
                    <a:pos x="30" y="66"/>
                  </a:cxn>
                  <a:cxn ang="0">
                    <a:pos x="37" y="68"/>
                  </a:cxn>
                  <a:cxn ang="0">
                    <a:pos x="44" y="69"/>
                  </a:cxn>
                  <a:cxn ang="0">
                    <a:pos x="52" y="69"/>
                  </a:cxn>
                  <a:cxn ang="0">
                    <a:pos x="59" y="68"/>
                  </a:cxn>
                  <a:cxn ang="0">
                    <a:pos x="66" y="68"/>
                  </a:cxn>
                  <a:cxn ang="0">
                    <a:pos x="74" y="68"/>
                  </a:cxn>
                  <a:cxn ang="0">
                    <a:pos x="79" y="66"/>
                  </a:cxn>
                  <a:cxn ang="0">
                    <a:pos x="84" y="62"/>
                  </a:cxn>
                  <a:cxn ang="0">
                    <a:pos x="89" y="60"/>
                  </a:cxn>
                  <a:cxn ang="0">
                    <a:pos x="93" y="57"/>
                  </a:cxn>
                  <a:cxn ang="0">
                    <a:pos x="91" y="51"/>
                  </a:cxn>
                  <a:cxn ang="0">
                    <a:pos x="87" y="46"/>
                  </a:cxn>
                  <a:cxn ang="0">
                    <a:pos x="84" y="40"/>
                  </a:cxn>
                  <a:cxn ang="0">
                    <a:pos x="82" y="35"/>
                  </a:cxn>
                  <a:cxn ang="0">
                    <a:pos x="81" y="25"/>
                  </a:cxn>
                  <a:cxn ang="0">
                    <a:pos x="78" y="17"/>
                  </a:cxn>
                  <a:cxn ang="0">
                    <a:pos x="77" y="8"/>
                  </a:cxn>
                  <a:cxn ang="0">
                    <a:pos x="75" y="0"/>
                  </a:cxn>
                  <a:cxn ang="0">
                    <a:pos x="68" y="1"/>
                  </a:cxn>
                  <a:cxn ang="0">
                    <a:pos x="61" y="4"/>
                  </a:cxn>
                  <a:cxn ang="0">
                    <a:pos x="54" y="5"/>
                  </a:cxn>
                  <a:cxn ang="0">
                    <a:pos x="47" y="7"/>
                  </a:cxn>
                  <a:cxn ang="0">
                    <a:pos x="41" y="6"/>
                  </a:cxn>
                  <a:cxn ang="0">
                    <a:pos x="36" y="4"/>
                  </a:cxn>
                  <a:cxn ang="0">
                    <a:pos x="30" y="2"/>
                  </a:cxn>
                  <a:cxn ang="0">
                    <a:pos x="24" y="1"/>
                  </a:cxn>
                </a:cxnLst>
                <a:rect l="0" t="0" r="r" b="b"/>
                <a:pathLst>
                  <a:path w="93" h="69">
                    <a:moveTo>
                      <a:pt x="24" y="1"/>
                    </a:moveTo>
                    <a:lnTo>
                      <a:pt x="21" y="9"/>
                    </a:lnTo>
                    <a:lnTo>
                      <a:pt x="18" y="17"/>
                    </a:lnTo>
                    <a:lnTo>
                      <a:pt x="15" y="25"/>
                    </a:lnTo>
                    <a:lnTo>
                      <a:pt x="11" y="34"/>
                    </a:lnTo>
                    <a:lnTo>
                      <a:pt x="9" y="38"/>
                    </a:lnTo>
                    <a:lnTo>
                      <a:pt x="6" y="44"/>
                    </a:lnTo>
                    <a:lnTo>
                      <a:pt x="2" y="49"/>
                    </a:lnTo>
                    <a:lnTo>
                      <a:pt x="0" y="53"/>
                    </a:lnTo>
                    <a:lnTo>
                      <a:pt x="3" y="55"/>
                    </a:lnTo>
                    <a:lnTo>
                      <a:pt x="8" y="58"/>
                    </a:lnTo>
                    <a:lnTo>
                      <a:pt x="11" y="60"/>
                    </a:lnTo>
                    <a:lnTo>
                      <a:pt x="16" y="62"/>
                    </a:lnTo>
                    <a:lnTo>
                      <a:pt x="23" y="65"/>
                    </a:lnTo>
                    <a:lnTo>
                      <a:pt x="30" y="66"/>
                    </a:lnTo>
                    <a:lnTo>
                      <a:pt x="37" y="68"/>
                    </a:lnTo>
                    <a:lnTo>
                      <a:pt x="44" y="69"/>
                    </a:lnTo>
                    <a:lnTo>
                      <a:pt x="52" y="69"/>
                    </a:lnTo>
                    <a:lnTo>
                      <a:pt x="59" y="68"/>
                    </a:lnTo>
                    <a:lnTo>
                      <a:pt x="66" y="68"/>
                    </a:lnTo>
                    <a:lnTo>
                      <a:pt x="74" y="68"/>
                    </a:lnTo>
                    <a:lnTo>
                      <a:pt x="79" y="66"/>
                    </a:lnTo>
                    <a:lnTo>
                      <a:pt x="84" y="62"/>
                    </a:lnTo>
                    <a:lnTo>
                      <a:pt x="89" y="60"/>
                    </a:lnTo>
                    <a:lnTo>
                      <a:pt x="93" y="57"/>
                    </a:lnTo>
                    <a:lnTo>
                      <a:pt x="91" y="51"/>
                    </a:lnTo>
                    <a:lnTo>
                      <a:pt x="87" y="46"/>
                    </a:lnTo>
                    <a:lnTo>
                      <a:pt x="84" y="40"/>
                    </a:lnTo>
                    <a:lnTo>
                      <a:pt x="82" y="35"/>
                    </a:lnTo>
                    <a:lnTo>
                      <a:pt x="81" y="25"/>
                    </a:lnTo>
                    <a:lnTo>
                      <a:pt x="78" y="17"/>
                    </a:lnTo>
                    <a:lnTo>
                      <a:pt x="77" y="8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4"/>
                    </a:lnTo>
                    <a:lnTo>
                      <a:pt x="54" y="5"/>
                    </a:lnTo>
                    <a:lnTo>
                      <a:pt x="47" y="7"/>
                    </a:lnTo>
                    <a:lnTo>
                      <a:pt x="41" y="6"/>
                    </a:lnTo>
                    <a:lnTo>
                      <a:pt x="36" y="4"/>
                    </a:lnTo>
                    <a:lnTo>
                      <a:pt x="30" y="2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193A2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0" name="Freeform 320"/>
              <p:cNvSpPr>
                <a:spLocks/>
              </p:cNvSpPr>
              <p:nvPr/>
            </p:nvSpPr>
            <p:spPr bwMode="auto">
              <a:xfrm>
                <a:off x="7248526" y="4021139"/>
                <a:ext cx="74613" cy="49213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1" y="8"/>
                  </a:cxn>
                  <a:cxn ang="0">
                    <a:pos x="18" y="15"/>
                  </a:cxn>
                  <a:cxn ang="0">
                    <a:pos x="15" y="22"/>
                  </a:cxn>
                  <a:cxn ang="0">
                    <a:pos x="11" y="30"/>
                  </a:cxn>
                  <a:cxn ang="0">
                    <a:pos x="9" y="35"/>
                  </a:cxn>
                  <a:cxn ang="0">
                    <a:pos x="6" y="38"/>
                  </a:cxn>
                  <a:cxn ang="0">
                    <a:pos x="2" y="43"/>
                  </a:cxn>
                  <a:cxn ang="0">
                    <a:pos x="0" y="46"/>
                  </a:cxn>
                  <a:cxn ang="0">
                    <a:pos x="4" y="48"/>
                  </a:cxn>
                  <a:cxn ang="0">
                    <a:pos x="8" y="51"/>
                  </a:cxn>
                  <a:cxn ang="0">
                    <a:pos x="11" y="53"/>
                  </a:cxn>
                  <a:cxn ang="0">
                    <a:pos x="16" y="55"/>
                  </a:cxn>
                  <a:cxn ang="0">
                    <a:pos x="23" y="57"/>
                  </a:cxn>
                  <a:cxn ang="0">
                    <a:pos x="30" y="59"/>
                  </a:cxn>
                  <a:cxn ang="0">
                    <a:pos x="37" y="60"/>
                  </a:cxn>
                  <a:cxn ang="0">
                    <a:pos x="44" y="62"/>
                  </a:cxn>
                  <a:cxn ang="0">
                    <a:pos x="52" y="62"/>
                  </a:cxn>
                  <a:cxn ang="0">
                    <a:pos x="59" y="61"/>
                  </a:cxn>
                  <a:cxn ang="0">
                    <a:pos x="66" y="61"/>
                  </a:cxn>
                  <a:cxn ang="0">
                    <a:pos x="74" y="61"/>
                  </a:cxn>
                  <a:cxn ang="0">
                    <a:pos x="79" y="59"/>
                  </a:cxn>
                  <a:cxn ang="0">
                    <a:pos x="84" y="55"/>
                  </a:cxn>
                  <a:cxn ang="0">
                    <a:pos x="89" y="53"/>
                  </a:cxn>
                  <a:cxn ang="0">
                    <a:pos x="93" y="50"/>
                  </a:cxn>
                  <a:cxn ang="0">
                    <a:pos x="91" y="45"/>
                  </a:cxn>
                  <a:cxn ang="0">
                    <a:pos x="87" y="40"/>
                  </a:cxn>
                  <a:cxn ang="0">
                    <a:pos x="84" y="36"/>
                  </a:cxn>
                  <a:cxn ang="0">
                    <a:pos x="82" y="31"/>
                  </a:cxn>
                  <a:cxn ang="0">
                    <a:pos x="81" y="23"/>
                  </a:cxn>
                  <a:cxn ang="0">
                    <a:pos x="78" y="15"/>
                  </a:cxn>
                  <a:cxn ang="0">
                    <a:pos x="77" y="8"/>
                  </a:cxn>
                  <a:cxn ang="0">
                    <a:pos x="75" y="0"/>
                  </a:cxn>
                  <a:cxn ang="0">
                    <a:pos x="68" y="1"/>
                  </a:cxn>
                  <a:cxn ang="0">
                    <a:pos x="61" y="2"/>
                  </a:cxn>
                  <a:cxn ang="0">
                    <a:pos x="54" y="5"/>
                  </a:cxn>
                  <a:cxn ang="0">
                    <a:pos x="47" y="6"/>
                  </a:cxn>
                  <a:cxn ang="0">
                    <a:pos x="41" y="5"/>
                  </a:cxn>
                  <a:cxn ang="0">
                    <a:pos x="36" y="3"/>
                  </a:cxn>
                  <a:cxn ang="0">
                    <a:pos x="30" y="2"/>
                  </a:cxn>
                  <a:cxn ang="0">
                    <a:pos x="24" y="1"/>
                  </a:cxn>
                </a:cxnLst>
                <a:rect l="0" t="0" r="r" b="b"/>
                <a:pathLst>
                  <a:path w="93" h="62">
                    <a:moveTo>
                      <a:pt x="24" y="1"/>
                    </a:moveTo>
                    <a:lnTo>
                      <a:pt x="21" y="8"/>
                    </a:lnTo>
                    <a:lnTo>
                      <a:pt x="18" y="15"/>
                    </a:lnTo>
                    <a:lnTo>
                      <a:pt x="15" y="22"/>
                    </a:lnTo>
                    <a:lnTo>
                      <a:pt x="11" y="30"/>
                    </a:lnTo>
                    <a:lnTo>
                      <a:pt x="9" y="35"/>
                    </a:lnTo>
                    <a:lnTo>
                      <a:pt x="6" y="38"/>
                    </a:lnTo>
                    <a:lnTo>
                      <a:pt x="2" y="43"/>
                    </a:lnTo>
                    <a:lnTo>
                      <a:pt x="0" y="46"/>
                    </a:lnTo>
                    <a:lnTo>
                      <a:pt x="4" y="48"/>
                    </a:lnTo>
                    <a:lnTo>
                      <a:pt x="8" y="51"/>
                    </a:lnTo>
                    <a:lnTo>
                      <a:pt x="11" y="53"/>
                    </a:lnTo>
                    <a:lnTo>
                      <a:pt x="16" y="55"/>
                    </a:lnTo>
                    <a:lnTo>
                      <a:pt x="23" y="57"/>
                    </a:lnTo>
                    <a:lnTo>
                      <a:pt x="30" y="59"/>
                    </a:lnTo>
                    <a:lnTo>
                      <a:pt x="37" y="60"/>
                    </a:lnTo>
                    <a:lnTo>
                      <a:pt x="44" y="62"/>
                    </a:lnTo>
                    <a:lnTo>
                      <a:pt x="52" y="62"/>
                    </a:lnTo>
                    <a:lnTo>
                      <a:pt x="59" y="61"/>
                    </a:lnTo>
                    <a:lnTo>
                      <a:pt x="66" y="61"/>
                    </a:lnTo>
                    <a:lnTo>
                      <a:pt x="74" y="61"/>
                    </a:lnTo>
                    <a:lnTo>
                      <a:pt x="79" y="59"/>
                    </a:lnTo>
                    <a:lnTo>
                      <a:pt x="84" y="55"/>
                    </a:lnTo>
                    <a:lnTo>
                      <a:pt x="89" y="53"/>
                    </a:lnTo>
                    <a:lnTo>
                      <a:pt x="93" y="50"/>
                    </a:lnTo>
                    <a:lnTo>
                      <a:pt x="91" y="45"/>
                    </a:lnTo>
                    <a:lnTo>
                      <a:pt x="87" y="40"/>
                    </a:lnTo>
                    <a:lnTo>
                      <a:pt x="84" y="36"/>
                    </a:lnTo>
                    <a:lnTo>
                      <a:pt x="82" y="31"/>
                    </a:lnTo>
                    <a:lnTo>
                      <a:pt x="81" y="23"/>
                    </a:lnTo>
                    <a:lnTo>
                      <a:pt x="78" y="15"/>
                    </a:lnTo>
                    <a:lnTo>
                      <a:pt x="77" y="8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2"/>
                    </a:lnTo>
                    <a:lnTo>
                      <a:pt x="54" y="5"/>
                    </a:lnTo>
                    <a:lnTo>
                      <a:pt x="47" y="6"/>
                    </a:lnTo>
                    <a:lnTo>
                      <a:pt x="41" y="5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2B3A1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1" name="Freeform 321"/>
              <p:cNvSpPr>
                <a:spLocks/>
              </p:cNvSpPr>
              <p:nvPr/>
            </p:nvSpPr>
            <p:spPr bwMode="auto">
              <a:xfrm>
                <a:off x="7250113" y="4024314"/>
                <a:ext cx="73025" cy="46038"/>
              </a:xfrm>
              <a:custGeom>
                <a:avLst/>
                <a:gdLst/>
                <a:ahLst/>
                <a:cxnLst>
                  <a:cxn ang="0">
                    <a:pos x="23" y="1"/>
                  </a:cxn>
                  <a:cxn ang="0">
                    <a:pos x="20" y="8"/>
                  </a:cxn>
                  <a:cxn ang="0">
                    <a:pos x="17" y="14"/>
                  </a:cxn>
                  <a:cxn ang="0">
                    <a:pos x="14" y="19"/>
                  </a:cxn>
                  <a:cxn ang="0">
                    <a:pos x="10" y="25"/>
                  </a:cxn>
                  <a:cxn ang="0">
                    <a:pos x="8" y="30"/>
                  </a:cxn>
                  <a:cxn ang="0">
                    <a:pos x="6" y="33"/>
                  </a:cxn>
                  <a:cxn ang="0">
                    <a:pos x="2" y="38"/>
                  </a:cxn>
                  <a:cxn ang="0">
                    <a:pos x="0" y="41"/>
                  </a:cxn>
                  <a:cxn ang="0">
                    <a:pos x="3" y="44"/>
                  </a:cxn>
                  <a:cxn ang="0">
                    <a:pos x="7" y="45"/>
                  </a:cxn>
                  <a:cxn ang="0">
                    <a:pos x="10" y="47"/>
                  </a:cxn>
                  <a:cxn ang="0">
                    <a:pos x="15" y="49"/>
                  </a:cxn>
                  <a:cxn ang="0">
                    <a:pos x="22" y="51"/>
                  </a:cxn>
                  <a:cxn ang="0">
                    <a:pos x="29" y="53"/>
                  </a:cxn>
                  <a:cxn ang="0">
                    <a:pos x="36" y="54"/>
                  </a:cxn>
                  <a:cxn ang="0">
                    <a:pos x="43" y="56"/>
                  </a:cxn>
                  <a:cxn ang="0">
                    <a:pos x="51" y="55"/>
                  </a:cxn>
                  <a:cxn ang="0">
                    <a:pos x="58" y="55"/>
                  </a:cxn>
                  <a:cxn ang="0">
                    <a:pos x="65" y="55"/>
                  </a:cxn>
                  <a:cxn ang="0">
                    <a:pos x="73" y="55"/>
                  </a:cxn>
                  <a:cxn ang="0">
                    <a:pos x="78" y="53"/>
                  </a:cxn>
                  <a:cxn ang="0">
                    <a:pos x="83" y="49"/>
                  </a:cxn>
                  <a:cxn ang="0">
                    <a:pos x="88" y="47"/>
                  </a:cxn>
                  <a:cxn ang="0">
                    <a:pos x="92" y="45"/>
                  </a:cxn>
                  <a:cxn ang="0">
                    <a:pos x="90" y="40"/>
                  </a:cxn>
                  <a:cxn ang="0">
                    <a:pos x="86" y="36"/>
                  </a:cxn>
                  <a:cxn ang="0">
                    <a:pos x="83" y="32"/>
                  </a:cxn>
                  <a:cxn ang="0">
                    <a:pos x="81" y="27"/>
                  </a:cxn>
                  <a:cxn ang="0">
                    <a:pos x="80" y="21"/>
                  </a:cxn>
                  <a:cxn ang="0">
                    <a:pos x="77" y="14"/>
                  </a:cxn>
                  <a:cxn ang="0">
                    <a:pos x="76" y="7"/>
                  </a:cxn>
                  <a:cxn ang="0">
                    <a:pos x="75" y="0"/>
                  </a:cxn>
                  <a:cxn ang="0">
                    <a:pos x="68" y="1"/>
                  </a:cxn>
                  <a:cxn ang="0">
                    <a:pos x="61" y="2"/>
                  </a:cxn>
                  <a:cxn ang="0">
                    <a:pos x="53" y="4"/>
                  </a:cxn>
                  <a:cxn ang="0">
                    <a:pos x="46" y="6"/>
                  </a:cxn>
                  <a:cxn ang="0">
                    <a:pos x="40" y="4"/>
                  </a:cxn>
                  <a:cxn ang="0">
                    <a:pos x="35" y="3"/>
                  </a:cxn>
                  <a:cxn ang="0">
                    <a:pos x="29" y="2"/>
                  </a:cxn>
                  <a:cxn ang="0">
                    <a:pos x="23" y="1"/>
                  </a:cxn>
                </a:cxnLst>
                <a:rect l="0" t="0" r="r" b="b"/>
                <a:pathLst>
                  <a:path w="92" h="56">
                    <a:moveTo>
                      <a:pt x="23" y="1"/>
                    </a:moveTo>
                    <a:lnTo>
                      <a:pt x="20" y="8"/>
                    </a:lnTo>
                    <a:lnTo>
                      <a:pt x="17" y="14"/>
                    </a:lnTo>
                    <a:lnTo>
                      <a:pt x="14" y="19"/>
                    </a:lnTo>
                    <a:lnTo>
                      <a:pt x="10" y="25"/>
                    </a:lnTo>
                    <a:lnTo>
                      <a:pt x="8" y="30"/>
                    </a:lnTo>
                    <a:lnTo>
                      <a:pt x="6" y="33"/>
                    </a:lnTo>
                    <a:lnTo>
                      <a:pt x="2" y="38"/>
                    </a:lnTo>
                    <a:lnTo>
                      <a:pt x="0" y="41"/>
                    </a:lnTo>
                    <a:lnTo>
                      <a:pt x="3" y="44"/>
                    </a:lnTo>
                    <a:lnTo>
                      <a:pt x="7" y="45"/>
                    </a:lnTo>
                    <a:lnTo>
                      <a:pt x="10" y="47"/>
                    </a:lnTo>
                    <a:lnTo>
                      <a:pt x="15" y="49"/>
                    </a:lnTo>
                    <a:lnTo>
                      <a:pt x="22" y="51"/>
                    </a:lnTo>
                    <a:lnTo>
                      <a:pt x="29" y="53"/>
                    </a:lnTo>
                    <a:lnTo>
                      <a:pt x="36" y="54"/>
                    </a:lnTo>
                    <a:lnTo>
                      <a:pt x="43" y="56"/>
                    </a:lnTo>
                    <a:lnTo>
                      <a:pt x="51" y="55"/>
                    </a:lnTo>
                    <a:lnTo>
                      <a:pt x="58" y="55"/>
                    </a:lnTo>
                    <a:lnTo>
                      <a:pt x="65" y="55"/>
                    </a:lnTo>
                    <a:lnTo>
                      <a:pt x="73" y="55"/>
                    </a:lnTo>
                    <a:lnTo>
                      <a:pt x="78" y="53"/>
                    </a:lnTo>
                    <a:lnTo>
                      <a:pt x="83" y="49"/>
                    </a:lnTo>
                    <a:lnTo>
                      <a:pt x="88" y="47"/>
                    </a:lnTo>
                    <a:lnTo>
                      <a:pt x="92" y="45"/>
                    </a:lnTo>
                    <a:lnTo>
                      <a:pt x="90" y="40"/>
                    </a:lnTo>
                    <a:lnTo>
                      <a:pt x="86" y="36"/>
                    </a:lnTo>
                    <a:lnTo>
                      <a:pt x="83" y="32"/>
                    </a:lnTo>
                    <a:lnTo>
                      <a:pt x="81" y="27"/>
                    </a:lnTo>
                    <a:lnTo>
                      <a:pt x="80" y="21"/>
                    </a:lnTo>
                    <a:lnTo>
                      <a:pt x="77" y="14"/>
                    </a:lnTo>
                    <a:lnTo>
                      <a:pt x="76" y="7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2"/>
                    </a:lnTo>
                    <a:lnTo>
                      <a:pt x="53" y="4"/>
                    </a:lnTo>
                    <a:lnTo>
                      <a:pt x="46" y="6"/>
                    </a:lnTo>
                    <a:lnTo>
                      <a:pt x="40" y="4"/>
                    </a:lnTo>
                    <a:lnTo>
                      <a:pt x="35" y="3"/>
                    </a:lnTo>
                    <a:lnTo>
                      <a:pt x="29" y="2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3F3D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2" name="Freeform 322"/>
              <p:cNvSpPr>
                <a:spLocks/>
              </p:cNvSpPr>
              <p:nvPr/>
            </p:nvSpPr>
            <p:spPr bwMode="auto">
              <a:xfrm>
                <a:off x="7250113" y="4030664"/>
                <a:ext cx="73025" cy="38100"/>
              </a:xfrm>
              <a:custGeom>
                <a:avLst/>
                <a:gdLst/>
                <a:ahLst/>
                <a:cxnLst>
                  <a:cxn ang="0">
                    <a:pos x="23" y="1"/>
                  </a:cxn>
                  <a:cxn ang="0">
                    <a:pos x="20" y="7"/>
                  </a:cxn>
                  <a:cxn ang="0">
                    <a:pos x="17" y="11"/>
                  </a:cxn>
                  <a:cxn ang="0">
                    <a:pos x="14" y="17"/>
                  </a:cxn>
                  <a:cxn ang="0">
                    <a:pos x="10" y="23"/>
                  </a:cxn>
                  <a:cxn ang="0">
                    <a:pos x="8" y="25"/>
                  </a:cxn>
                  <a:cxn ang="0">
                    <a:pos x="6" y="29"/>
                  </a:cxn>
                  <a:cxn ang="0">
                    <a:pos x="2" y="31"/>
                  </a:cxn>
                  <a:cxn ang="0">
                    <a:pos x="0" y="34"/>
                  </a:cxn>
                  <a:cxn ang="0">
                    <a:pos x="3" y="37"/>
                  </a:cxn>
                  <a:cxn ang="0">
                    <a:pos x="7" y="38"/>
                  </a:cxn>
                  <a:cxn ang="0">
                    <a:pos x="10" y="40"/>
                  </a:cxn>
                  <a:cxn ang="0">
                    <a:pos x="15" y="42"/>
                  </a:cxn>
                  <a:cxn ang="0">
                    <a:pos x="22" y="44"/>
                  </a:cxn>
                  <a:cxn ang="0">
                    <a:pos x="29" y="46"/>
                  </a:cxn>
                  <a:cxn ang="0">
                    <a:pos x="36" y="47"/>
                  </a:cxn>
                  <a:cxn ang="0">
                    <a:pos x="43" y="48"/>
                  </a:cxn>
                  <a:cxn ang="0">
                    <a:pos x="51" y="48"/>
                  </a:cxn>
                  <a:cxn ang="0">
                    <a:pos x="58" y="48"/>
                  </a:cxn>
                  <a:cxn ang="0">
                    <a:pos x="65" y="48"/>
                  </a:cxn>
                  <a:cxn ang="0">
                    <a:pos x="73" y="48"/>
                  </a:cxn>
                  <a:cxn ang="0">
                    <a:pos x="78" y="46"/>
                  </a:cxn>
                  <a:cxn ang="0">
                    <a:pos x="83" y="42"/>
                  </a:cxn>
                  <a:cxn ang="0">
                    <a:pos x="88" y="40"/>
                  </a:cxn>
                  <a:cxn ang="0">
                    <a:pos x="92" y="38"/>
                  </a:cxn>
                  <a:cxn ang="0">
                    <a:pos x="89" y="34"/>
                  </a:cxn>
                  <a:cxn ang="0">
                    <a:pos x="86" y="31"/>
                  </a:cxn>
                  <a:cxn ang="0">
                    <a:pos x="83" y="27"/>
                  </a:cxn>
                  <a:cxn ang="0">
                    <a:pos x="81" y="24"/>
                  </a:cxn>
                  <a:cxn ang="0">
                    <a:pos x="80" y="18"/>
                  </a:cxn>
                  <a:cxn ang="0">
                    <a:pos x="78" y="11"/>
                  </a:cxn>
                  <a:cxn ang="0">
                    <a:pos x="76" y="5"/>
                  </a:cxn>
                  <a:cxn ang="0">
                    <a:pos x="75" y="0"/>
                  </a:cxn>
                  <a:cxn ang="0">
                    <a:pos x="68" y="1"/>
                  </a:cxn>
                  <a:cxn ang="0">
                    <a:pos x="61" y="2"/>
                  </a:cxn>
                  <a:cxn ang="0">
                    <a:pos x="54" y="3"/>
                  </a:cxn>
                  <a:cxn ang="0">
                    <a:pos x="46" y="4"/>
                  </a:cxn>
                  <a:cxn ang="0">
                    <a:pos x="40" y="3"/>
                  </a:cxn>
                  <a:cxn ang="0">
                    <a:pos x="35" y="2"/>
                  </a:cxn>
                  <a:cxn ang="0">
                    <a:pos x="29" y="2"/>
                  </a:cxn>
                  <a:cxn ang="0">
                    <a:pos x="23" y="1"/>
                  </a:cxn>
                </a:cxnLst>
                <a:rect l="0" t="0" r="r" b="b"/>
                <a:pathLst>
                  <a:path w="92" h="48">
                    <a:moveTo>
                      <a:pt x="23" y="1"/>
                    </a:moveTo>
                    <a:lnTo>
                      <a:pt x="20" y="7"/>
                    </a:lnTo>
                    <a:lnTo>
                      <a:pt x="17" y="11"/>
                    </a:lnTo>
                    <a:lnTo>
                      <a:pt x="14" y="17"/>
                    </a:lnTo>
                    <a:lnTo>
                      <a:pt x="10" y="23"/>
                    </a:lnTo>
                    <a:lnTo>
                      <a:pt x="8" y="25"/>
                    </a:lnTo>
                    <a:lnTo>
                      <a:pt x="6" y="29"/>
                    </a:lnTo>
                    <a:lnTo>
                      <a:pt x="2" y="31"/>
                    </a:lnTo>
                    <a:lnTo>
                      <a:pt x="0" y="34"/>
                    </a:lnTo>
                    <a:lnTo>
                      <a:pt x="3" y="37"/>
                    </a:lnTo>
                    <a:lnTo>
                      <a:pt x="7" y="38"/>
                    </a:lnTo>
                    <a:lnTo>
                      <a:pt x="10" y="40"/>
                    </a:lnTo>
                    <a:lnTo>
                      <a:pt x="15" y="42"/>
                    </a:lnTo>
                    <a:lnTo>
                      <a:pt x="22" y="44"/>
                    </a:lnTo>
                    <a:lnTo>
                      <a:pt x="29" y="46"/>
                    </a:lnTo>
                    <a:lnTo>
                      <a:pt x="36" y="47"/>
                    </a:lnTo>
                    <a:lnTo>
                      <a:pt x="43" y="48"/>
                    </a:lnTo>
                    <a:lnTo>
                      <a:pt x="51" y="48"/>
                    </a:lnTo>
                    <a:lnTo>
                      <a:pt x="58" y="48"/>
                    </a:lnTo>
                    <a:lnTo>
                      <a:pt x="65" y="48"/>
                    </a:lnTo>
                    <a:lnTo>
                      <a:pt x="73" y="48"/>
                    </a:lnTo>
                    <a:lnTo>
                      <a:pt x="78" y="46"/>
                    </a:lnTo>
                    <a:lnTo>
                      <a:pt x="83" y="42"/>
                    </a:lnTo>
                    <a:lnTo>
                      <a:pt x="88" y="40"/>
                    </a:lnTo>
                    <a:lnTo>
                      <a:pt x="92" y="38"/>
                    </a:lnTo>
                    <a:lnTo>
                      <a:pt x="89" y="34"/>
                    </a:lnTo>
                    <a:lnTo>
                      <a:pt x="86" y="31"/>
                    </a:lnTo>
                    <a:lnTo>
                      <a:pt x="83" y="27"/>
                    </a:lnTo>
                    <a:lnTo>
                      <a:pt x="81" y="24"/>
                    </a:lnTo>
                    <a:lnTo>
                      <a:pt x="80" y="18"/>
                    </a:lnTo>
                    <a:lnTo>
                      <a:pt x="78" y="11"/>
                    </a:lnTo>
                    <a:lnTo>
                      <a:pt x="76" y="5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2"/>
                    </a:lnTo>
                    <a:lnTo>
                      <a:pt x="54" y="3"/>
                    </a:lnTo>
                    <a:lnTo>
                      <a:pt x="46" y="4"/>
                    </a:lnTo>
                    <a:lnTo>
                      <a:pt x="40" y="3"/>
                    </a:lnTo>
                    <a:lnTo>
                      <a:pt x="35" y="2"/>
                    </a:lnTo>
                    <a:lnTo>
                      <a:pt x="29" y="2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513D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3" name="Freeform 323"/>
              <p:cNvSpPr>
                <a:spLocks/>
              </p:cNvSpPr>
              <p:nvPr/>
            </p:nvSpPr>
            <p:spPr bwMode="auto">
              <a:xfrm>
                <a:off x="7250113" y="4035426"/>
                <a:ext cx="73025" cy="33338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20" y="7"/>
                  </a:cxn>
                  <a:cxn ang="0">
                    <a:pos x="17" y="11"/>
                  </a:cxn>
                  <a:cxn ang="0">
                    <a:pos x="14" y="15"/>
                  </a:cxn>
                  <a:cxn ang="0">
                    <a:pos x="10" y="20"/>
                  </a:cxn>
                  <a:cxn ang="0">
                    <a:pos x="8" y="22"/>
                  </a:cxn>
                  <a:cxn ang="0">
                    <a:pos x="6" y="25"/>
                  </a:cxn>
                  <a:cxn ang="0">
                    <a:pos x="2" y="27"/>
                  </a:cxn>
                  <a:cxn ang="0">
                    <a:pos x="0" y="29"/>
                  </a:cxn>
                  <a:cxn ang="0">
                    <a:pos x="5" y="32"/>
                  </a:cxn>
                  <a:cxn ang="0">
                    <a:pos x="8" y="33"/>
                  </a:cxn>
                  <a:cxn ang="0">
                    <a:pos x="12" y="35"/>
                  </a:cxn>
                  <a:cxn ang="0">
                    <a:pos x="15" y="37"/>
                  </a:cxn>
                  <a:cxn ang="0">
                    <a:pos x="22" y="37"/>
                  </a:cxn>
                  <a:cxn ang="0">
                    <a:pos x="29" y="40"/>
                  </a:cxn>
                  <a:cxn ang="0">
                    <a:pos x="36" y="41"/>
                  </a:cxn>
                  <a:cxn ang="0">
                    <a:pos x="43" y="43"/>
                  </a:cxn>
                  <a:cxn ang="0">
                    <a:pos x="51" y="43"/>
                  </a:cxn>
                  <a:cxn ang="0">
                    <a:pos x="58" y="43"/>
                  </a:cxn>
                  <a:cxn ang="0">
                    <a:pos x="65" y="43"/>
                  </a:cxn>
                  <a:cxn ang="0">
                    <a:pos x="73" y="42"/>
                  </a:cxn>
                  <a:cxn ang="0">
                    <a:pos x="78" y="40"/>
                  </a:cxn>
                  <a:cxn ang="0">
                    <a:pos x="83" y="37"/>
                  </a:cxn>
                  <a:cxn ang="0">
                    <a:pos x="88" y="35"/>
                  </a:cxn>
                  <a:cxn ang="0">
                    <a:pos x="92" y="33"/>
                  </a:cxn>
                  <a:cxn ang="0">
                    <a:pos x="89" y="30"/>
                  </a:cxn>
                  <a:cxn ang="0">
                    <a:pos x="86" y="27"/>
                  </a:cxn>
                  <a:cxn ang="0">
                    <a:pos x="83" y="24"/>
                  </a:cxn>
                  <a:cxn ang="0">
                    <a:pos x="81" y="21"/>
                  </a:cxn>
                  <a:cxn ang="0">
                    <a:pos x="80" y="15"/>
                  </a:cxn>
                  <a:cxn ang="0">
                    <a:pos x="78" y="11"/>
                  </a:cxn>
                  <a:cxn ang="0">
                    <a:pos x="76" y="5"/>
                  </a:cxn>
                  <a:cxn ang="0">
                    <a:pos x="75" y="0"/>
                  </a:cxn>
                  <a:cxn ang="0">
                    <a:pos x="68" y="2"/>
                  </a:cxn>
                  <a:cxn ang="0">
                    <a:pos x="61" y="3"/>
                  </a:cxn>
                  <a:cxn ang="0">
                    <a:pos x="54" y="4"/>
                  </a:cxn>
                  <a:cxn ang="0">
                    <a:pos x="46" y="5"/>
                  </a:cxn>
                  <a:cxn ang="0">
                    <a:pos x="40" y="4"/>
                  </a:cxn>
                  <a:cxn ang="0">
                    <a:pos x="35" y="4"/>
                  </a:cxn>
                  <a:cxn ang="0">
                    <a:pos x="29" y="4"/>
                  </a:cxn>
                  <a:cxn ang="0">
                    <a:pos x="23" y="3"/>
                  </a:cxn>
                </a:cxnLst>
                <a:rect l="0" t="0" r="r" b="b"/>
                <a:pathLst>
                  <a:path w="92" h="43">
                    <a:moveTo>
                      <a:pt x="23" y="3"/>
                    </a:moveTo>
                    <a:lnTo>
                      <a:pt x="20" y="7"/>
                    </a:lnTo>
                    <a:lnTo>
                      <a:pt x="17" y="11"/>
                    </a:lnTo>
                    <a:lnTo>
                      <a:pt x="14" y="15"/>
                    </a:lnTo>
                    <a:lnTo>
                      <a:pt x="10" y="20"/>
                    </a:lnTo>
                    <a:lnTo>
                      <a:pt x="8" y="22"/>
                    </a:lnTo>
                    <a:lnTo>
                      <a:pt x="6" y="25"/>
                    </a:lnTo>
                    <a:lnTo>
                      <a:pt x="2" y="27"/>
                    </a:lnTo>
                    <a:lnTo>
                      <a:pt x="0" y="29"/>
                    </a:lnTo>
                    <a:lnTo>
                      <a:pt x="5" y="32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5" y="37"/>
                    </a:lnTo>
                    <a:lnTo>
                      <a:pt x="22" y="37"/>
                    </a:lnTo>
                    <a:lnTo>
                      <a:pt x="29" y="40"/>
                    </a:lnTo>
                    <a:lnTo>
                      <a:pt x="36" y="41"/>
                    </a:lnTo>
                    <a:lnTo>
                      <a:pt x="43" y="43"/>
                    </a:lnTo>
                    <a:lnTo>
                      <a:pt x="51" y="43"/>
                    </a:lnTo>
                    <a:lnTo>
                      <a:pt x="58" y="43"/>
                    </a:lnTo>
                    <a:lnTo>
                      <a:pt x="65" y="43"/>
                    </a:lnTo>
                    <a:lnTo>
                      <a:pt x="73" y="42"/>
                    </a:lnTo>
                    <a:lnTo>
                      <a:pt x="78" y="40"/>
                    </a:lnTo>
                    <a:lnTo>
                      <a:pt x="83" y="37"/>
                    </a:lnTo>
                    <a:lnTo>
                      <a:pt x="88" y="35"/>
                    </a:lnTo>
                    <a:lnTo>
                      <a:pt x="92" y="33"/>
                    </a:lnTo>
                    <a:lnTo>
                      <a:pt x="89" y="30"/>
                    </a:lnTo>
                    <a:lnTo>
                      <a:pt x="86" y="27"/>
                    </a:lnTo>
                    <a:lnTo>
                      <a:pt x="83" y="24"/>
                    </a:lnTo>
                    <a:lnTo>
                      <a:pt x="81" y="21"/>
                    </a:lnTo>
                    <a:lnTo>
                      <a:pt x="80" y="15"/>
                    </a:lnTo>
                    <a:lnTo>
                      <a:pt x="78" y="11"/>
                    </a:lnTo>
                    <a:lnTo>
                      <a:pt x="76" y="5"/>
                    </a:lnTo>
                    <a:lnTo>
                      <a:pt x="75" y="0"/>
                    </a:lnTo>
                    <a:lnTo>
                      <a:pt x="68" y="2"/>
                    </a:lnTo>
                    <a:lnTo>
                      <a:pt x="61" y="3"/>
                    </a:lnTo>
                    <a:lnTo>
                      <a:pt x="54" y="4"/>
                    </a:lnTo>
                    <a:lnTo>
                      <a:pt x="46" y="5"/>
                    </a:lnTo>
                    <a:lnTo>
                      <a:pt x="40" y="4"/>
                    </a:lnTo>
                    <a:lnTo>
                      <a:pt x="35" y="4"/>
                    </a:lnTo>
                    <a:lnTo>
                      <a:pt x="29" y="4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66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4" name="Freeform 324"/>
              <p:cNvSpPr>
                <a:spLocks/>
              </p:cNvSpPr>
              <p:nvPr/>
            </p:nvSpPr>
            <p:spPr bwMode="auto">
              <a:xfrm>
                <a:off x="7250113" y="4040189"/>
                <a:ext cx="73025" cy="28575"/>
              </a:xfrm>
              <a:custGeom>
                <a:avLst/>
                <a:gdLst/>
                <a:ahLst/>
                <a:cxnLst>
                  <a:cxn ang="0">
                    <a:pos x="22" y="3"/>
                  </a:cxn>
                  <a:cxn ang="0">
                    <a:pos x="19" y="6"/>
                  </a:cxn>
                  <a:cxn ang="0">
                    <a:pos x="16" y="9"/>
                  </a:cxn>
                  <a:cxn ang="0">
                    <a:pos x="13" y="14"/>
                  </a:cxn>
                  <a:cxn ang="0">
                    <a:pos x="9" y="18"/>
                  </a:cxn>
                  <a:cxn ang="0">
                    <a:pos x="7" y="19"/>
                  </a:cxn>
                  <a:cxn ang="0">
                    <a:pos x="5" y="20"/>
                  </a:cxn>
                  <a:cxn ang="0">
                    <a:pos x="2" y="22"/>
                  </a:cxn>
                  <a:cxn ang="0">
                    <a:pos x="0" y="23"/>
                  </a:cxn>
                  <a:cxn ang="0">
                    <a:pos x="4" y="24"/>
                  </a:cxn>
                  <a:cxn ang="0">
                    <a:pos x="7" y="27"/>
                  </a:cxn>
                  <a:cxn ang="0">
                    <a:pos x="11" y="28"/>
                  </a:cxn>
                  <a:cxn ang="0">
                    <a:pos x="14" y="30"/>
                  </a:cxn>
                  <a:cxn ang="0">
                    <a:pos x="21" y="31"/>
                  </a:cxn>
                  <a:cxn ang="0">
                    <a:pos x="28" y="34"/>
                  </a:cxn>
                  <a:cxn ang="0">
                    <a:pos x="35" y="35"/>
                  </a:cxn>
                  <a:cxn ang="0">
                    <a:pos x="42" y="37"/>
                  </a:cxn>
                  <a:cxn ang="0">
                    <a:pos x="50" y="37"/>
                  </a:cxn>
                  <a:cxn ang="0">
                    <a:pos x="57" y="37"/>
                  </a:cxn>
                  <a:cxn ang="0">
                    <a:pos x="64" y="37"/>
                  </a:cxn>
                  <a:cxn ang="0">
                    <a:pos x="72" y="36"/>
                  </a:cxn>
                  <a:cxn ang="0">
                    <a:pos x="77" y="34"/>
                  </a:cxn>
                  <a:cxn ang="0">
                    <a:pos x="82" y="31"/>
                  </a:cxn>
                  <a:cxn ang="0">
                    <a:pos x="87" y="29"/>
                  </a:cxn>
                  <a:cxn ang="0">
                    <a:pos x="91" y="27"/>
                  </a:cxn>
                  <a:cxn ang="0">
                    <a:pos x="88" y="24"/>
                  </a:cxn>
                  <a:cxn ang="0">
                    <a:pos x="85" y="22"/>
                  </a:cxn>
                  <a:cxn ang="0">
                    <a:pos x="82" y="20"/>
                  </a:cxn>
                  <a:cxn ang="0">
                    <a:pos x="80" y="18"/>
                  </a:cxn>
                  <a:cxn ang="0">
                    <a:pos x="79" y="13"/>
                  </a:cxn>
                  <a:cxn ang="0">
                    <a:pos x="77" y="8"/>
                  </a:cxn>
                  <a:cxn ang="0">
                    <a:pos x="75" y="5"/>
                  </a:cxn>
                  <a:cxn ang="0">
                    <a:pos x="74" y="0"/>
                  </a:cxn>
                  <a:cxn ang="0">
                    <a:pos x="67" y="1"/>
                  </a:cxn>
                  <a:cxn ang="0">
                    <a:pos x="60" y="3"/>
                  </a:cxn>
                  <a:cxn ang="0">
                    <a:pos x="53" y="4"/>
                  </a:cxn>
                  <a:cxn ang="0">
                    <a:pos x="45" y="5"/>
                  </a:cxn>
                  <a:cxn ang="0">
                    <a:pos x="39" y="5"/>
                  </a:cxn>
                  <a:cxn ang="0">
                    <a:pos x="34" y="4"/>
                  </a:cxn>
                  <a:cxn ang="0">
                    <a:pos x="28" y="4"/>
                  </a:cxn>
                  <a:cxn ang="0">
                    <a:pos x="22" y="3"/>
                  </a:cxn>
                </a:cxnLst>
                <a:rect l="0" t="0" r="r" b="b"/>
                <a:pathLst>
                  <a:path w="91" h="37">
                    <a:moveTo>
                      <a:pt x="22" y="3"/>
                    </a:moveTo>
                    <a:lnTo>
                      <a:pt x="19" y="6"/>
                    </a:lnTo>
                    <a:lnTo>
                      <a:pt x="16" y="9"/>
                    </a:lnTo>
                    <a:lnTo>
                      <a:pt x="13" y="14"/>
                    </a:lnTo>
                    <a:lnTo>
                      <a:pt x="9" y="18"/>
                    </a:lnTo>
                    <a:lnTo>
                      <a:pt x="7" y="19"/>
                    </a:lnTo>
                    <a:lnTo>
                      <a:pt x="5" y="20"/>
                    </a:lnTo>
                    <a:lnTo>
                      <a:pt x="2" y="22"/>
                    </a:lnTo>
                    <a:lnTo>
                      <a:pt x="0" y="23"/>
                    </a:lnTo>
                    <a:lnTo>
                      <a:pt x="4" y="24"/>
                    </a:lnTo>
                    <a:lnTo>
                      <a:pt x="7" y="27"/>
                    </a:lnTo>
                    <a:lnTo>
                      <a:pt x="11" y="28"/>
                    </a:lnTo>
                    <a:lnTo>
                      <a:pt x="14" y="30"/>
                    </a:lnTo>
                    <a:lnTo>
                      <a:pt x="21" y="31"/>
                    </a:lnTo>
                    <a:lnTo>
                      <a:pt x="28" y="34"/>
                    </a:lnTo>
                    <a:lnTo>
                      <a:pt x="35" y="35"/>
                    </a:lnTo>
                    <a:lnTo>
                      <a:pt x="42" y="37"/>
                    </a:lnTo>
                    <a:lnTo>
                      <a:pt x="50" y="37"/>
                    </a:lnTo>
                    <a:lnTo>
                      <a:pt x="57" y="37"/>
                    </a:lnTo>
                    <a:lnTo>
                      <a:pt x="64" y="37"/>
                    </a:lnTo>
                    <a:lnTo>
                      <a:pt x="72" y="36"/>
                    </a:lnTo>
                    <a:lnTo>
                      <a:pt x="77" y="34"/>
                    </a:lnTo>
                    <a:lnTo>
                      <a:pt x="82" y="31"/>
                    </a:lnTo>
                    <a:lnTo>
                      <a:pt x="87" y="29"/>
                    </a:lnTo>
                    <a:lnTo>
                      <a:pt x="91" y="27"/>
                    </a:lnTo>
                    <a:lnTo>
                      <a:pt x="88" y="24"/>
                    </a:lnTo>
                    <a:lnTo>
                      <a:pt x="85" y="22"/>
                    </a:lnTo>
                    <a:lnTo>
                      <a:pt x="82" y="20"/>
                    </a:lnTo>
                    <a:lnTo>
                      <a:pt x="80" y="18"/>
                    </a:lnTo>
                    <a:lnTo>
                      <a:pt x="79" y="13"/>
                    </a:lnTo>
                    <a:lnTo>
                      <a:pt x="77" y="8"/>
                    </a:lnTo>
                    <a:lnTo>
                      <a:pt x="75" y="5"/>
                    </a:lnTo>
                    <a:lnTo>
                      <a:pt x="74" y="0"/>
                    </a:lnTo>
                    <a:lnTo>
                      <a:pt x="67" y="1"/>
                    </a:lnTo>
                    <a:lnTo>
                      <a:pt x="60" y="3"/>
                    </a:lnTo>
                    <a:lnTo>
                      <a:pt x="53" y="4"/>
                    </a:lnTo>
                    <a:lnTo>
                      <a:pt x="45" y="5"/>
                    </a:lnTo>
                    <a:lnTo>
                      <a:pt x="39" y="5"/>
                    </a:lnTo>
                    <a:lnTo>
                      <a:pt x="34" y="4"/>
                    </a:lnTo>
                    <a:lnTo>
                      <a:pt x="28" y="4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rgbClr val="77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5" name="Freeform 325"/>
              <p:cNvSpPr>
                <a:spLocks/>
              </p:cNvSpPr>
              <p:nvPr/>
            </p:nvSpPr>
            <p:spPr bwMode="auto">
              <a:xfrm>
                <a:off x="7250113" y="4044951"/>
                <a:ext cx="71438" cy="23813"/>
              </a:xfrm>
              <a:custGeom>
                <a:avLst/>
                <a:gdLst/>
                <a:ahLst/>
                <a:cxnLst>
                  <a:cxn ang="0">
                    <a:pos x="22" y="2"/>
                  </a:cxn>
                  <a:cxn ang="0">
                    <a:pos x="9" y="13"/>
                  </a:cxn>
                  <a:cxn ang="0">
                    <a:pos x="0" y="16"/>
                  </a:cxn>
                  <a:cxn ang="0">
                    <a:pos x="14" y="23"/>
                  </a:cxn>
                  <a:cxn ang="0">
                    <a:pos x="42" y="30"/>
                  </a:cxn>
                  <a:cxn ang="0">
                    <a:pos x="72" y="29"/>
                  </a:cxn>
                  <a:cxn ang="0">
                    <a:pos x="90" y="20"/>
                  </a:cxn>
                  <a:cxn ang="0">
                    <a:pos x="80" y="14"/>
                  </a:cxn>
                  <a:cxn ang="0">
                    <a:pos x="75" y="0"/>
                  </a:cxn>
                  <a:cxn ang="0">
                    <a:pos x="45" y="5"/>
                  </a:cxn>
                  <a:cxn ang="0">
                    <a:pos x="22" y="2"/>
                  </a:cxn>
                </a:cxnLst>
                <a:rect l="0" t="0" r="r" b="b"/>
                <a:pathLst>
                  <a:path w="90" h="30">
                    <a:moveTo>
                      <a:pt x="22" y="2"/>
                    </a:moveTo>
                    <a:lnTo>
                      <a:pt x="9" y="13"/>
                    </a:lnTo>
                    <a:lnTo>
                      <a:pt x="0" y="16"/>
                    </a:lnTo>
                    <a:lnTo>
                      <a:pt x="14" y="23"/>
                    </a:lnTo>
                    <a:lnTo>
                      <a:pt x="42" y="30"/>
                    </a:lnTo>
                    <a:lnTo>
                      <a:pt x="72" y="29"/>
                    </a:lnTo>
                    <a:lnTo>
                      <a:pt x="90" y="20"/>
                    </a:lnTo>
                    <a:lnTo>
                      <a:pt x="80" y="14"/>
                    </a:lnTo>
                    <a:lnTo>
                      <a:pt x="75" y="0"/>
                    </a:lnTo>
                    <a:lnTo>
                      <a:pt x="45" y="5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6" name="Freeform 361"/>
              <p:cNvSpPr>
                <a:spLocks/>
              </p:cNvSpPr>
              <p:nvPr/>
            </p:nvSpPr>
            <p:spPr bwMode="auto">
              <a:xfrm>
                <a:off x="7239001" y="4054476"/>
                <a:ext cx="95250" cy="23813"/>
              </a:xfrm>
              <a:custGeom>
                <a:avLst/>
                <a:gdLst/>
                <a:ahLst/>
                <a:cxnLst>
                  <a:cxn ang="0">
                    <a:pos x="9" y="1"/>
                  </a:cxn>
                  <a:cxn ang="0">
                    <a:pos x="22" y="11"/>
                  </a:cxn>
                  <a:cxn ang="0">
                    <a:pos x="35" y="14"/>
                  </a:cxn>
                  <a:cxn ang="0">
                    <a:pos x="45" y="16"/>
                  </a:cxn>
                  <a:cxn ang="0">
                    <a:pos x="56" y="17"/>
                  </a:cxn>
                  <a:cxn ang="0">
                    <a:pos x="65" y="17"/>
                  </a:cxn>
                  <a:cxn ang="0">
                    <a:pos x="75" y="17"/>
                  </a:cxn>
                  <a:cxn ang="0">
                    <a:pos x="84" y="15"/>
                  </a:cxn>
                  <a:cxn ang="0">
                    <a:pos x="95" y="11"/>
                  </a:cxn>
                  <a:cxn ang="0">
                    <a:pos x="107" y="7"/>
                  </a:cxn>
                  <a:cxn ang="0">
                    <a:pos x="110" y="1"/>
                  </a:cxn>
                  <a:cxn ang="0">
                    <a:pos x="112" y="0"/>
                  </a:cxn>
                  <a:cxn ang="0">
                    <a:pos x="115" y="3"/>
                  </a:cxn>
                  <a:cxn ang="0">
                    <a:pos x="120" y="9"/>
                  </a:cxn>
                  <a:cxn ang="0">
                    <a:pos x="114" y="16"/>
                  </a:cxn>
                  <a:cxn ang="0">
                    <a:pos x="103" y="22"/>
                  </a:cxn>
                  <a:cxn ang="0">
                    <a:pos x="90" y="26"/>
                  </a:cxn>
                  <a:cxn ang="0">
                    <a:pos x="76" y="29"/>
                  </a:cxn>
                  <a:cxn ang="0">
                    <a:pos x="62" y="30"/>
                  </a:cxn>
                  <a:cxn ang="0">
                    <a:pos x="47" y="29"/>
                  </a:cxn>
                  <a:cxn ang="0">
                    <a:pos x="32" y="26"/>
                  </a:cxn>
                  <a:cxn ang="0">
                    <a:pos x="20" y="24"/>
                  </a:cxn>
                  <a:cxn ang="0">
                    <a:pos x="7" y="19"/>
                  </a:cxn>
                  <a:cxn ang="0">
                    <a:pos x="3" y="15"/>
                  </a:cxn>
                  <a:cxn ang="0">
                    <a:pos x="0" y="9"/>
                  </a:cxn>
                  <a:cxn ang="0">
                    <a:pos x="3" y="4"/>
                  </a:cxn>
                  <a:cxn ang="0">
                    <a:pos x="9" y="1"/>
                  </a:cxn>
                </a:cxnLst>
                <a:rect l="0" t="0" r="r" b="b"/>
                <a:pathLst>
                  <a:path w="120" h="30">
                    <a:moveTo>
                      <a:pt x="9" y="1"/>
                    </a:moveTo>
                    <a:lnTo>
                      <a:pt x="22" y="11"/>
                    </a:lnTo>
                    <a:lnTo>
                      <a:pt x="35" y="14"/>
                    </a:lnTo>
                    <a:lnTo>
                      <a:pt x="45" y="16"/>
                    </a:lnTo>
                    <a:lnTo>
                      <a:pt x="56" y="17"/>
                    </a:lnTo>
                    <a:lnTo>
                      <a:pt x="65" y="17"/>
                    </a:lnTo>
                    <a:lnTo>
                      <a:pt x="75" y="17"/>
                    </a:lnTo>
                    <a:lnTo>
                      <a:pt x="84" y="15"/>
                    </a:lnTo>
                    <a:lnTo>
                      <a:pt x="95" y="11"/>
                    </a:lnTo>
                    <a:lnTo>
                      <a:pt x="107" y="7"/>
                    </a:lnTo>
                    <a:lnTo>
                      <a:pt x="110" y="1"/>
                    </a:lnTo>
                    <a:lnTo>
                      <a:pt x="112" y="0"/>
                    </a:lnTo>
                    <a:lnTo>
                      <a:pt x="115" y="3"/>
                    </a:lnTo>
                    <a:lnTo>
                      <a:pt x="120" y="9"/>
                    </a:lnTo>
                    <a:lnTo>
                      <a:pt x="114" y="16"/>
                    </a:lnTo>
                    <a:lnTo>
                      <a:pt x="103" y="22"/>
                    </a:lnTo>
                    <a:lnTo>
                      <a:pt x="90" y="26"/>
                    </a:lnTo>
                    <a:lnTo>
                      <a:pt x="76" y="29"/>
                    </a:lnTo>
                    <a:lnTo>
                      <a:pt x="62" y="30"/>
                    </a:lnTo>
                    <a:lnTo>
                      <a:pt x="47" y="29"/>
                    </a:lnTo>
                    <a:lnTo>
                      <a:pt x="32" y="26"/>
                    </a:lnTo>
                    <a:lnTo>
                      <a:pt x="20" y="24"/>
                    </a:lnTo>
                    <a:lnTo>
                      <a:pt x="7" y="19"/>
                    </a:lnTo>
                    <a:lnTo>
                      <a:pt x="3" y="15"/>
                    </a:lnTo>
                    <a:lnTo>
                      <a:pt x="0" y="9"/>
                    </a:lnTo>
                    <a:lnTo>
                      <a:pt x="3" y="4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7" name="Freeform 367"/>
              <p:cNvSpPr>
                <a:spLocks/>
              </p:cNvSpPr>
              <p:nvPr/>
            </p:nvSpPr>
            <p:spPr bwMode="auto">
              <a:xfrm>
                <a:off x="7226301" y="4075114"/>
                <a:ext cx="119063" cy="46038"/>
              </a:xfrm>
              <a:custGeom>
                <a:avLst/>
                <a:gdLst/>
                <a:ahLst/>
                <a:cxnLst>
                  <a:cxn ang="0">
                    <a:pos x="2" y="32"/>
                  </a:cxn>
                  <a:cxn ang="0">
                    <a:pos x="10" y="42"/>
                  </a:cxn>
                  <a:cxn ang="0">
                    <a:pos x="24" y="49"/>
                  </a:cxn>
                  <a:cxn ang="0">
                    <a:pos x="43" y="54"/>
                  </a:cxn>
                  <a:cxn ang="0">
                    <a:pos x="65" y="58"/>
                  </a:cxn>
                  <a:cxn ang="0">
                    <a:pos x="88" y="58"/>
                  </a:cxn>
                  <a:cxn ang="0">
                    <a:pos x="111" y="56"/>
                  </a:cxn>
                  <a:cxn ang="0">
                    <a:pos x="131" y="49"/>
                  </a:cxn>
                  <a:cxn ang="0">
                    <a:pos x="149" y="37"/>
                  </a:cxn>
                  <a:cxn ang="0">
                    <a:pos x="151" y="24"/>
                  </a:cxn>
                  <a:cxn ang="0">
                    <a:pos x="150" y="15"/>
                  </a:cxn>
                  <a:cxn ang="0">
                    <a:pos x="144" y="9"/>
                  </a:cxn>
                  <a:cxn ang="0">
                    <a:pos x="134" y="4"/>
                  </a:cxn>
                  <a:cxn ang="0">
                    <a:pos x="122" y="13"/>
                  </a:cxn>
                  <a:cxn ang="0">
                    <a:pos x="108" y="20"/>
                  </a:cxn>
                  <a:cxn ang="0">
                    <a:pos x="95" y="23"/>
                  </a:cxn>
                  <a:cxn ang="0">
                    <a:pos x="80" y="26"/>
                  </a:cxn>
                  <a:cxn ang="0">
                    <a:pos x="65" y="24"/>
                  </a:cxn>
                  <a:cxn ang="0">
                    <a:pos x="50" y="22"/>
                  </a:cxn>
                  <a:cxn ang="0">
                    <a:pos x="36" y="17"/>
                  </a:cxn>
                  <a:cxn ang="0">
                    <a:pos x="22" y="12"/>
                  </a:cxn>
                  <a:cxn ang="0">
                    <a:pos x="22" y="0"/>
                  </a:cxn>
                  <a:cxn ang="0">
                    <a:pos x="13" y="4"/>
                  </a:cxn>
                  <a:cxn ang="0">
                    <a:pos x="5" y="9"/>
                  </a:cxn>
                  <a:cxn ang="0">
                    <a:pos x="0" y="19"/>
                  </a:cxn>
                  <a:cxn ang="0">
                    <a:pos x="2" y="32"/>
                  </a:cxn>
                </a:cxnLst>
                <a:rect l="0" t="0" r="r" b="b"/>
                <a:pathLst>
                  <a:path w="151" h="58">
                    <a:moveTo>
                      <a:pt x="2" y="32"/>
                    </a:moveTo>
                    <a:lnTo>
                      <a:pt x="10" y="42"/>
                    </a:lnTo>
                    <a:lnTo>
                      <a:pt x="24" y="49"/>
                    </a:lnTo>
                    <a:lnTo>
                      <a:pt x="43" y="54"/>
                    </a:lnTo>
                    <a:lnTo>
                      <a:pt x="65" y="58"/>
                    </a:lnTo>
                    <a:lnTo>
                      <a:pt x="88" y="58"/>
                    </a:lnTo>
                    <a:lnTo>
                      <a:pt x="111" y="56"/>
                    </a:lnTo>
                    <a:lnTo>
                      <a:pt x="131" y="49"/>
                    </a:lnTo>
                    <a:lnTo>
                      <a:pt x="149" y="37"/>
                    </a:lnTo>
                    <a:lnTo>
                      <a:pt x="151" y="24"/>
                    </a:lnTo>
                    <a:lnTo>
                      <a:pt x="150" y="15"/>
                    </a:lnTo>
                    <a:lnTo>
                      <a:pt x="144" y="9"/>
                    </a:lnTo>
                    <a:lnTo>
                      <a:pt x="134" y="4"/>
                    </a:lnTo>
                    <a:lnTo>
                      <a:pt x="122" y="13"/>
                    </a:lnTo>
                    <a:lnTo>
                      <a:pt x="108" y="20"/>
                    </a:lnTo>
                    <a:lnTo>
                      <a:pt x="95" y="23"/>
                    </a:lnTo>
                    <a:lnTo>
                      <a:pt x="80" y="26"/>
                    </a:lnTo>
                    <a:lnTo>
                      <a:pt x="65" y="24"/>
                    </a:lnTo>
                    <a:lnTo>
                      <a:pt x="50" y="22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22" y="0"/>
                    </a:lnTo>
                    <a:lnTo>
                      <a:pt x="13" y="4"/>
                    </a:lnTo>
                    <a:lnTo>
                      <a:pt x="5" y="9"/>
                    </a:lnTo>
                    <a:lnTo>
                      <a:pt x="0" y="19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8" name="Freeform 393"/>
              <p:cNvSpPr>
                <a:spLocks/>
              </p:cNvSpPr>
              <p:nvPr/>
            </p:nvSpPr>
            <p:spPr bwMode="auto">
              <a:xfrm>
                <a:off x="7248526" y="4095751"/>
                <a:ext cx="80963" cy="206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4" y="23"/>
                  </a:cxn>
                  <a:cxn ang="0">
                    <a:pos x="24" y="25"/>
                  </a:cxn>
                  <a:cxn ang="0">
                    <a:pos x="72" y="25"/>
                  </a:cxn>
                  <a:cxn ang="0">
                    <a:pos x="102" y="16"/>
                  </a:cxn>
                  <a:cxn ang="0">
                    <a:pos x="101" y="5"/>
                  </a:cxn>
                  <a:cxn ang="0">
                    <a:pos x="99" y="1"/>
                  </a:cxn>
                  <a:cxn ang="0">
                    <a:pos x="93" y="0"/>
                  </a:cxn>
                  <a:cxn ang="0">
                    <a:pos x="84" y="3"/>
                  </a:cxn>
                  <a:cxn ang="0">
                    <a:pos x="55" y="4"/>
                  </a:cxn>
                  <a:cxn ang="0">
                    <a:pos x="46" y="4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19" y="2"/>
                  </a:cxn>
                  <a:cxn ang="0">
                    <a:pos x="13" y="3"/>
                  </a:cxn>
                  <a:cxn ang="0">
                    <a:pos x="7" y="5"/>
                  </a:cxn>
                  <a:cxn ang="0">
                    <a:pos x="0" y="10"/>
                  </a:cxn>
                </a:cxnLst>
                <a:rect l="0" t="0" r="r" b="b"/>
                <a:pathLst>
                  <a:path w="102" h="25">
                    <a:moveTo>
                      <a:pt x="0" y="10"/>
                    </a:moveTo>
                    <a:lnTo>
                      <a:pt x="4" y="23"/>
                    </a:lnTo>
                    <a:lnTo>
                      <a:pt x="24" y="25"/>
                    </a:lnTo>
                    <a:lnTo>
                      <a:pt x="72" y="25"/>
                    </a:lnTo>
                    <a:lnTo>
                      <a:pt x="102" y="16"/>
                    </a:lnTo>
                    <a:lnTo>
                      <a:pt x="101" y="5"/>
                    </a:lnTo>
                    <a:lnTo>
                      <a:pt x="99" y="1"/>
                    </a:lnTo>
                    <a:lnTo>
                      <a:pt x="93" y="0"/>
                    </a:lnTo>
                    <a:lnTo>
                      <a:pt x="84" y="3"/>
                    </a:lnTo>
                    <a:lnTo>
                      <a:pt x="55" y="4"/>
                    </a:lnTo>
                    <a:lnTo>
                      <a:pt x="46" y="4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19" y="2"/>
                    </a:lnTo>
                    <a:lnTo>
                      <a:pt x="13" y="3"/>
                    </a:lnTo>
                    <a:lnTo>
                      <a:pt x="7" y="5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9" name="Freeform 394"/>
              <p:cNvSpPr>
                <a:spLocks/>
              </p:cNvSpPr>
              <p:nvPr/>
            </p:nvSpPr>
            <p:spPr bwMode="auto">
              <a:xfrm>
                <a:off x="7250113" y="4098926"/>
                <a:ext cx="79375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2"/>
                  </a:cxn>
                  <a:cxn ang="0">
                    <a:pos x="2" y="15"/>
                  </a:cxn>
                  <a:cxn ang="0">
                    <a:pos x="4" y="18"/>
                  </a:cxn>
                  <a:cxn ang="0">
                    <a:pos x="5" y="21"/>
                  </a:cxn>
                  <a:cxn ang="0">
                    <a:pos x="9" y="22"/>
                  </a:cxn>
                  <a:cxn ang="0">
                    <a:pos x="14" y="22"/>
                  </a:cxn>
                  <a:cxn ang="0">
                    <a:pos x="19" y="22"/>
                  </a:cxn>
                  <a:cxn ang="0">
                    <a:pos x="23" y="23"/>
                  </a:cxn>
                  <a:cxn ang="0">
                    <a:pos x="29" y="23"/>
                  </a:cxn>
                  <a:cxn ang="0">
                    <a:pos x="35" y="23"/>
                  </a:cxn>
                  <a:cxn ang="0">
                    <a:pos x="41" y="23"/>
                  </a:cxn>
                  <a:cxn ang="0">
                    <a:pos x="47" y="23"/>
                  </a:cxn>
                  <a:cxn ang="0">
                    <a:pos x="53" y="23"/>
                  </a:cxn>
                  <a:cxn ang="0">
                    <a:pos x="59" y="23"/>
                  </a:cxn>
                  <a:cxn ang="0">
                    <a:pos x="65" y="23"/>
                  </a:cxn>
                  <a:cxn ang="0">
                    <a:pos x="70" y="23"/>
                  </a:cxn>
                  <a:cxn ang="0">
                    <a:pos x="77" y="21"/>
                  </a:cxn>
                  <a:cxn ang="0">
                    <a:pos x="84" y="18"/>
                  </a:cxn>
                  <a:cxn ang="0">
                    <a:pos x="91" y="16"/>
                  </a:cxn>
                  <a:cxn ang="0">
                    <a:pos x="99" y="14"/>
                  </a:cxn>
                  <a:cxn ang="0">
                    <a:pos x="98" y="5"/>
                  </a:cxn>
                  <a:cxn ang="0">
                    <a:pos x="96" y="0"/>
                  </a:cxn>
                  <a:cxn ang="0">
                    <a:pos x="90" y="0"/>
                  </a:cxn>
                  <a:cxn ang="0">
                    <a:pos x="81" y="2"/>
                  </a:cxn>
                  <a:cxn ang="0">
                    <a:pos x="74" y="2"/>
                  </a:cxn>
                  <a:cxn ang="0">
                    <a:pos x="67" y="2"/>
                  </a:cxn>
                  <a:cxn ang="0">
                    <a:pos x="60" y="3"/>
                  </a:cxn>
                  <a:cxn ang="0">
                    <a:pos x="53" y="3"/>
                  </a:cxn>
                  <a:cxn ang="0">
                    <a:pos x="44" y="3"/>
                  </a:cxn>
                  <a:cxn ang="0">
                    <a:pos x="37" y="2"/>
                  </a:cxn>
                  <a:cxn ang="0">
                    <a:pos x="30" y="1"/>
                  </a:cxn>
                  <a:cxn ang="0">
                    <a:pos x="24" y="1"/>
                  </a:cxn>
                  <a:cxn ang="0">
                    <a:pos x="19" y="1"/>
                  </a:cxn>
                  <a:cxn ang="0">
                    <a:pos x="13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99" h="23">
                    <a:moveTo>
                      <a:pt x="0" y="9"/>
                    </a:moveTo>
                    <a:lnTo>
                      <a:pt x="1" y="12"/>
                    </a:lnTo>
                    <a:lnTo>
                      <a:pt x="2" y="15"/>
                    </a:lnTo>
                    <a:lnTo>
                      <a:pt x="4" y="18"/>
                    </a:lnTo>
                    <a:lnTo>
                      <a:pt x="5" y="21"/>
                    </a:lnTo>
                    <a:lnTo>
                      <a:pt x="9" y="22"/>
                    </a:lnTo>
                    <a:lnTo>
                      <a:pt x="14" y="22"/>
                    </a:lnTo>
                    <a:lnTo>
                      <a:pt x="19" y="22"/>
                    </a:lnTo>
                    <a:lnTo>
                      <a:pt x="23" y="23"/>
                    </a:lnTo>
                    <a:lnTo>
                      <a:pt x="29" y="23"/>
                    </a:lnTo>
                    <a:lnTo>
                      <a:pt x="35" y="23"/>
                    </a:lnTo>
                    <a:lnTo>
                      <a:pt x="41" y="23"/>
                    </a:lnTo>
                    <a:lnTo>
                      <a:pt x="47" y="23"/>
                    </a:lnTo>
                    <a:lnTo>
                      <a:pt x="53" y="23"/>
                    </a:lnTo>
                    <a:lnTo>
                      <a:pt x="59" y="23"/>
                    </a:lnTo>
                    <a:lnTo>
                      <a:pt x="65" y="23"/>
                    </a:lnTo>
                    <a:lnTo>
                      <a:pt x="70" y="23"/>
                    </a:lnTo>
                    <a:lnTo>
                      <a:pt x="77" y="21"/>
                    </a:lnTo>
                    <a:lnTo>
                      <a:pt x="84" y="18"/>
                    </a:lnTo>
                    <a:lnTo>
                      <a:pt x="91" y="16"/>
                    </a:lnTo>
                    <a:lnTo>
                      <a:pt x="99" y="14"/>
                    </a:lnTo>
                    <a:lnTo>
                      <a:pt x="98" y="5"/>
                    </a:lnTo>
                    <a:lnTo>
                      <a:pt x="96" y="0"/>
                    </a:lnTo>
                    <a:lnTo>
                      <a:pt x="90" y="0"/>
                    </a:lnTo>
                    <a:lnTo>
                      <a:pt x="81" y="2"/>
                    </a:lnTo>
                    <a:lnTo>
                      <a:pt x="74" y="2"/>
                    </a:lnTo>
                    <a:lnTo>
                      <a:pt x="67" y="2"/>
                    </a:lnTo>
                    <a:lnTo>
                      <a:pt x="60" y="3"/>
                    </a:lnTo>
                    <a:lnTo>
                      <a:pt x="53" y="3"/>
                    </a:lnTo>
                    <a:lnTo>
                      <a:pt x="44" y="3"/>
                    </a:lnTo>
                    <a:lnTo>
                      <a:pt x="37" y="2"/>
                    </a:lnTo>
                    <a:lnTo>
                      <a:pt x="30" y="1"/>
                    </a:lnTo>
                    <a:lnTo>
                      <a:pt x="24" y="1"/>
                    </a:lnTo>
                    <a:lnTo>
                      <a:pt x="19" y="1"/>
                    </a:lnTo>
                    <a:lnTo>
                      <a:pt x="13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0" name="Freeform 395"/>
              <p:cNvSpPr>
                <a:spLocks/>
              </p:cNvSpPr>
              <p:nvPr/>
            </p:nvSpPr>
            <p:spPr bwMode="auto">
              <a:xfrm>
                <a:off x="7251701" y="4098926"/>
                <a:ext cx="74613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" y="12"/>
                  </a:cxn>
                  <a:cxn ang="0">
                    <a:pos x="3" y="14"/>
                  </a:cxn>
                  <a:cxn ang="0">
                    <a:pos x="4" y="17"/>
                  </a:cxn>
                  <a:cxn ang="0">
                    <a:pos x="5" y="20"/>
                  </a:cxn>
                  <a:cxn ang="0">
                    <a:pos x="10" y="21"/>
                  </a:cxn>
                  <a:cxn ang="0">
                    <a:pos x="14" y="21"/>
                  </a:cxn>
                  <a:cxn ang="0">
                    <a:pos x="18" y="21"/>
                  </a:cxn>
                  <a:cxn ang="0">
                    <a:pos x="22" y="22"/>
                  </a:cxn>
                  <a:cxn ang="0">
                    <a:pos x="28" y="22"/>
                  </a:cxn>
                  <a:cxn ang="0">
                    <a:pos x="34" y="22"/>
                  </a:cxn>
                  <a:cxn ang="0">
                    <a:pos x="40" y="22"/>
                  </a:cxn>
                  <a:cxn ang="0">
                    <a:pos x="45" y="22"/>
                  </a:cxn>
                  <a:cxn ang="0">
                    <a:pos x="50" y="22"/>
                  </a:cxn>
                  <a:cxn ang="0">
                    <a:pos x="56" y="22"/>
                  </a:cxn>
                  <a:cxn ang="0">
                    <a:pos x="62" y="22"/>
                  </a:cxn>
                  <a:cxn ang="0">
                    <a:pos x="67" y="22"/>
                  </a:cxn>
                  <a:cxn ang="0">
                    <a:pos x="74" y="20"/>
                  </a:cxn>
                  <a:cxn ang="0">
                    <a:pos x="81" y="17"/>
                  </a:cxn>
                  <a:cxn ang="0">
                    <a:pos x="88" y="15"/>
                  </a:cxn>
                  <a:cxn ang="0">
                    <a:pos x="95" y="13"/>
                  </a:cxn>
                  <a:cxn ang="0">
                    <a:pos x="94" y="5"/>
                  </a:cxn>
                  <a:cxn ang="0">
                    <a:pos x="92" y="0"/>
                  </a:cxn>
                  <a:cxn ang="0">
                    <a:pos x="86" y="0"/>
                  </a:cxn>
                  <a:cxn ang="0">
                    <a:pos x="78" y="2"/>
                  </a:cxn>
                  <a:cxn ang="0">
                    <a:pos x="71" y="2"/>
                  </a:cxn>
                  <a:cxn ang="0">
                    <a:pos x="65" y="2"/>
                  </a:cxn>
                  <a:cxn ang="0">
                    <a:pos x="58" y="4"/>
                  </a:cxn>
                  <a:cxn ang="0">
                    <a:pos x="52" y="4"/>
                  </a:cxn>
                  <a:cxn ang="0">
                    <a:pos x="43" y="4"/>
                  </a:cxn>
                  <a:cxn ang="0">
                    <a:pos x="36" y="2"/>
                  </a:cxn>
                  <a:cxn ang="0">
                    <a:pos x="29" y="1"/>
                  </a:cxn>
                  <a:cxn ang="0">
                    <a:pos x="24" y="1"/>
                  </a:cxn>
                  <a:cxn ang="0">
                    <a:pos x="18" y="1"/>
                  </a:cxn>
                  <a:cxn ang="0">
                    <a:pos x="13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95" h="22">
                    <a:moveTo>
                      <a:pt x="0" y="9"/>
                    </a:moveTo>
                    <a:lnTo>
                      <a:pt x="2" y="12"/>
                    </a:lnTo>
                    <a:lnTo>
                      <a:pt x="3" y="14"/>
                    </a:lnTo>
                    <a:lnTo>
                      <a:pt x="4" y="17"/>
                    </a:lnTo>
                    <a:lnTo>
                      <a:pt x="5" y="20"/>
                    </a:lnTo>
                    <a:lnTo>
                      <a:pt x="10" y="21"/>
                    </a:lnTo>
                    <a:lnTo>
                      <a:pt x="14" y="21"/>
                    </a:lnTo>
                    <a:lnTo>
                      <a:pt x="18" y="21"/>
                    </a:lnTo>
                    <a:lnTo>
                      <a:pt x="22" y="22"/>
                    </a:lnTo>
                    <a:lnTo>
                      <a:pt x="28" y="22"/>
                    </a:lnTo>
                    <a:lnTo>
                      <a:pt x="34" y="22"/>
                    </a:lnTo>
                    <a:lnTo>
                      <a:pt x="40" y="22"/>
                    </a:lnTo>
                    <a:lnTo>
                      <a:pt x="45" y="22"/>
                    </a:lnTo>
                    <a:lnTo>
                      <a:pt x="50" y="22"/>
                    </a:lnTo>
                    <a:lnTo>
                      <a:pt x="56" y="22"/>
                    </a:lnTo>
                    <a:lnTo>
                      <a:pt x="62" y="22"/>
                    </a:lnTo>
                    <a:lnTo>
                      <a:pt x="67" y="22"/>
                    </a:lnTo>
                    <a:lnTo>
                      <a:pt x="74" y="20"/>
                    </a:lnTo>
                    <a:lnTo>
                      <a:pt x="81" y="17"/>
                    </a:lnTo>
                    <a:lnTo>
                      <a:pt x="88" y="15"/>
                    </a:lnTo>
                    <a:lnTo>
                      <a:pt x="95" y="13"/>
                    </a:lnTo>
                    <a:lnTo>
                      <a:pt x="94" y="5"/>
                    </a:lnTo>
                    <a:lnTo>
                      <a:pt x="92" y="0"/>
                    </a:lnTo>
                    <a:lnTo>
                      <a:pt x="86" y="0"/>
                    </a:lnTo>
                    <a:lnTo>
                      <a:pt x="78" y="2"/>
                    </a:lnTo>
                    <a:lnTo>
                      <a:pt x="71" y="2"/>
                    </a:lnTo>
                    <a:lnTo>
                      <a:pt x="65" y="2"/>
                    </a:lnTo>
                    <a:lnTo>
                      <a:pt x="58" y="4"/>
                    </a:lnTo>
                    <a:lnTo>
                      <a:pt x="52" y="4"/>
                    </a:lnTo>
                    <a:lnTo>
                      <a:pt x="43" y="4"/>
                    </a:lnTo>
                    <a:lnTo>
                      <a:pt x="36" y="2"/>
                    </a:lnTo>
                    <a:lnTo>
                      <a:pt x="29" y="1"/>
                    </a:lnTo>
                    <a:lnTo>
                      <a:pt x="24" y="1"/>
                    </a:lnTo>
                    <a:lnTo>
                      <a:pt x="18" y="1"/>
                    </a:lnTo>
                    <a:lnTo>
                      <a:pt x="13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1" name="Freeform 396"/>
              <p:cNvSpPr>
                <a:spLocks/>
              </p:cNvSpPr>
              <p:nvPr/>
            </p:nvSpPr>
            <p:spPr bwMode="auto">
              <a:xfrm>
                <a:off x="7254876" y="4100514"/>
                <a:ext cx="69850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2" y="16"/>
                  </a:cxn>
                  <a:cxn ang="0">
                    <a:pos x="3" y="19"/>
                  </a:cxn>
                  <a:cxn ang="0">
                    <a:pos x="8" y="19"/>
                  </a:cxn>
                  <a:cxn ang="0">
                    <a:pos x="13" y="20"/>
                  </a:cxn>
                  <a:cxn ang="0">
                    <a:pos x="16" y="20"/>
                  </a:cxn>
                  <a:cxn ang="0">
                    <a:pos x="21" y="21"/>
                  </a:cxn>
                  <a:cxn ang="0">
                    <a:pos x="26" y="21"/>
                  </a:cxn>
                  <a:cxn ang="0">
                    <a:pos x="31" y="21"/>
                  </a:cxn>
                  <a:cxn ang="0">
                    <a:pos x="37" y="21"/>
                  </a:cxn>
                  <a:cxn ang="0">
                    <a:pos x="41" y="21"/>
                  </a:cxn>
                  <a:cxn ang="0">
                    <a:pos x="47" y="21"/>
                  </a:cxn>
                  <a:cxn ang="0">
                    <a:pos x="52" y="21"/>
                  </a:cxn>
                  <a:cxn ang="0">
                    <a:pos x="58" y="20"/>
                  </a:cxn>
                  <a:cxn ang="0">
                    <a:pos x="62" y="20"/>
                  </a:cxn>
                  <a:cxn ang="0">
                    <a:pos x="69" y="18"/>
                  </a:cxn>
                  <a:cxn ang="0">
                    <a:pos x="76" y="16"/>
                  </a:cxn>
                  <a:cxn ang="0">
                    <a:pos x="83" y="14"/>
                  </a:cxn>
                  <a:cxn ang="0">
                    <a:pos x="89" y="13"/>
                  </a:cxn>
                  <a:cxn ang="0">
                    <a:pos x="88" y="5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3"/>
                  </a:cxn>
                  <a:cxn ang="0">
                    <a:pos x="61" y="3"/>
                  </a:cxn>
                  <a:cxn ang="0">
                    <a:pos x="54" y="4"/>
                  </a:cxn>
                  <a:cxn ang="0">
                    <a:pos x="48" y="4"/>
                  </a:cxn>
                  <a:cxn ang="0">
                    <a:pos x="40" y="4"/>
                  </a:cxn>
                  <a:cxn ang="0">
                    <a:pos x="33" y="3"/>
                  </a:cxn>
                  <a:cxn ang="0">
                    <a:pos x="28" y="3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1" y="3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9" h="21">
                    <a:moveTo>
                      <a:pt x="0" y="8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2" y="16"/>
                    </a:lnTo>
                    <a:lnTo>
                      <a:pt x="3" y="19"/>
                    </a:lnTo>
                    <a:lnTo>
                      <a:pt x="8" y="19"/>
                    </a:lnTo>
                    <a:lnTo>
                      <a:pt x="13" y="20"/>
                    </a:lnTo>
                    <a:lnTo>
                      <a:pt x="16" y="20"/>
                    </a:lnTo>
                    <a:lnTo>
                      <a:pt x="21" y="21"/>
                    </a:lnTo>
                    <a:lnTo>
                      <a:pt x="26" y="21"/>
                    </a:lnTo>
                    <a:lnTo>
                      <a:pt x="31" y="21"/>
                    </a:lnTo>
                    <a:lnTo>
                      <a:pt x="37" y="21"/>
                    </a:lnTo>
                    <a:lnTo>
                      <a:pt x="41" y="21"/>
                    </a:lnTo>
                    <a:lnTo>
                      <a:pt x="47" y="21"/>
                    </a:lnTo>
                    <a:lnTo>
                      <a:pt x="52" y="21"/>
                    </a:lnTo>
                    <a:lnTo>
                      <a:pt x="58" y="20"/>
                    </a:lnTo>
                    <a:lnTo>
                      <a:pt x="62" y="20"/>
                    </a:lnTo>
                    <a:lnTo>
                      <a:pt x="69" y="18"/>
                    </a:lnTo>
                    <a:lnTo>
                      <a:pt x="76" y="16"/>
                    </a:lnTo>
                    <a:lnTo>
                      <a:pt x="83" y="14"/>
                    </a:lnTo>
                    <a:lnTo>
                      <a:pt x="89" y="13"/>
                    </a:lnTo>
                    <a:lnTo>
                      <a:pt x="88" y="5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4" y="3"/>
                    </a:lnTo>
                    <a:lnTo>
                      <a:pt x="67" y="3"/>
                    </a:lnTo>
                    <a:lnTo>
                      <a:pt x="61" y="3"/>
                    </a:lnTo>
                    <a:lnTo>
                      <a:pt x="54" y="4"/>
                    </a:lnTo>
                    <a:lnTo>
                      <a:pt x="48" y="4"/>
                    </a:lnTo>
                    <a:lnTo>
                      <a:pt x="40" y="4"/>
                    </a:lnTo>
                    <a:lnTo>
                      <a:pt x="33" y="3"/>
                    </a:lnTo>
                    <a:lnTo>
                      <a:pt x="28" y="3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1" y="3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2" name="Freeform 397"/>
              <p:cNvSpPr>
                <a:spLocks/>
              </p:cNvSpPr>
              <p:nvPr/>
            </p:nvSpPr>
            <p:spPr bwMode="auto">
              <a:xfrm>
                <a:off x="7256463" y="4100514"/>
                <a:ext cx="66675" cy="1587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3" y="13"/>
                  </a:cxn>
                  <a:cxn ang="0">
                    <a:pos x="3" y="15"/>
                  </a:cxn>
                  <a:cxn ang="0">
                    <a:pos x="4" y="18"/>
                  </a:cxn>
                  <a:cxn ang="0">
                    <a:pos x="8" y="18"/>
                  </a:cxn>
                  <a:cxn ang="0">
                    <a:pos x="12" y="19"/>
                  </a:cxn>
                  <a:cxn ang="0">
                    <a:pos x="16" y="19"/>
                  </a:cxn>
                  <a:cxn ang="0">
                    <a:pos x="20" y="20"/>
                  </a:cxn>
                  <a:cxn ang="0">
                    <a:pos x="24" y="20"/>
                  </a:cxn>
                  <a:cxn ang="0">
                    <a:pos x="30" y="20"/>
                  </a:cxn>
                  <a:cxn ang="0">
                    <a:pos x="35" y="20"/>
                  </a:cxn>
                  <a:cxn ang="0">
                    <a:pos x="41" y="20"/>
                  </a:cxn>
                  <a:cxn ang="0">
                    <a:pos x="45" y="20"/>
                  </a:cxn>
                  <a:cxn ang="0">
                    <a:pos x="50" y="20"/>
                  </a:cxn>
                  <a:cxn ang="0">
                    <a:pos x="56" y="19"/>
                  </a:cxn>
                  <a:cxn ang="0">
                    <a:pos x="60" y="19"/>
                  </a:cxn>
                  <a:cxn ang="0">
                    <a:pos x="66" y="17"/>
                  </a:cxn>
                  <a:cxn ang="0">
                    <a:pos x="73" y="15"/>
                  </a:cxn>
                  <a:cxn ang="0">
                    <a:pos x="79" y="13"/>
                  </a:cxn>
                  <a:cxn ang="0">
                    <a:pos x="84" y="12"/>
                  </a:cxn>
                  <a:cxn ang="0">
                    <a:pos x="83" y="4"/>
                  </a:cxn>
                  <a:cxn ang="0">
                    <a:pos x="81" y="0"/>
                  </a:cxn>
                  <a:cxn ang="0">
                    <a:pos x="76" y="0"/>
                  </a:cxn>
                  <a:cxn ang="0">
                    <a:pos x="69" y="3"/>
                  </a:cxn>
                  <a:cxn ang="0">
                    <a:pos x="64" y="3"/>
                  </a:cxn>
                  <a:cxn ang="0">
                    <a:pos x="58" y="3"/>
                  </a:cxn>
                  <a:cxn ang="0">
                    <a:pos x="52" y="4"/>
                  </a:cxn>
                  <a:cxn ang="0">
                    <a:pos x="46" y="4"/>
                  </a:cxn>
                  <a:cxn ang="0">
                    <a:pos x="38" y="4"/>
                  </a:cxn>
                  <a:cxn ang="0">
                    <a:pos x="33" y="3"/>
                  </a:cxn>
                  <a:cxn ang="0">
                    <a:pos x="27" y="3"/>
                  </a:cxn>
                  <a:cxn ang="0">
                    <a:pos x="22" y="2"/>
                  </a:cxn>
                  <a:cxn ang="0">
                    <a:pos x="16" y="2"/>
                  </a:cxn>
                  <a:cxn ang="0">
                    <a:pos x="12" y="3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84" h="20">
                    <a:moveTo>
                      <a:pt x="0" y="9"/>
                    </a:moveTo>
                    <a:lnTo>
                      <a:pt x="1" y="11"/>
                    </a:lnTo>
                    <a:lnTo>
                      <a:pt x="3" y="13"/>
                    </a:lnTo>
                    <a:lnTo>
                      <a:pt x="3" y="15"/>
                    </a:lnTo>
                    <a:lnTo>
                      <a:pt x="4" y="18"/>
                    </a:lnTo>
                    <a:lnTo>
                      <a:pt x="8" y="18"/>
                    </a:lnTo>
                    <a:lnTo>
                      <a:pt x="12" y="19"/>
                    </a:lnTo>
                    <a:lnTo>
                      <a:pt x="16" y="19"/>
                    </a:lnTo>
                    <a:lnTo>
                      <a:pt x="20" y="20"/>
                    </a:lnTo>
                    <a:lnTo>
                      <a:pt x="24" y="20"/>
                    </a:lnTo>
                    <a:lnTo>
                      <a:pt x="30" y="20"/>
                    </a:lnTo>
                    <a:lnTo>
                      <a:pt x="35" y="20"/>
                    </a:lnTo>
                    <a:lnTo>
                      <a:pt x="41" y="20"/>
                    </a:lnTo>
                    <a:lnTo>
                      <a:pt x="45" y="20"/>
                    </a:lnTo>
                    <a:lnTo>
                      <a:pt x="50" y="20"/>
                    </a:lnTo>
                    <a:lnTo>
                      <a:pt x="56" y="19"/>
                    </a:lnTo>
                    <a:lnTo>
                      <a:pt x="60" y="19"/>
                    </a:lnTo>
                    <a:lnTo>
                      <a:pt x="66" y="17"/>
                    </a:lnTo>
                    <a:lnTo>
                      <a:pt x="73" y="15"/>
                    </a:lnTo>
                    <a:lnTo>
                      <a:pt x="79" y="13"/>
                    </a:lnTo>
                    <a:lnTo>
                      <a:pt x="84" y="12"/>
                    </a:lnTo>
                    <a:lnTo>
                      <a:pt x="83" y="4"/>
                    </a:lnTo>
                    <a:lnTo>
                      <a:pt x="81" y="0"/>
                    </a:lnTo>
                    <a:lnTo>
                      <a:pt x="76" y="0"/>
                    </a:lnTo>
                    <a:lnTo>
                      <a:pt x="69" y="3"/>
                    </a:lnTo>
                    <a:lnTo>
                      <a:pt x="64" y="3"/>
                    </a:lnTo>
                    <a:lnTo>
                      <a:pt x="58" y="3"/>
                    </a:lnTo>
                    <a:lnTo>
                      <a:pt x="52" y="4"/>
                    </a:lnTo>
                    <a:lnTo>
                      <a:pt x="46" y="4"/>
                    </a:lnTo>
                    <a:lnTo>
                      <a:pt x="38" y="4"/>
                    </a:lnTo>
                    <a:lnTo>
                      <a:pt x="33" y="3"/>
                    </a:lnTo>
                    <a:lnTo>
                      <a:pt x="27" y="3"/>
                    </a:lnTo>
                    <a:lnTo>
                      <a:pt x="22" y="2"/>
                    </a:lnTo>
                    <a:lnTo>
                      <a:pt x="16" y="2"/>
                    </a:lnTo>
                    <a:lnTo>
                      <a:pt x="12" y="3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3" name="Freeform 398"/>
              <p:cNvSpPr>
                <a:spLocks/>
              </p:cNvSpPr>
              <p:nvPr/>
            </p:nvSpPr>
            <p:spPr bwMode="auto">
              <a:xfrm>
                <a:off x="7258051" y="4102101"/>
                <a:ext cx="63500" cy="1428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3" y="15"/>
                  </a:cxn>
                  <a:cxn ang="0">
                    <a:pos x="8" y="16"/>
                  </a:cxn>
                  <a:cxn ang="0">
                    <a:pos x="11" y="16"/>
                  </a:cxn>
                  <a:cxn ang="0">
                    <a:pos x="15" y="17"/>
                  </a:cxn>
                  <a:cxn ang="0">
                    <a:pos x="19" y="18"/>
                  </a:cxn>
                  <a:cxn ang="0">
                    <a:pos x="24" y="18"/>
                  </a:cxn>
                  <a:cxn ang="0">
                    <a:pos x="28" y="18"/>
                  </a:cxn>
                  <a:cxn ang="0">
                    <a:pos x="33" y="18"/>
                  </a:cxn>
                  <a:cxn ang="0">
                    <a:pos x="38" y="17"/>
                  </a:cxn>
                  <a:cxn ang="0">
                    <a:pos x="42" y="17"/>
                  </a:cxn>
                  <a:cxn ang="0">
                    <a:pos x="47" y="17"/>
                  </a:cxn>
                  <a:cxn ang="0">
                    <a:pos x="51" y="17"/>
                  </a:cxn>
                  <a:cxn ang="0">
                    <a:pos x="56" y="17"/>
                  </a:cxn>
                  <a:cxn ang="0">
                    <a:pos x="62" y="15"/>
                  </a:cxn>
                  <a:cxn ang="0">
                    <a:pos x="68" y="13"/>
                  </a:cxn>
                  <a:cxn ang="0">
                    <a:pos x="73" y="11"/>
                  </a:cxn>
                  <a:cxn ang="0">
                    <a:pos x="79" y="10"/>
                  </a:cxn>
                  <a:cxn ang="0">
                    <a:pos x="79" y="3"/>
                  </a:cxn>
                  <a:cxn ang="0">
                    <a:pos x="77" y="0"/>
                  </a:cxn>
                  <a:cxn ang="0">
                    <a:pos x="72" y="0"/>
                  </a:cxn>
                  <a:cxn ang="0">
                    <a:pos x="65" y="2"/>
                  </a:cxn>
                  <a:cxn ang="0">
                    <a:pos x="59" y="2"/>
                  </a:cxn>
                  <a:cxn ang="0">
                    <a:pos x="55" y="2"/>
                  </a:cxn>
                  <a:cxn ang="0">
                    <a:pos x="49" y="3"/>
                  </a:cxn>
                  <a:cxn ang="0">
                    <a:pos x="43" y="3"/>
                  </a:cxn>
                  <a:cxn ang="0">
                    <a:pos x="36" y="3"/>
                  </a:cxn>
                  <a:cxn ang="0">
                    <a:pos x="30" y="2"/>
                  </a:cxn>
                  <a:cxn ang="0">
                    <a:pos x="25" y="2"/>
                  </a:cxn>
                  <a:cxn ang="0">
                    <a:pos x="20" y="2"/>
                  </a:cxn>
                  <a:cxn ang="0">
                    <a:pos x="15" y="2"/>
                  </a:cxn>
                  <a:cxn ang="0">
                    <a:pos x="10" y="3"/>
                  </a:cxn>
                  <a:cxn ang="0">
                    <a:pos x="5" y="4"/>
                  </a:cxn>
                  <a:cxn ang="0">
                    <a:pos x="0" y="8"/>
                  </a:cxn>
                </a:cxnLst>
                <a:rect l="0" t="0" r="r" b="b"/>
                <a:pathLst>
                  <a:path w="79" h="18">
                    <a:moveTo>
                      <a:pt x="0" y="8"/>
                    </a:moveTo>
                    <a:lnTo>
                      <a:pt x="1" y="9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3" y="15"/>
                    </a:lnTo>
                    <a:lnTo>
                      <a:pt x="8" y="16"/>
                    </a:lnTo>
                    <a:lnTo>
                      <a:pt x="11" y="16"/>
                    </a:lnTo>
                    <a:lnTo>
                      <a:pt x="15" y="17"/>
                    </a:lnTo>
                    <a:lnTo>
                      <a:pt x="19" y="18"/>
                    </a:lnTo>
                    <a:lnTo>
                      <a:pt x="24" y="18"/>
                    </a:lnTo>
                    <a:lnTo>
                      <a:pt x="28" y="18"/>
                    </a:lnTo>
                    <a:lnTo>
                      <a:pt x="33" y="18"/>
                    </a:lnTo>
                    <a:lnTo>
                      <a:pt x="38" y="17"/>
                    </a:lnTo>
                    <a:lnTo>
                      <a:pt x="42" y="17"/>
                    </a:lnTo>
                    <a:lnTo>
                      <a:pt x="47" y="17"/>
                    </a:lnTo>
                    <a:lnTo>
                      <a:pt x="51" y="17"/>
                    </a:lnTo>
                    <a:lnTo>
                      <a:pt x="56" y="17"/>
                    </a:lnTo>
                    <a:lnTo>
                      <a:pt x="62" y="15"/>
                    </a:lnTo>
                    <a:lnTo>
                      <a:pt x="68" y="13"/>
                    </a:lnTo>
                    <a:lnTo>
                      <a:pt x="73" y="11"/>
                    </a:lnTo>
                    <a:lnTo>
                      <a:pt x="79" y="10"/>
                    </a:lnTo>
                    <a:lnTo>
                      <a:pt x="79" y="3"/>
                    </a:lnTo>
                    <a:lnTo>
                      <a:pt x="77" y="0"/>
                    </a:lnTo>
                    <a:lnTo>
                      <a:pt x="72" y="0"/>
                    </a:lnTo>
                    <a:lnTo>
                      <a:pt x="65" y="2"/>
                    </a:lnTo>
                    <a:lnTo>
                      <a:pt x="59" y="2"/>
                    </a:lnTo>
                    <a:lnTo>
                      <a:pt x="55" y="2"/>
                    </a:lnTo>
                    <a:lnTo>
                      <a:pt x="49" y="3"/>
                    </a:lnTo>
                    <a:lnTo>
                      <a:pt x="43" y="3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0" y="2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5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4" name="Freeform 399"/>
              <p:cNvSpPr>
                <a:spLocks/>
              </p:cNvSpPr>
              <p:nvPr/>
            </p:nvSpPr>
            <p:spPr bwMode="auto">
              <a:xfrm>
                <a:off x="7261226" y="4102101"/>
                <a:ext cx="58738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3" y="14"/>
                  </a:cxn>
                  <a:cxn ang="0">
                    <a:pos x="7" y="15"/>
                  </a:cxn>
                  <a:cxn ang="0">
                    <a:pos x="10" y="15"/>
                  </a:cxn>
                  <a:cxn ang="0">
                    <a:pos x="14" y="16"/>
                  </a:cxn>
                  <a:cxn ang="0">
                    <a:pos x="17" y="17"/>
                  </a:cxn>
                  <a:cxn ang="0">
                    <a:pos x="22" y="17"/>
                  </a:cxn>
                  <a:cxn ang="0">
                    <a:pos x="27" y="17"/>
                  </a:cxn>
                  <a:cxn ang="0">
                    <a:pos x="31" y="17"/>
                  </a:cxn>
                  <a:cxn ang="0">
                    <a:pos x="36" y="16"/>
                  </a:cxn>
                  <a:cxn ang="0">
                    <a:pos x="39" y="16"/>
                  </a:cxn>
                  <a:cxn ang="0">
                    <a:pos x="44" y="16"/>
                  </a:cxn>
                  <a:cxn ang="0">
                    <a:pos x="48" y="16"/>
                  </a:cxn>
                  <a:cxn ang="0">
                    <a:pos x="53" y="16"/>
                  </a:cxn>
                  <a:cxn ang="0">
                    <a:pos x="59" y="15"/>
                  </a:cxn>
                  <a:cxn ang="0">
                    <a:pos x="63" y="12"/>
                  </a:cxn>
                  <a:cxn ang="0">
                    <a:pos x="69" y="11"/>
                  </a:cxn>
                  <a:cxn ang="0">
                    <a:pos x="75" y="10"/>
                  </a:cxn>
                  <a:cxn ang="0">
                    <a:pos x="74" y="3"/>
                  </a:cxn>
                  <a:cxn ang="0">
                    <a:pos x="71" y="0"/>
                  </a:cxn>
                  <a:cxn ang="0">
                    <a:pos x="68" y="0"/>
                  </a:cxn>
                  <a:cxn ang="0">
                    <a:pos x="61" y="2"/>
                  </a:cxn>
                  <a:cxn ang="0">
                    <a:pos x="56" y="2"/>
                  </a:cxn>
                  <a:cxn ang="0">
                    <a:pos x="51" y="2"/>
                  </a:cxn>
                  <a:cxn ang="0">
                    <a:pos x="46" y="3"/>
                  </a:cxn>
                  <a:cxn ang="0">
                    <a:pos x="40" y="3"/>
                  </a:cxn>
                  <a:cxn ang="0">
                    <a:pos x="33" y="3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1"/>
                  </a:cxn>
                  <a:cxn ang="0">
                    <a:pos x="14" y="2"/>
                  </a:cxn>
                  <a:cxn ang="0">
                    <a:pos x="10" y="2"/>
                  </a:cxn>
                  <a:cxn ang="0">
                    <a:pos x="6" y="4"/>
                  </a:cxn>
                  <a:cxn ang="0">
                    <a:pos x="0" y="7"/>
                  </a:cxn>
                </a:cxnLst>
                <a:rect l="0" t="0" r="r" b="b"/>
                <a:pathLst>
                  <a:path w="75" h="17">
                    <a:moveTo>
                      <a:pt x="0" y="7"/>
                    </a:moveTo>
                    <a:lnTo>
                      <a:pt x="1" y="8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3" y="14"/>
                    </a:lnTo>
                    <a:lnTo>
                      <a:pt x="7" y="15"/>
                    </a:lnTo>
                    <a:lnTo>
                      <a:pt x="10" y="15"/>
                    </a:lnTo>
                    <a:lnTo>
                      <a:pt x="14" y="16"/>
                    </a:lnTo>
                    <a:lnTo>
                      <a:pt x="17" y="17"/>
                    </a:lnTo>
                    <a:lnTo>
                      <a:pt x="22" y="17"/>
                    </a:lnTo>
                    <a:lnTo>
                      <a:pt x="27" y="17"/>
                    </a:lnTo>
                    <a:lnTo>
                      <a:pt x="31" y="17"/>
                    </a:lnTo>
                    <a:lnTo>
                      <a:pt x="36" y="16"/>
                    </a:lnTo>
                    <a:lnTo>
                      <a:pt x="39" y="16"/>
                    </a:lnTo>
                    <a:lnTo>
                      <a:pt x="44" y="16"/>
                    </a:lnTo>
                    <a:lnTo>
                      <a:pt x="48" y="16"/>
                    </a:lnTo>
                    <a:lnTo>
                      <a:pt x="53" y="16"/>
                    </a:lnTo>
                    <a:lnTo>
                      <a:pt x="59" y="15"/>
                    </a:lnTo>
                    <a:lnTo>
                      <a:pt x="63" y="12"/>
                    </a:lnTo>
                    <a:lnTo>
                      <a:pt x="69" y="11"/>
                    </a:lnTo>
                    <a:lnTo>
                      <a:pt x="75" y="10"/>
                    </a:lnTo>
                    <a:lnTo>
                      <a:pt x="74" y="3"/>
                    </a:lnTo>
                    <a:lnTo>
                      <a:pt x="71" y="0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6" y="2"/>
                    </a:lnTo>
                    <a:lnTo>
                      <a:pt x="51" y="2"/>
                    </a:lnTo>
                    <a:lnTo>
                      <a:pt x="46" y="3"/>
                    </a:lnTo>
                    <a:lnTo>
                      <a:pt x="40" y="3"/>
                    </a:lnTo>
                    <a:lnTo>
                      <a:pt x="33" y="3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1"/>
                    </a:lnTo>
                    <a:lnTo>
                      <a:pt x="14" y="2"/>
                    </a:lnTo>
                    <a:lnTo>
                      <a:pt x="10" y="2"/>
                    </a:lnTo>
                    <a:lnTo>
                      <a:pt x="6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5" name="Freeform 400"/>
              <p:cNvSpPr>
                <a:spLocks/>
              </p:cNvSpPr>
              <p:nvPr/>
            </p:nvSpPr>
            <p:spPr bwMode="auto">
              <a:xfrm>
                <a:off x="7262813" y="4103689"/>
                <a:ext cx="55563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4" y="13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3" y="15"/>
                  </a:cxn>
                  <a:cxn ang="0">
                    <a:pos x="16" y="16"/>
                  </a:cxn>
                  <a:cxn ang="0">
                    <a:pos x="25" y="16"/>
                  </a:cxn>
                  <a:cxn ang="0">
                    <a:pos x="34" y="15"/>
                  </a:cxn>
                  <a:cxn ang="0">
                    <a:pos x="42" y="15"/>
                  </a:cxn>
                  <a:cxn ang="0">
                    <a:pos x="50" y="15"/>
                  </a:cxn>
                  <a:cxn ang="0">
                    <a:pos x="56" y="14"/>
                  </a:cxn>
                  <a:cxn ang="0">
                    <a:pos x="60" y="11"/>
                  </a:cxn>
                  <a:cxn ang="0">
                    <a:pos x="66" y="10"/>
                  </a:cxn>
                  <a:cxn ang="0">
                    <a:pos x="71" y="9"/>
                  </a:cxn>
                  <a:cxn ang="0">
                    <a:pos x="71" y="3"/>
                  </a:cxn>
                  <a:cxn ang="0">
                    <a:pos x="68" y="0"/>
                  </a:cxn>
                  <a:cxn ang="0">
                    <a:pos x="65" y="0"/>
                  </a:cxn>
                  <a:cxn ang="0">
                    <a:pos x="58" y="2"/>
                  </a:cxn>
                  <a:cxn ang="0">
                    <a:pos x="53" y="2"/>
                  </a:cxn>
                  <a:cxn ang="0">
                    <a:pos x="49" y="2"/>
                  </a:cxn>
                  <a:cxn ang="0">
                    <a:pos x="43" y="3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7" y="2"/>
                  </a:cxn>
                  <a:cxn ang="0">
                    <a:pos x="22" y="2"/>
                  </a:cxn>
                  <a:cxn ang="0">
                    <a:pos x="18" y="1"/>
                  </a:cxn>
                  <a:cxn ang="0">
                    <a:pos x="13" y="2"/>
                  </a:cxn>
                  <a:cxn ang="0">
                    <a:pos x="10" y="2"/>
                  </a:cxn>
                  <a:cxn ang="0">
                    <a:pos x="5" y="5"/>
                  </a:cxn>
                  <a:cxn ang="0">
                    <a:pos x="0" y="7"/>
                  </a:cxn>
                </a:cxnLst>
                <a:rect l="0" t="0" r="r" b="b"/>
                <a:pathLst>
                  <a:path w="71" h="16">
                    <a:moveTo>
                      <a:pt x="0" y="7"/>
                    </a:moveTo>
                    <a:lnTo>
                      <a:pt x="1" y="8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4" y="13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6" y="16"/>
                    </a:lnTo>
                    <a:lnTo>
                      <a:pt x="25" y="16"/>
                    </a:lnTo>
                    <a:lnTo>
                      <a:pt x="34" y="15"/>
                    </a:lnTo>
                    <a:lnTo>
                      <a:pt x="42" y="15"/>
                    </a:lnTo>
                    <a:lnTo>
                      <a:pt x="50" y="15"/>
                    </a:lnTo>
                    <a:lnTo>
                      <a:pt x="56" y="14"/>
                    </a:lnTo>
                    <a:lnTo>
                      <a:pt x="60" y="11"/>
                    </a:lnTo>
                    <a:lnTo>
                      <a:pt x="66" y="10"/>
                    </a:lnTo>
                    <a:lnTo>
                      <a:pt x="71" y="9"/>
                    </a:lnTo>
                    <a:lnTo>
                      <a:pt x="71" y="3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58" y="2"/>
                    </a:lnTo>
                    <a:lnTo>
                      <a:pt x="53" y="2"/>
                    </a:lnTo>
                    <a:lnTo>
                      <a:pt x="49" y="2"/>
                    </a:lnTo>
                    <a:lnTo>
                      <a:pt x="43" y="3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7" y="2"/>
                    </a:lnTo>
                    <a:lnTo>
                      <a:pt x="22" y="2"/>
                    </a:lnTo>
                    <a:lnTo>
                      <a:pt x="18" y="1"/>
                    </a:lnTo>
                    <a:lnTo>
                      <a:pt x="13" y="2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6" name="Freeform 401"/>
              <p:cNvSpPr>
                <a:spLocks/>
              </p:cNvSpPr>
              <p:nvPr/>
            </p:nvSpPr>
            <p:spPr bwMode="auto">
              <a:xfrm>
                <a:off x="7264401" y="4105276"/>
                <a:ext cx="52388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3" y="11"/>
                  </a:cxn>
                  <a:cxn ang="0">
                    <a:pos x="5" y="12"/>
                  </a:cxn>
                  <a:cxn ang="0">
                    <a:pos x="9" y="12"/>
                  </a:cxn>
                  <a:cxn ang="0">
                    <a:pos x="12" y="13"/>
                  </a:cxn>
                  <a:cxn ang="0">
                    <a:pos x="16" y="14"/>
                  </a:cxn>
                  <a:cxn ang="0">
                    <a:pos x="24" y="14"/>
                  </a:cxn>
                  <a:cxn ang="0">
                    <a:pos x="32" y="13"/>
                  </a:cxn>
                  <a:cxn ang="0">
                    <a:pos x="39" y="13"/>
                  </a:cxn>
                  <a:cxn ang="0">
                    <a:pos x="47" y="12"/>
                  </a:cxn>
                  <a:cxn ang="0">
                    <a:pos x="51" y="11"/>
                  </a:cxn>
                  <a:cxn ang="0">
                    <a:pos x="56" y="9"/>
                  </a:cxn>
                  <a:cxn ang="0">
                    <a:pos x="62" y="8"/>
                  </a:cxn>
                  <a:cxn ang="0">
                    <a:pos x="65" y="7"/>
                  </a:cxn>
                  <a:cxn ang="0">
                    <a:pos x="65" y="3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4" y="1"/>
                  </a:cxn>
                  <a:cxn ang="0">
                    <a:pos x="49" y="1"/>
                  </a:cxn>
                  <a:cxn ang="0">
                    <a:pos x="45" y="1"/>
                  </a:cxn>
                  <a:cxn ang="0">
                    <a:pos x="40" y="3"/>
                  </a:cxn>
                  <a:cxn ang="0">
                    <a:pos x="35" y="3"/>
                  </a:cxn>
                  <a:cxn ang="0">
                    <a:pos x="30" y="3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7" y="1"/>
                  </a:cxn>
                  <a:cxn ang="0">
                    <a:pos x="12" y="1"/>
                  </a:cxn>
                  <a:cxn ang="0">
                    <a:pos x="9" y="3"/>
                  </a:cxn>
                  <a:cxn ang="0">
                    <a:pos x="4" y="4"/>
                  </a:cxn>
                  <a:cxn ang="0">
                    <a:pos x="0" y="6"/>
                  </a:cxn>
                </a:cxnLst>
                <a:rect l="0" t="0" r="r" b="b"/>
                <a:pathLst>
                  <a:path w="65" h="14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5" y="12"/>
                    </a:lnTo>
                    <a:lnTo>
                      <a:pt x="9" y="12"/>
                    </a:lnTo>
                    <a:lnTo>
                      <a:pt x="12" y="13"/>
                    </a:lnTo>
                    <a:lnTo>
                      <a:pt x="16" y="14"/>
                    </a:lnTo>
                    <a:lnTo>
                      <a:pt x="24" y="14"/>
                    </a:lnTo>
                    <a:lnTo>
                      <a:pt x="32" y="13"/>
                    </a:lnTo>
                    <a:lnTo>
                      <a:pt x="39" y="13"/>
                    </a:lnTo>
                    <a:lnTo>
                      <a:pt x="47" y="12"/>
                    </a:lnTo>
                    <a:lnTo>
                      <a:pt x="51" y="11"/>
                    </a:lnTo>
                    <a:lnTo>
                      <a:pt x="56" y="9"/>
                    </a:lnTo>
                    <a:lnTo>
                      <a:pt x="62" y="8"/>
                    </a:lnTo>
                    <a:lnTo>
                      <a:pt x="65" y="7"/>
                    </a:lnTo>
                    <a:lnTo>
                      <a:pt x="65" y="3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4" y="1"/>
                    </a:lnTo>
                    <a:lnTo>
                      <a:pt x="49" y="1"/>
                    </a:lnTo>
                    <a:lnTo>
                      <a:pt x="45" y="1"/>
                    </a:lnTo>
                    <a:lnTo>
                      <a:pt x="40" y="3"/>
                    </a:lnTo>
                    <a:lnTo>
                      <a:pt x="35" y="3"/>
                    </a:lnTo>
                    <a:lnTo>
                      <a:pt x="30" y="3"/>
                    </a:lnTo>
                    <a:lnTo>
                      <a:pt x="25" y="1"/>
                    </a:lnTo>
                    <a:lnTo>
                      <a:pt x="20" y="1"/>
                    </a:lnTo>
                    <a:lnTo>
                      <a:pt x="17" y="1"/>
                    </a:lnTo>
                    <a:lnTo>
                      <a:pt x="12" y="1"/>
                    </a:lnTo>
                    <a:lnTo>
                      <a:pt x="9" y="3"/>
                    </a:lnTo>
                    <a:lnTo>
                      <a:pt x="4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7" name="Freeform 402"/>
              <p:cNvSpPr>
                <a:spLocks/>
              </p:cNvSpPr>
              <p:nvPr/>
            </p:nvSpPr>
            <p:spPr bwMode="auto">
              <a:xfrm>
                <a:off x="7265988" y="4106864"/>
                <a:ext cx="49213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3" y="10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13" y="12"/>
                  </a:cxn>
                  <a:cxn ang="0">
                    <a:pos x="15" y="13"/>
                  </a:cxn>
                  <a:cxn ang="0">
                    <a:pos x="23" y="12"/>
                  </a:cxn>
                  <a:cxn ang="0">
                    <a:pos x="30" y="12"/>
                  </a:cxn>
                  <a:cxn ang="0">
                    <a:pos x="37" y="12"/>
                  </a:cxn>
                  <a:cxn ang="0">
                    <a:pos x="44" y="11"/>
                  </a:cxn>
                  <a:cxn ang="0">
                    <a:pos x="48" y="10"/>
                  </a:cxn>
                  <a:cxn ang="0">
                    <a:pos x="53" y="8"/>
                  </a:cxn>
                  <a:cxn ang="0">
                    <a:pos x="56" y="8"/>
                  </a:cxn>
                  <a:cxn ang="0">
                    <a:pos x="61" y="7"/>
                  </a:cxn>
                  <a:cxn ang="0">
                    <a:pos x="61" y="3"/>
                  </a:cxn>
                  <a:cxn ang="0">
                    <a:pos x="60" y="0"/>
                  </a:cxn>
                  <a:cxn ang="0">
                    <a:pos x="56" y="0"/>
                  </a:cxn>
                  <a:cxn ang="0">
                    <a:pos x="51" y="2"/>
                  </a:cxn>
                  <a:cxn ang="0">
                    <a:pos x="46" y="2"/>
                  </a:cxn>
                  <a:cxn ang="0">
                    <a:pos x="43" y="2"/>
                  </a:cxn>
                  <a:cxn ang="0">
                    <a:pos x="38" y="3"/>
                  </a:cxn>
                  <a:cxn ang="0">
                    <a:pos x="34" y="3"/>
                  </a:cxn>
                  <a:cxn ang="0">
                    <a:pos x="29" y="3"/>
                  </a:cxn>
                  <a:cxn ang="0">
                    <a:pos x="24" y="2"/>
                  </a:cxn>
                  <a:cxn ang="0">
                    <a:pos x="20" y="2"/>
                  </a:cxn>
                  <a:cxn ang="0">
                    <a:pos x="16" y="2"/>
                  </a:cxn>
                  <a:cxn ang="0">
                    <a:pos x="13" y="2"/>
                  </a:cxn>
                  <a:cxn ang="0">
                    <a:pos x="8" y="2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61" h="13">
                    <a:moveTo>
                      <a:pt x="0" y="5"/>
                    </a:moveTo>
                    <a:lnTo>
                      <a:pt x="1" y="6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3" y="10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13" y="12"/>
                    </a:lnTo>
                    <a:lnTo>
                      <a:pt x="15" y="13"/>
                    </a:lnTo>
                    <a:lnTo>
                      <a:pt x="23" y="12"/>
                    </a:lnTo>
                    <a:lnTo>
                      <a:pt x="30" y="12"/>
                    </a:lnTo>
                    <a:lnTo>
                      <a:pt x="37" y="12"/>
                    </a:lnTo>
                    <a:lnTo>
                      <a:pt x="44" y="11"/>
                    </a:lnTo>
                    <a:lnTo>
                      <a:pt x="48" y="10"/>
                    </a:lnTo>
                    <a:lnTo>
                      <a:pt x="53" y="8"/>
                    </a:lnTo>
                    <a:lnTo>
                      <a:pt x="56" y="8"/>
                    </a:lnTo>
                    <a:lnTo>
                      <a:pt x="61" y="7"/>
                    </a:lnTo>
                    <a:lnTo>
                      <a:pt x="61" y="3"/>
                    </a:lnTo>
                    <a:lnTo>
                      <a:pt x="60" y="0"/>
                    </a:lnTo>
                    <a:lnTo>
                      <a:pt x="56" y="0"/>
                    </a:lnTo>
                    <a:lnTo>
                      <a:pt x="51" y="2"/>
                    </a:lnTo>
                    <a:lnTo>
                      <a:pt x="46" y="2"/>
                    </a:lnTo>
                    <a:lnTo>
                      <a:pt x="43" y="2"/>
                    </a:lnTo>
                    <a:lnTo>
                      <a:pt x="38" y="3"/>
                    </a:lnTo>
                    <a:lnTo>
                      <a:pt x="34" y="3"/>
                    </a:lnTo>
                    <a:lnTo>
                      <a:pt x="29" y="3"/>
                    </a:lnTo>
                    <a:lnTo>
                      <a:pt x="24" y="2"/>
                    </a:lnTo>
                    <a:lnTo>
                      <a:pt x="20" y="2"/>
                    </a:lnTo>
                    <a:lnTo>
                      <a:pt x="16" y="2"/>
                    </a:lnTo>
                    <a:lnTo>
                      <a:pt x="13" y="2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8" name="Freeform 403"/>
              <p:cNvSpPr>
                <a:spLocks/>
              </p:cNvSpPr>
              <p:nvPr/>
            </p:nvSpPr>
            <p:spPr bwMode="auto">
              <a:xfrm>
                <a:off x="7269163" y="4106864"/>
                <a:ext cx="44450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8"/>
                  </a:cxn>
                  <a:cxn ang="0">
                    <a:pos x="14" y="11"/>
                  </a:cxn>
                  <a:cxn ang="0">
                    <a:pos x="41" y="9"/>
                  </a:cxn>
                  <a:cxn ang="0">
                    <a:pos x="56" y="5"/>
                  </a:cxn>
                  <a:cxn ang="0">
                    <a:pos x="56" y="1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46" y="1"/>
                  </a:cxn>
                  <a:cxn ang="0">
                    <a:pos x="31" y="2"/>
                  </a:cxn>
                  <a:cxn ang="0">
                    <a:pos x="22" y="1"/>
                  </a:cxn>
                  <a:cxn ang="0">
                    <a:pos x="14" y="1"/>
                  </a:cxn>
                  <a:cxn ang="0">
                    <a:pos x="8" y="1"/>
                  </a:cxn>
                  <a:cxn ang="0">
                    <a:pos x="0" y="4"/>
                  </a:cxn>
                </a:cxnLst>
                <a:rect l="0" t="0" r="r" b="b"/>
                <a:pathLst>
                  <a:path w="56" h="11">
                    <a:moveTo>
                      <a:pt x="0" y="4"/>
                    </a:moveTo>
                    <a:lnTo>
                      <a:pt x="3" y="8"/>
                    </a:lnTo>
                    <a:lnTo>
                      <a:pt x="14" y="11"/>
                    </a:lnTo>
                    <a:lnTo>
                      <a:pt x="41" y="9"/>
                    </a:lnTo>
                    <a:lnTo>
                      <a:pt x="56" y="5"/>
                    </a:lnTo>
                    <a:lnTo>
                      <a:pt x="56" y="1"/>
                    </a:lnTo>
                    <a:lnTo>
                      <a:pt x="55" y="0"/>
                    </a:lnTo>
                    <a:lnTo>
                      <a:pt x="52" y="0"/>
                    </a:lnTo>
                    <a:lnTo>
                      <a:pt x="46" y="1"/>
                    </a:lnTo>
                    <a:lnTo>
                      <a:pt x="31" y="2"/>
                    </a:lnTo>
                    <a:lnTo>
                      <a:pt x="22" y="1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9" name="Freeform 460"/>
              <p:cNvSpPr>
                <a:spLocks/>
              </p:cNvSpPr>
              <p:nvPr/>
            </p:nvSpPr>
            <p:spPr bwMode="auto">
              <a:xfrm>
                <a:off x="7265988" y="3973513"/>
                <a:ext cx="44450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12"/>
                  </a:cxn>
                  <a:cxn ang="0">
                    <a:pos x="12" y="14"/>
                  </a:cxn>
                  <a:cxn ang="0">
                    <a:pos x="39" y="14"/>
                  </a:cxn>
                  <a:cxn ang="0">
                    <a:pos x="56" y="8"/>
                  </a:cxn>
                  <a:cxn ang="0">
                    <a:pos x="56" y="2"/>
                  </a:cxn>
                  <a:cxn ang="0">
                    <a:pos x="54" y="0"/>
                  </a:cxn>
                  <a:cxn ang="0">
                    <a:pos x="50" y="0"/>
                  </a:cxn>
                  <a:cxn ang="0">
                    <a:pos x="46" y="1"/>
                  </a:cxn>
                  <a:cxn ang="0">
                    <a:pos x="30" y="2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7" y="2"/>
                  </a:cxn>
                  <a:cxn ang="0">
                    <a:pos x="0" y="6"/>
                  </a:cxn>
                </a:cxnLst>
                <a:rect l="0" t="0" r="r" b="b"/>
                <a:pathLst>
                  <a:path w="56" h="14">
                    <a:moveTo>
                      <a:pt x="0" y="6"/>
                    </a:moveTo>
                    <a:lnTo>
                      <a:pt x="2" y="12"/>
                    </a:lnTo>
                    <a:lnTo>
                      <a:pt x="12" y="14"/>
                    </a:lnTo>
                    <a:lnTo>
                      <a:pt x="39" y="14"/>
                    </a:lnTo>
                    <a:lnTo>
                      <a:pt x="56" y="8"/>
                    </a:lnTo>
                    <a:lnTo>
                      <a:pt x="56" y="2"/>
                    </a:lnTo>
                    <a:lnTo>
                      <a:pt x="54" y="0"/>
                    </a:lnTo>
                    <a:lnTo>
                      <a:pt x="50" y="0"/>
                    </a:lnTo>
                    <a:lnTo>
                      <a:pt x="46" y="1"/>
                    </a:lnTo>
                    <a:lnTo>
                      <a:pt x="30" y="2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7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" name="Freeform 461"/>
              <p:cNvSpPr>
                <a:spLocks/>
              </p:cNvSpPr>
              <p:nvPr/>
            </p:nvSpPr>
            <p:spPr bwMode="auto">
              <a:xfrm>
                <a:off x="7265988" y="3973513"/>
                <a:ext cx="44450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2"/>
                  </a:cxn>
                  <a:cxn ang="0">
                    <a:pos x="5" y="13"/>
                  </a:cxn>
                  <a:cxn ang="0">
                    <a:pos x="8" y="13"/>
                  </a:cxn>
                  <a:cxn ang="0">
                    <a:pos x="10" y="13"/>
                  </a:cxn>
                  <a:cxn ang="0">
                    <a:pos x="13" y="14"/>
                  </a:cxn>
                  <a:cxn ang="0">
                    <a:pos x="18" y="14"/>
                  </a:cxn>
                  <a:cxn ang="0">
                    <a:pos x="25" y="14"/>
                  </a:cxn>
                  <a:cxn ang="0">
                    <a:pos x="32" y="14"/>
                  </a:cxn>
                  <a:cxn ang="0">
                    <a:pos x="38" y="14"/>
                  </a:cxn>
                  <a:cxn ang="0">
                    <a:pos x="43" y="13"/>
                  </a:cxn>
                  <a:cxn ang="0">
                    <a:pos x="46" y="10"/>
                  </a:cxn>
                  <a:cxn ang="0">
                    <a:pos x="49" y="9"/>
                  </a:cxn>
                  <a:cxn ang="0">
                    <a:pos x="54" y="8"/>
                  </a:cxn>
                  <a:cxn ang="0">
                    <a:pos x="54" y="2"/>
                  </a:cxn>
                  <a:cxn ang="0">
                    <a:pos x="52" y="0"/>
                  </a:cxn>
                  <a:cxn ang="0">
                    <a:pos x="48" y="0"/>
                  </a:cxn>
                  <a:cxn ang="0">
                    <a:pos x="44" y="2"/>
                  </a:cxn>
                  <a:cxn ang="0">
                    <a:pos x="40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9" y="2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7" y="2"/>
                  </a:cxn>
                  <a:cxn ang="0">
                    <a:pos x="0" y="6"/>
                  </a:cxn>
                </a:cxnLst>
                <a:rect l="0" t="0" r="r" b="b"/>
                <a:pathLst>
                  <a:path w="54" h="14">
                    <a:moveTo>
                      <a:pt x="0" y="6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0" y="13"/>
                    </a:lnTo>
                    <a:lnTo>
                      <a:pt x="13" y="14"/>
                    </a:lnTo>
                    <a:lnTo>
                      <a:pt x="18" y="14"/>
                    </a:lnTo>
                    <a:lnTo>
                      <a:pt x="25" y="14"/>
                    </a:lnTo>
                    <a:lnTo>
                      <a:pt x="32" y="14"/>
                    </a:lnTo>
                    <a:lnTo>
                      <a:pt x="38" y="14"/>
                    </a:lnTo>
                    <a:lnTo>
                      <a:pt x="43" y="13"/>
                    </a:lnTo>
                    <a:lnTo>
                      <a:pt x="46" y="10"/>
                    </a:lnTo>
                    <a:lnTo>
                      <a:pt x="49" y="9"/>
                    </a:lnTo>
                    <a:lnTo>
                      <a:pt x="54" y="8"/>
                    </a:lnTo>
                    <a:lnTo>
                      <a:pt x="54" y="2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4" y="2"/>
                    </a:lnTo>
                    <a:lnTo>
                      <a:pt x="40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7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1" name="Freeform 462"/>
              <p:cNvSpPr>
                <a:spLocks/>
              </p:cNvSpPr>
              <p:nvPr/>
            </p:nvSpPr>
            <p:spPr bwMode="auto">
              <a:xfrm>
                <a:off x="7267575" y="3973513"/>
                <a:ext cx="41275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1"/>
                  </a:cxn>
                  <a:cxn ang="0">
                    <a:pos x="5" y="12"/>
                  </a:cxn>
                  <a:cxn ang="0">
                    <a:pos x="8" y="12"/>
                  </a:cxn>
                  <a:cxn ang="0">
                    <a:pos x="10" y="12"/>
                  </a:cxn>
                  <a:cxn ang="0">
                    <a:pos x="13" y="13"/>
                  </a:cxn>
                  <a:cxn ang="0">
                    <a:pos x="19" y="13"/>
                  </a:cxn>
                  <a:cxn ang="0">
                    <a:pos x="25" y="12"/>
                  </a:cxn>
                  <a:cxn ang="0">
                    <a:pos x="31" y="12"/>
                  </a:cxn>
                  <a:cxn ang="0">
                    <a:pos x="37" y="12"/>
                  </a:cxn>
                  <a:cxn ang="0">
                    <a:pos x="40" y="11"/>
                  </a:cxn>
                  <a:cxn ang="0">
                    <a:pos x="45" y="9"/>
                  </a:cxn>
                  <a:cxn ang="0">
                    <a:pos x="48" y="8"/>
                  </a:cxn>
                  <a:cxn ang="0">
                    <a:pos x="52" y="7"/>
                  </a:cxn>
                  <a:cxn ang="0">
                    <a:pos x="52" y="3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3" y="1"/>
                  </a:cxn>
                  <a:cxn ang="0">
                    <a:pos x="39" y="1"/>
                  </a:cxn>
                  <a:cxn ang="0">
                    <a:pos x="36" y="1"/>
                  </a:cxn>
                  <a:cxn ang="0">
                    <a:pos x="31" y="3"/>
                  </a:cxn>
                  <a:cxn ang="0">
                    <a:pos x="28" y="3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7" y="1"/>
                  </a:cxn>
                  <a:cxn ang="0">
                    <a:pos x="0" y="5"/>
                  </a:cxn>
                </a:cxnLst>
                <a:rect l="0" t="0" r="r" b="b"/>
                <a:pathLst>
                  <a:path w="52" h="13">
                    <a:moveTo>
                      <a:pt x="0" y="5"/>
                    </a:moveTo>
                    <a:lnTo>
                      <a:pt x="1" y="6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10" y="12"/>
                    </a:lnTo>
                    <a:lnTo>
                      <a:pt x="13" y="13"/>
                    </a:lnTo>
                    <a:lnTo>
                      <a:pt x="19" y="13"/>
                    </a:lnTo>
                    <a:lnTo>
                      <a:pt x="25" y="12"/>
                    </a:lnTo>
                    <a:lnTo>
                      <a:pt x="31" y="12"/>
                    </a:lnTo>
                    <a:lnTo>
                      <a:pt x="37" y="12"/>
                    </a:lnTo>
                    <a:lnTo>
                      <a:pt x="40" y="11"/>
                    </a:lnTo>
                    <a:lnTo>
                      <a:pt x="45" y="9"/>
                    </a:lnTo>
                    <a:lnTo>
                      <a:pt x="48" y="8"/>
                    </a:lnTo>
                    <a:lnTo>
                      <a:pt x="52" y="7"/>
                    </a:lnTo>
                    <a:lnTo>
                      <a:pt x="52" y="3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3" y="1"/>
                    </a:lnTo>
                    <a:lnTo>
                      <a:pt x="39" y="1"/>
                    </a:lnTo>
                    <a:lnTo>
                      <a:pt x="36" y="1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7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2" name="Freeform 463"/>
              <p:cNvSpPr>
                <a:spLocks/>
              </p:cNvSpPr>
              <p:nvPr/>
            </p:nvSpPr>
            <p:spPr bwMode="auto">
              <a:xfrm>
                <a:off x="7269163" y="3975101"/>
                <a:ext cx="38100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3" y="8"/>
                  </a:cxn>
                  <a:cxn ang="0">
                    <a:pos x="3" y="10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9" y="11"/>
                  </a:cxn>
                  <a:cxn ang="0">
                    <a:pos x="12" y="12"/>
                  </a:cxn>
                  <a:cxn ang="0">
                    <a:pos x="18" y="12"/>
                  </a:cxn>
                  <a:cxn ang="0">
                    <a:pos x="24" y="11"/>
                  </a:cxn>
                  <a:cxn ang="0">
                    <a:pos x="30" y="11"/>
                  </a:cxn>
                  <a:cxn ang="0">
                    <a:pos x="36" y="11"/>
                  </a:cxn>
                  <a:cxn ang="0">
                    <a:pos x="39" y="10"/>
                  </a:cxn>
                  <a:cxn ang="0">
                    <a:pos x="43" y="8"/>
                  </a:cxn>
                  <a:cxn ang="0">
                    <a:pos x="46" y="8"/>
                  </a:cxn>
                  <a:cxn ang="0">
                    <a:pos x="50" y="7"/>
                  </a:cxn>
                  <a:cxn ang="0">
                    <a:pos x="50" y="3"/>
                  </a:cxn>
                  <a:cxn ang="0">
                    <a:pos x="47" y="0"/>
                  </a:cxn>
                  <a:cxn ang="0">
                    <a:pos x="45" y="0"/>
                  </a:cxn>
                  <a:cxn ang="0">
                    <a:pos x="41" y="2"/>
                  </a:cxn>
                  <a:cxn ang="0">
                    <a:pos x="37" y="2"/>
                  </a:cxn>
                  <a:cxn ang="0">
                    <a:pos x="34" y="2"/>
                  </a:cxn>
                  <a:cxn ang="0">
                    <a:pos x="30" y="2"/>
                  </a:cxn>
                  <a:cxn ang="0">
                    <a:pos x="28" y="2"/>
                  </a:cxn>
                  <a:cxn ang="0">
                    <a:pos x="19" y="2"/>
                  </a:cxn>
                  <a:cxn ang="0">
                    <a:pos x="13" y="0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0" h="12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3" y="10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9" y="11"/>
                    </a:lnTo>
                    <a:lnTo>
                      <a:pt x="12" y="12"/>
                    </a:lnTo>
                    <a:lnTo>
                      <a:pt x="18" y="12"/>
                    </a:lnTo>
                    <a:lnTo>
                      <a:pt x="24" y="11"/>
                    </a:lnTo>
                    <a:lnTo>
                      <a:pt x="30" y="11"/>
                    </a:lnTo>
                    <a:lnTo>
                      <a:pt x="36" y="11"/>
                    </a:lnTo>
                    <a:lnTo>
                      <a:pt x="39" y="10"/>
                    </a:lnTo>
                    <a:lnTo>
                      <a:pt x="43" y="8"/>
                    </a:lnTo>
                    <a:lnTo>
                      <a:pt x="46" y="8"/>
                    </a:lnTo>
                    <a:lnTo>
                      <a:pt x="50" y="7"/>
                    </a:lnTo>
                    <a:lnTo>
                      <a:pt x="50" y="3"/>
                    </a:lnTo>
                    <a:lnTo>
                      <a:pt x="47" y="0"/>
                    </a:lnTo>
                    <a:lnTo>
                      <a:pt x="45" y="0"/>
                    </a:lnTo>
                    <a:lnTo>
                      <a:pt x="41" y="2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0" y="2"/>
                    </a:lnTo>
                    <a:lnTo>
                      <a:pt x="28" y="2"/>
                    </a:lnTo>
                    <a:lnTo>
                      <a:pt x="19" y="2"/>
                    </a:lnTo>
                    <a:lnTo>
                      <a:pt x="13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3" name="Freeform 464"/>
              <p:cNvSpPr>
                <a:spLocks/>
              </p:cNvSpPr>
              <p:nvPr/>
            </p:nvSpPr>
            <p:spPr bwMode="auto">
              <a:xfrm>
                <a:off x="7270750" y="3975101"/>
                <a:ext cx="36513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4" y="11"/>
                  </a:cxn>
                  <a:cxn ang="0">
                    <a:pos x="6" y="11"/>
                  </a:cxn>
                  <a:cxn ang="0">
                    <a:pos x="8" y="11"/>
                  </a:cxn>
                  <a:cxn ang="0">
                    <a:pos x="10" y="12"/>
                  </a:cxn>
                  <a:cxn ang="0">
                    <a:pos x="16" y="11"/>
                  </a:cxn>
                  <a:cxn ang="0">
                    <a:pos x="21" y="11"/>
                  </a:cxn>
                  <a:cxn ang="0">
                    <a:pos x="26" y="11"/>
                  </a:cxn>
                  <a:cxn ang="0">
                    <a:pos x="32" y="11"/>
                  </a:cxn>
                  <a:cxn ang="0">
                    <a:pos x="35" y="10"/>
                  </a:cxn>
                  <a:cxn ang="0">
                    <a:pos x="39" y="8"/>
                  </a:cxn>
                  <a:cxn ang="0">
                    <a:pos x="42" y="8"/>
                  </a:cxn>
                  <a:cxn ang="0">
                    <a:pos x="46" y="7"/>
                  </a:cxn>
                  <a:cxn ang="0">
                    <a:pos x="46" y="3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8" y="2"/>
                  </a:cxn>
                  <a:cxn ang="0">
                    <a:pos x="34" y="2"/>
                  </a:cxn>
                  <a:cxn ang="0">
                    <a:pos x="31" y="2"/>
                  </a:cxn>
                  <a:cxn ang="0">
                    <a:pos x="27" y="3"/>
                  </a:cxn>
                  <a:cxn ang="0">
                    <a:pos x="25" y="3"/>
                  </a:cxn>
                  <a:cxn ang="0">
                    <a:pos x="17" y="3"/>
                  </a:cxn>
                  <a:cxn ang="0">
                    <a:pos x="11" y="2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46" h="12">
                    <a:moveTo>
                      <a:pt x="0" y="5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10"/>
                    </a:lnTo>
                    <a:lnTo>
                      <a:pt x="4" y="11"/>
                    </a:lnTo>
                    <a:lnTo>
                      <a:pt x="6" y="11"/>
                    </a:lnTo>
                    <a:lnTo>
                      <a:pt x="8" y="11"/>
                    </a:lnTo>
                    <a:lnTo>
                      <a:pt x="10" y="12"/>
                    </a:lnTo>
                    <a:lnTo>
                      <a:pt x="16" y="11"/>
                    </a:lnTo>
                    <a:lnTo>
                      <a:pt x="21" y="11"/>
                    </a:lnTo>
                    <a:lnTo>
                      <a:pt x="26" y="11"/>
                    </a:lnTo>
                    <a:lnTo>
                      <a:pt x="32" y="11"/>
                    </a:lnTo>
                    <a:lnTo>
                      <a:pt x="35" y="10"/>
                    </a:lnTo>
                    <a:lnTo>
                      <a:pt x="39" y="8"/>
                    </a:lnTo>
                    <a:lnTo>
                      <a:pt x="42" y="8"/>
                    </a:lnTo>
                    <a:lnTo>
                      <a:pt x="46" y="7"/>
                    </a:lnTo>
                    <a:lnTo>
                      <a:pt x="46" y="3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8" y="2"/>
                    </a:lnTo>
                    <a:lnTo>
                      <a:pt x="34" y="2"/>
                    </a:lnTo>
                    <a:lnTo>
                      <a:pt x="31" y="2"/>
                    </a:lnTo>
                    <a:lnTo>
                      <a:pt x="27" y="3"/>
                    </a:lnTo>
                    <a:lnTo>
                      <a:pt x="25" y="3"/>
                    </a:lnTo>
                    <a:lnTo>
                      <a:pt x="17" y="3"/>
                    </a:lnTo>
                    <a:lnTo>
                      <a:pt x="11" y="2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4" name="Freeform 465"/>
              <p:cNvSpPr>
                <a:spLocks/>
              </p:cNvSpPr>
              <p:nvPr/>
            </p:nvSpPr>
            <p:spPr bwMode="auto">
              <a:xfrm>
                <a:off x="7270750" y="3975101"/>
                <a:ext cx="34925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6" y="9"/>
                  </a:cxn>
                  <a:cxn ang="0">
                    <a:pos x="20" y="9"/>
                  </a:cxn>
                  <a:cxn ang="0">
                    <a:pos x="26" y="9"/>
                  </a:cxn>
                  <a:cxn ang="0">
                    <a:pos x="31" y="9"/>
                  </a:cxn>
                  <a:cxn ang="0">
                    <a:pos x="34" y="8"/>
                  </a:cxn>
                  <a:cxn ang="0">
                    <a:pos x="38" y="6"/>
                  </a:cxn>
                  <a:cxn ang="0">
                    <a:pos x="40" y="6"/>
                  </a:cxn>
                  <a:cxn ang="0">
                    <a:pos x="43" y="5"/>
                  </a:cxn>
                  <a:cxn ang="0">
                    <a:pos x="43" y="2"/>
                  </a:cxn>
                  <a:cxn ang="0">
                    <a:pos x="41" y="0"/>
                  </a:cxn>
                  <a:cxn ang="0">
                    <a:pos x="39" y="0"/>
                  </a:cxn>
                  <a:cxn ang="0">
                    <a:pos x="35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43" h="10">
                    <a:moveTo>
                      <a:pt x="0" y="3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6" y="9"/>
                    </a:lnTo>
                    <a:lnTo>
                      <a:pt x="20" y="9"/>
                    </a:lnTo>
                    <a:lnTo>
                      <a:pt x="26" y="9"/>
                    </a:lnTo>
                    <a:lnTo>
                      <a:pt x="31" y="9"/>
                    </a:lnTo>
                    <a:lnTo>
                      <a:pt x="34" y="8"/>
                    </a:lnTo>
                    <a:lnTo>
                      <a:pt x="38" y="6"/>
                    </a:lnTo>
                    <a:lnTo>
                      <a:pt x="40" y="6"/>
                    </a:lnTo>
                    <a:lnTo>
                      <a:pt x="43" y="5"/>
                    </a:lnTo>
                    <a:lnTo>
                      <a:pt x="43" y="2"/>
                    </a:lnTo>
                    <a:lnTo>
                      <a:pt x="41" y="0"/>
                    </a:lnTo>
                    <a:lnTo>
                      <a:pt x="39" y="0"/>
                    </a:lnTo>
                    <a:lnTo>
                      <a:pt x="35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5" name="Freeform 466"/>
              <p:cNvSpPr>
                <a:spLocks/>
              </p:cNvSpPr>
              <p:nvPr/>
            </p:nvSpPr>
            <p:spPr bwMode="auto">
              <a:xfrm>
                <a:off x="7272338" y="3975101"/>
                <a:ext cx="33338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5" y="9"/>
                  </a:cxn>
                  <a:cxn ang="0">
                    <a:pos x="19" y="9"/>
                  </a:cxn>
                  <a:cxn ang="0">
                    <a:pos x="25" y="9"/>
                  </a:cxn>
                  <a:cxn ang="0">
                    <a:pos x="30" y="9"/>
                  </a:cxn>
                  <a:cxn ang="0">
                    <a:pos x="32" y="8"/>
                  </a:cxn>
                  <a:cxn ang="0">
                    <a:pos x="36" y="6"/>
                  </a:cxn>
                  <a:cxn ang="0">
                    <a:pos x="39" y="6"/>
                  </a:cxn>
                  <a:cxn ang="0">
                    <a:pos x="41" y="5"/>
                  </a:cxn>
                  <a:cxn ang="0">
                    <a:pos x="41" y="2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4" y="1"/>
                  </a:cxn>
                  <a:cxn ang="0">
                    <a:pos x="31" y="2"/>
                  </a:cxn>
                  <a:cxn ang="0">
                    <a:pos x="29" y="2"/>
                  </a:cxn>
                  <a:cxn ang="0">
                    <a:pos x="25" y="2"/>
                  </a:cxn>
                  <a:cxn ang="0">
                    <a:pos x="23" y="2"/>
                  </a:cxn>
                  <a:cxn ang="0">
                    <a:pos x="16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1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5" y="9"/>
                    </a:lnTo>
                    <a:lnTo>
                      <a:pt x="19" y="9"/>
                    </a:lnTo>
                    <a:lnTo>
                      <a:pt x="25" y="9"/>
                    </a:lnTo>
                    <a:lnTo>
                      <a:pt x="30" y="9"/>
                    </a:lnTo>
                    <a:lnTo>
                      <a:pt x="32" y="8"/>
                    </a:lnTo>
                    <a:lnTo>
                      <a:pt x="36" y="6"/>
                    </a:lnTo>
                    <a:lnTo>
                      <a:pt x="39" y="6"/>
                    </a:lnTo>
                    <a:lnTo>
                      <a:pt x="41" y="5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4" y="1"/>
                    </a:lnTo>
                    <a:lnTo>
                      <a:pt x="31" y="2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6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6" name="Freeform 467"/>
              <p:cNvSpPr>
                <a:spLocks/>
              </p:cNvSpPr>
              <p:nvPr/>
            </p:nvSpPr>
            <p:spPr bwMode="auto">
              <a:xfrm>
                <a:off x="7273925" y="3976688"/>
                <a:ext cx="30163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8"/>
                  </a:cxn>
                  <a:cxn ang="0">
                    <a:pos x="8" y="9"/>
                  </a:cxn>
                  <a:cxn ang="0">
                    <a:pos x="13" y="8"/>
                  </a:cxn>
                  <a:cxn ang="0">
                    <a:pos x="17" y="8"/>
                  </a:cxn>
                  <a:cxn ang="0">
                    <a:pos x="22" y="8"/>
                  </a:cxn>
                  <a:cxn ang="0">
                    <a:pos x="27" y="8"/>
                  </a:cxn>
                  <a:cxn ang="0">
                    <a:pos x="30" y="7"/>
                  </a:cxn>
                  <a:cxn ang="0">
                    <a:pos x="32" y="5"/>
                  </a:cxn>
                  <a:cxn ang="0">
                    <a:pos x="36" y="5"/>
                  </a:cxn>
                  <a:cxn ang="0">
                    <a:pos x="38" y="4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5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8" h="9">
                    <a:moveTo>
                      <a:pt x="0" y="3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13" y="8"/>
                    </a:lnTo>
                    <a:lnTo>
                      <a:pt x="17" y="8"/>
                    </a:lnTo>
                    <a:lnTo>
                      <a:pt x="22" y="8"/>
                    </a:lnTo>
                    <a:lnTo>
                      <a:pt x="27" y="8"/>
                    </a:lnTo>
                    <a:lnTo>
                      <a:pt x="30" y="7"/>
                    </a:lnTo>
                    <a:lnTo>
                      <a:pt x="32" y="5"/>
                    </a:lnTo>
                    <a:lnTo>
                      <a:pt x="36" y="5"/>
                    </a:lnTo>
                    <a:lnTo>
                      <a:pt x="38" y="4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5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7" name="Freeform 468"/>
              <p:cNvSpPr>
                <a:spLocks/>
              </p:cNvSpPr>
              <p:nvPr/>
            </p:nvSpPr>
            <p:spPr bwMode="auto">
              <a:xfrm>
                <a:off x="7275513" y="3976688"/>
                <a:ext cx="28575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8" y="8"/>
                  </a:cxn>
                  <a:cxn ang="0">
                    <a:pos x="13" y="7"/>
                  </a:cxn>
                  <a:cxn ang="0">
                    <a:pos x="18" y="7"/>
                  </a:cxn>
                  <a:cxn ang="0">
                    <a:pos x="21" y="7"/>
                  </a:cxn>
                  <a:cxn ang="0">
                    <a:pos x="26" y="7"/>
                  </a:cxn>
                  <a:cxn ang="0">
                    <a:pos x="28" y="6"/>
                  </a:cxn>
                  <a:cxn ang="0">
                    <a:pos x="31" y="4"/>
                  </a:cxn>
                  <a:cxn ang="0">
                    <a:pos x="34" y="4"/>
                  </a:cxn>
                  <a:cxn ang="0">
                    <a:pos x="36" y="3"/>
                  </a:cxn>
                  <a:cxn ang="0">
                    <a:pos x="36" y="1"/>
                  </a:cxn>
                  <a:cxn ang="0">
                    <a:pos x="35" y="0"/>
                  </a:cxn>
                  <a:cxn ang="0">
                    <a:pos x="33" y="0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2" y="1"/>
                  </a:cxn>
                  <a:cxn ang="0">
                    <a:pos x="20" y="1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6" h="8">
                    <a:moveTo>
                      <a:pt x="0" y="3"/>
                    </a:move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13" y="7"/>
                    </a:lnTo>
                    <a:lnTo>
                      <a:pt x="18" y="7"/>
                    </a:lnTo>
                    <a:lnTo>
                      <a:pt x="21" y="7"/>
                    </a:lnTo>
                    <a:lnTo>
                      <a:pt x="26" y="7"/>
                    </a:lnTo>
                    <a:lnTo>
                      <a:pt x="28" y="6"/>
                    </a:lnTo>
                    <a:lnTo>
                      <a:pt x="31" y="4"/>
                    </a:lnTo>
                    <a:lnTo>
                      <a:pt x="34" y="4"/>
                    </a:lnTo>
                    <a:lnTo>
                      <a:pt x="36" y="3"/>
                    </a:ln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8" name="Freeform 469"/>
              <p:cNvSpPr>
                <a:spLocks/>
              </p:cNvSpPr>
              <p:nvPr/>
            </p:nvSpPr>
            <p:spPr bwMode="auto">
              <a:xfrm>
                <a:off x="7275513" y="3976688"/>
                <a:ext cx="26988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9" y="8"/>
                  </a:cxn>
                  <a:cxn ang="0">
                    <a:pos x="13" y="7"/>
                  </a:cxn>
                  <a:cxn ang="0">
                    <a:pos x="17" y="7"/>
                  </a:cxn>
                  <a:cxn ang="0">
                    <a:pos x="20" y="7"/>
                  </a:cxn>
                  <a:cxn ang="0">
                    <a:pos x="25" y="7"/>
                  </a:cxn>
                  <a:cxn ang="0">
                    <a:pos x="27" y="6"/>
                  </a:cxn>
                  <a:cxn ang="0">
                    <a:pos x="29" y="6"/>
                  </a:cxn>
                  <a:cxn ang="0">
                    <a:pos x="32" y="4"/>
                  </a:cxn>
                  <a:cxn ang="0">
                    <a:pos x="34" y="4"/>
                  </a:cxn>
                  <a:cxn ang="0">
                    <a:pos x="34" y="1"/>
                  </a:cxn>
                  <a:cxn ang="0">
                    <a:pos x="33" y="0"/>
                  </a:cxn>
                  <a:cxn ang="0">
                    <a:pos x="30" y="0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4" h="8">
                    <a:moveTo>
                      <a:pt x="0" y="3"/>
                    </a:moveTo>
                    <a:lnTo>
                      <a:pt x="2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3" y="7"/>
                    </a:lnTo>
                    <a:lnTo>
                      <a:pt x="17" y="7"/>
                    </a:lnTo>
                    <a:lnTo>
                      <a:pt x="20" y="7"/>
                    </a:lnTo>
                    <a:lnTo>
                      <a:pt x="25" y="7"/>
                    </a:lnTo>
                    <a:lnTo>
                      <a:pt x="27" y="6"/>
                    </a:lnTo>
                    <a:lnTo>
                      <a:pt x="29" y="6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4" y="1"/>
                    </a:lnTo>
                    <a:lnTo>
                      <a:pt x="33" y="0"/>
                    </a:lnTo>
                    <a:lnTo>
                      <a:pt x="30" y="0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9" name="Freeform 470"/>
              <p:cNvSpPr>
                <a:spLocks/>
              </p:cNvSpPr>
              <p:nvPr/>
            </p:nvSpPr>
            <p:spPr bwMode="auto">
              <a:xfrm>
                <a:off x="7277100" y="3978276"/>
                <a:ext cx="23813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" y="5"/>
                  </a:cxn>
                  <a:cxn ang="0">
                    <a:pos x="8" y="7"/>
                  </a:cxn>
                  <a:cxn ang="0">
                    <a:pos x="23" y="5"/>
                  </a:cxn>
                  <a:cxn ang="0">
                    <a:pos x="31" y="3"/>
                  </a:cxn>
                  <a:cxn ang="0">
                    <a:pos x="31" y="1"/>
                  </a:cxn>
                  <a:cxn ang="0">
                    <a:pos x="30" y="0"/>
                  </a:cxn>
                  <a:cxn ang="0">
                    <a:pos x="27" y="0"/>
                  </a:cxn>
                  <a:cxn ang="0">
                    <a:pos x="25" y="1"/>
                  </a:cxn>
                  <a:cxn ang="0">
                    <a:pos x="17" y="1"/>
                  </a:cxn>
                  <a:cxn ang="0">
                    <a:pos x="12" y="1"/>
                  </a:cxn>
                  <a:cxn ang="0">
                    <a:pos x="8" y="0"/>
                  </a:cxn>
                  <a:cxn ang="0">
                    <a:pos x="4" y="1"/>
                  </a:cxn>
                  <a:cxn ang="0">
                    <a:pos x="0" y="2"/>
                  </a:cxn>
                </a:cxnLst>
                <a:rect l="0" t="0" r="r" b="b"/>
                <a:pathLst>
                  <a:path w="31" h="7">
                    <a:moveTo>
                      <a:pt x="0" y="2"/>
                    </a:moveTo>
                    <a:lnTo>
                      <a:pt x="2" y="5"/>
                    </a:lnTo>
                    <a:lnTo>
                      <a:pt x="8" y="7"/>
                    </a:lnTo>
                    <a:lnTo>
                      <a:pt x="23" y="5"/>
                    </a:lnTo>
                    <a:lnTo>
                      <a:pt x="31" y="3"/>
                    </a:lnTo>
                    <a:lnTo>
                      <a:pt x="31" y="1"/>
                    </a:lnTo>
                    <a:lnTo>
                      <a:pt x="30" y="0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17" y="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0" name="Freeform 510"/>
              <p:cNvSpPr>
                <a:spLocks/>
              </p:cNvSpPr>
              <p:nvPr/>
            </p:nvSpPr>
            <p:spPr bwMode="auto">
              <a:xfrm>
                <a:off x="7259638" y="3929063"/>
                <a:ext cx="53975" cy="25400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46" y="1"/>
                  </a:cxn>
                  <a:cxn ang="0">
                    <a:pos x="57" y="4"/>
                  </a:cxn>
                  <a:cxn ang="0">
                    <a:pos x="64" y="10"/>
                  </a:cxn>
                  <a:cxn ang="0">
                    <a:pos x="67" y="16"/>
                  </a:cxn>
                  <a:cxn ang="0">
                    <a:pos x="64" y="23"/>
                  </a:cxn>
                  <a:cxn ang="0">
                    <a:pos x="57" y="27"/>
                  </a:cxn>
                  <a:cxn ang="0">
                    <a:pos x="46" y="31"/>
                  </a:cxn>
                  <a:cxn ang="0">
                    <a:pos x="33" y="32"/>
                  </a:cxn>
                  <a:cxn ang="0">
                    <a:pos x="21" y="31"/>
                  </a:cxn>
                  <a:cxn ang="0">
                    <a:pos x="10" y="27"/>
                  </a:cxn>
                  <a:cxn ang="0">
                    <a:pos x="2" y="23"/>
                  </a:cxn>
                  <a:cxn ang="0">
                    <a:pos x="0" y="16"/>
                  </a:cxn>
                  <a:cxn ang="0">
                    <a:pos x="2" y="10"/>
                  </a:cxn>
                  <a:cxn ang="0">
                    <a:pos x="10" y="4"/>
                  </a:cxn>
                  <a:cxn ang="0">
                    <a:pos x="21" y="1"/>
                  </a:cxn>
                  <a:cxn ang="0">
                    <a:pos x="33" y="0"/>
                  </a:cxn>
                </a:cxnLst>
                <a:rect l="0" t="0" r="r" b="b"/>
                <a:pathLst>
                  <a:path w="67" h="32">
                    <a:moveTo>
                      <a:pt x="33" y="0"/>
                    </a:moveTo>
                    <a:lnTo>
                      <a:pt x="46" y="1"/>
                    </a:lnTo>
                    <a:lnTo>
                      <a:pt x="57" y="4"/>
                    </a:lnTo>
                    <a:lnTo>
                      <a:pt x="64" y="10"/>
                    </a:lnTo>
                    <a:lnTo>
                      <a:pt x="67" y="16"/>
                    </a:lnTo>
                    <a:lnTo>
                      <a:pt x="64" y="23"/>
                    </a:lnTo>
                    <a:lnTo>
                      <a:pt x="57" y="27"/>
                    </a:lnTo>
                    <a:lnTo>
                      <a:pt x="46" y="31"/>
                    </a:lnTo>
                    <a:lnTo>
                      <a:pt x="33" y="32"/>
                    </a:lnTo>
                    <a:lnTo>
                      <a:pt x="21" y="31"/>
                    </a:lnTo>
                    <a:lnTo>
                      <a:pt x="10" y="27"/>
                    </a:lnTo>
                    <a:lnTo>
                      <a:pt x="2" y="23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10" y="4"/>
                    </a:lnTo>
                    <a:lnTo>
                      <a:pt x="21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8" name="Group 554"/>
            <p:cNvGrpSpPr/>
            <p:nvPr/>
          </p:nvGrpSpPr>
          <p:grpSpPr>
            <a:xfrm>
              <a:off x="7955809" y="1685750"/>
              <a:ext cx="190365" cy="399146"/>
              <a:chOff x="6519863" y="3878263"/>
              <a:chExt cx="130175" cy="230189"/>
            </a:xfrm>
          </p:grpSpPr>
          <p:sp>
            <p:nvSpPr>
              <p:cNvPr id="764" name="Freeform 280"/>
              <p:cNvSpPr>
                <a:spLocks/>
              </p:cNvSpPr>
              <p:nvPr/>
            </p:nvSpPr>
            <p:spPr bwMode="auto">
              <a:xfrm>
                <a:off x="6519863" y="3878264"/>
                <a:ext cx="130175" cy="230188"/>
              </a:xfrm>
              <a:custGeom>
                <a:avLst/>
                <a:gdLst/>
                <a:ahLst/>
                <a:cxnLst>
                  <a:cxn ang="0">
                    <a:pos x="33" y="40"/>
                  </a:cxn>
                  <a:cxn ang="0">
                    <a:pos x="23" y="58"/>
                  </a:cxn>
                  <a:cxn ang="0">
                    <a:pos x="36" y="73"/>
                  </a:cxn>
                  <a:cxn ang="0">
                    <a:pos x="53" y="104"/>
                  </a:cxn>
                  <a:cxn ang="0">
                    <a:pos x="42" y="141"/>
                  </a:cxn>
                  <a:cxn ang="0">
                    <a:pos x="23" y="167"/>
                  </a:cxn>
                  <a:cxn ang="0">
                    <a:pos x="17" y="181"/>
                  </a:cxn>
                  <a:cxn ang="0">
                    <a:pos x="23" y="196"/>
                  </a:cxn>
                  <a:cxn ang="0">
                    <a:pos x="3" y="208"/>
                  </a:cxn>
                  <a:cxn ang="0">
                    <a:pos x="4" y="231"/>
                  </a:cxn>
                  <a:cxn ang="0">
                    <a:pos x="0" y="249"/>
                  </a:cxn>
                  <a:cxn ang="0">
                    <a:pos x="17" y="277"/>
                  </a:cxn>
                  <a:cxn ang="0">
                    <a:pos x="56" y="288"/>
                  </a:cxn>
                  <a:cxn ang="0">
                    <a:pos x="99" y="291"/>
                  </a:cxn>
                  <a:cxn ang="0">
                    <a:pos x="141" y="278"/>
                  </a:cxn>
                  <a:cxn ang="0">
                    <a:pos x="163" y="249"/>
                  </a:cxn>
                  <a:cxn ang="0">
                    <a:pos x="159" y="225"/>
                  </a:cxn>
                  <a:cxn ang="0">
                    <a:pos x="152" y="205"/>
                  </a:cxn>
                  <a:cxn ang="0">
                    <a:pos x="144" y="183"/>
                  </a:cxn>
                  <a:cxn ang="0">
                    <a:pos x="141" y="171"/>
                  </a:cxn>
                  <a:cxn ang="0">
                    <a:pos x="121" y="141"/>
                  </a:cxn>
                  <a:cxn ang="0">
                    <a:pos x="111" y="106"/>
                  </a:cxn>
                  <a:cxn ang="0">
                    <a:pos x="122" y="76"/>
                  </a:cxn>
                  <a:cxn ang="0">
                    <a:pos x="138" y="64"/>
                  </a:cxn>
                  <a:cxn ang="0">
                    <a:pos x="138" y="51"/>
                  </a:cxn>
                  <a:cxn ang="0">
                    <a:pos x="119" y="39"/>
                  </a:cxn>
                  <a:cxn ang="0">
                    <a:pos x="121" y="21"/>
                  </a:cxn>
                  <a:cxn ang="0">
                    <a:pos x="112" y="9"/>
                  </a:cxn>
                  <a:cxn ang="0">
                    <a:pos x="97" y="2"/>
                  </a:cxn>
                  <a:cxn ang="0">
                    <a:pos x="80" y="0"/>
                  </a:cxn>
                  <a:cxn ang="0">
                    <a:pos x="65" y="2"/>
                  </a:cxn>
                  <a:cxn ang="0">
                    <a:pos x="54" y="9"/>
                  </a:cxn>
                  <a:cxn ang="0">
                    <a:pos x="47" y="21"/>
                  </a:cxn>
                  <a:cxn ang="0">
                    <a:pos x="48" y="36"/>
                  </a:cxn>
                </a:cxnLst>
                <a:rect l="0" t="0" r="r" b="b"/>
                <a:pathLst>
                  <a:path w="163" h="291">
                    <a:moveTo>
                      <a:pt x="48" y="36"/>
                    </a:moveTo>
                    <a:lnTo>
                      <a:pt x="33" y="40"/>
                    </a:lnTo>
                    <a:lnTo>
                      <a:pt x="25" y="50"/>
                    </a:lnTo>
                    <a:lnTo>
                      <a:pt x="23" y="58"/>
                    </a:lnTo>
                    <a:lnTo>
                      <a:pt x="26" y="66"/>
                    </a:lnTo>
                    <a:lnTo>
                      <a:pt x="36" y="73"/>
                    </a:lnTo>
                    <a:lnTo>
                      <a:pt x="55" y="80"/>
                    </a:lnTo>
                    <a:lnTo>
                      <a:pt x="53" y="104"/>
                    </a:lnTo>
                    <a:lnTo>
                      <a:pt x="48" y="122"/>
                    </a:lnTo>
                    <a:lnTo>
                      <a:pt x="42" y="141"/>
                    </a:lnTo>
                    <a:lnTo>
                      <a:pt x="32" y="163"/>
                    </a:lnTo>
                    <a:lnTo>
                      <a:pt x="23" y="167"/>
                    </a:lnTo>
                    <a:lnTo>
                      <a:pt x="18" y="173"/>
                    </a:lnTo>
                    <a:lnTo>
                      <a:pt x="17" y="181"/>
                    </a:lnTo>
                    <a:lnTo>
                      <a:pt x="23" y="190"/>
                    </a:lnTo>
                    <a:lnTo>
                      <a:pt x="23" y="196"/>
                    </a:lnTo>
                    <a:lnTo>
                      <a:pt x="9" y="201"/>
                    </a:lnTo>
                    <a:lnTo>
                      <a:pt x="3" y="208"/>
                    </a:lnTo>
                    <a:lnTo>
                      <a:pt x="2" y="218"/>
                    </a:lnTo>
                    <a:lnTo>
                      <a:pt x="4" y="231"/>
                    </a:lnTo>
                    <a:lnTo>
                      <a:pt x="6" y="241"/>
                    </a:lnTo>
                    <a:lnTo>
                      <a:pt x="0" y="249"/>
                    </a:lnTo>
                    <a:lnTo>
                      <a:pt x="0" y="269"/>
                    </a:lnTo>
                    <a:lnTo>
                      <a:pt x="17" y="277"/>
                    </a:lnTo>
                    <a:lnTo>
                      <a:pt x="35" y="284"/>
                    </a:lnTo>
                    <a:lnTo>
                      <a:pt x="56" y="288"/>
                    </a:lnTo>
                    <a:lnTo>
                      <a:pt x="77" y="291"/>
                    </a:lnTo>
                    <a:lnTo>
                      <a:pt x="99" y="291"/>
                    </a:lnTo>
                    <a:lnTo>
                      <a:pt x="121" y="286"/>
                    </a:lnTo>
                    <a:lnTo>
                      <a:pt x="141" y="278"/>
                    </a:lnTo>
                    <a:lnTo>
                      <a:pt x="162" y="265"/>
                    </a:lnTo>
                    <a:lnTo>
                      <a:pt x="163" y="249"/>
                    </a:lnTo>
                    <a:lnTo>
                      <a:pt x="156" y="241"/>
                    </a:lnTo>
                    <a:lnTo>
                      <a:pt x="159" y="225"/>
                    </a:lnTo>
                    <a:lnTo>
                      <a:pt x="157" y="215"/>
                    </a:lnTo>
                    <a:lnTo>
                      <a:pt x="152" y="205"/>
                    </a:lnTo>
                    <a:lnTo>
                      <a:pt x="140" y="195"/>
                    </a:lnTo>
                    <a:lnTo>
                      <a:pt x="144" y="183"/>
                    </a:lnTo>
                    <a:lnTo>
                      <a:pt x="145" y="177"/>
                    </a:lnTo>
                    <a:lnTo>
                      <a:pt x="141" y="171"/>
                    </a:lnTo>
                    <a:lnTo>
                      <a:pt x="132" y="164"/>
                    </a:lnTo>
                    <a:lnTo>
                      <a:pt x="121" y="141"/>
                    </a:lnTo>
                    <a:lnTo>
                      <a:pt x="115" y="124"/>
                    </a:lnTo>
                    <a:lnTo>
                      <a:pt x="111" y="106"/>
                    </a:lnTo>
                    <a:lnTo>
                      <a:pt x="111" y="81"/>
                    </a:lnTo>
                    <a:lnTo>
                      <a:pt x="122" y="76"/>
                    </a:lnTo>
                    <a:lnTo>
                      <a:pt x="131" y="70"/>
                    </a:lnTo>
                    <a:lnTo>
                      <a:pt x="138" y="64"/>
                    </a:lnTo>
                    <a:lnTo>
                      <a:pt x="141" y="57"/>
                    </a:lnTo>
                    <a:lnTo>
                      <a:pt x="138" y="51"/>
                    </a:lnTo>
                    <a:lnTo>
                      <a:pt x="127" y="44"/>
                    </a:lnTo>
                    <a:lnTo>
                      <a:pt x="119" y="39"/>
                    </a:lnTo>
                    <a:lnTo>
                      <a:pt x="122" y="30"/>
                    </a:lnTo>
                    <a:lnTo>
                      <a:pt x="121" y="21"/>
                    </a:lnTo>
                    <a:lnTo>
                      <a:pt x="118" y="14"/>
                    </a:lnTo>
                    <a:lnTo>
                      <a:pt x="112" y="9"/>
                    </a:lnTo>
                    <a:lnTo>
                      <a:pt x="106" y="5"/>
                    </a:lnTo>
                    <a:lnTo>
                      <a:pt x="97" y="2"/>
                    </a:lnTo>
                    <a:lnTo>
                      <a:pt x="89" y="0"/>
                    </a:lnTo>
                    <a:lnTo>
                      <a:pt x="80" y="0"/>
                    </a:lnTo>
                    <a:lnTo>
                      <a:pt x="72" y="1"/>
                    </a:lnTo>
                    <a:lnTo>
                      <a:pt x="65" y="2"/>
                    </a:lnTo>
                    <a:lnTo>
                      <a:pt x="59" y="6"/>
                    </a:lnTo>
                    <a:lnTo>
                      <a:pt x="54" y="9"/>
                    </a:lnTo>
                    <a:lnTo>
                      <a:pt x="49" y="15"/>
                    </a:lnTo>
                    <a:lnTo>
                      <a:pt x="47" y="21"/>
                    </a:lnTo>
                    <a:lnTo>
                      <a:pt x="47" y="28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5" name="Freeform 291"/>
              <p:cNvSpPr>
                <a:spLocks/>
              </p:cNvSpPr>
              <p:nvPr/>
            </p:nvSpPr>
            <p:spPr bwMode="auto">
              <a:xfrm>
                <a:off x="6540501" y="3911601"/>
                <a:ext cx="88900" cy="2540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" y="6"/>
                  </a:cxn>
                  <a:cxn ang="0">
                    <a:pos x="0" y="14"/>
                  </a:cxn>
                  <a:cxn ang="0">
                    <a:pos x="5" y="21"/>
                  </a:cxn>
                  <a:cxn ang="0">
                    <a:pos x="15" y="27"/>
                  </a:cxn>
                  <a:cxn ang="0">
                    <a:pos x="25" y="30"/>
                  </a:cxn>
                  <a:cxn ang="0">
                    <a:pos x="36" y="31"/>
                  </a:cxn>
                  <a:cxn ang="0">
                    <a:pos x="45" y="32"/>
                  </a:cxn>
                  <a:cxn ang="0">
                    <a:pos x="55" y="32"/>
                  </a:cxn>
                  <a:cxn ang="0">
                    <a:pos x="66" y="32"/>
                  </a:cxn>
                  <a:cxn ang="0">
                    <a:pos x="75" y="32"/>
                  </a:cxn>
                  <a:cxn ang="0">
                    <a:pos x="85" y="31"/>
                  </a:cxn>
                  <a:cxn ang="0">
                    <a:pos x="96" y="30"/>
                  </a:cxn>
                  <a:cxn ang="0">
                    <a:pos x="108" y="24"/>
                  </a:cxn>
                  <a:cxn ang="0">
                    <a:pos x="113" y="15"/>
                  </a:cxn>
                  <a:cxn ang="0">
                    <a:pos x="108" y="7"/>
                  </a:cxn>
                  <a:cxn ang="0">
                    <a:pos x="95" y="1"/>
                  </a:cxn>
                  <a:cxn ang="0">
                    <a:pos x="86" y="11"/>
                  </a:cxn>
                  <a:cxn ang="0">
                    <a:pos x="78" y="12"/>
                  </a:cxn>
                  <a:cxn ang="0">
                    <a:pos x="70" y="12"/>
                  </a:cxn>
                  <a:cxn ang="0">
                    <a:pos x="63" y="14"/>
                  </a:cxn>
                  <a:cxn ang="0">
                    <a:pos x="56" y="14"/>
                  </a:cxn>
                  <a:cxn ang="0">
                    <a:pos x="48" y="14"/>
                  </a:cxn>
                  <a:cxn ang="0">
                    <a:pos x="41" y="14"/>
                  </a:cxn>
                  <a:cxn ang="0">
                    <a:pos x="33" y="12"/>
                  </a:cxn>
                  <a:cxn ang="0">
                    <a:pos x="25" y="11"/>
                  </a:cxn>
                  <a:cxn ang="0">
                    <a:pos x="16" y="4"/>
                  </a:cxn>
                  <a:cxn ang="0">
                    <a:pos x="12" y="0"/>
                  </a:cxn>
                </a:cxnLst>
                <a:rect l="0" t="0" r="r" b="b"/>
                <a:pathLst>
                  <a:path w="113" h="32">
                    <a:moveTo>
                      <a:pt x="12" y="0"/>
                    </a:moveTo>
                    <a:lnTo>
                      <a:pt x="1" y="6"/>
                    </a:lnTo>
                    <a:lnTo>
                      <a:pt x="0" y="14"/>
                    </a:lnTo>
                    <a:lnTo>
                      <a:pt x="5" y="21"/>
                    </a:lnTo>
                    <a:lnTo>
                      <a:pt x="15" y="27"/>
                    </a:lnTo>
                    <a:lnTo>
                      <a:pt x="25" y="30"/>
                    </a:lnTo>
                    <a:lnTo>
                      <a:pt x="36" y="31"/>
                    </a:lnTo>
                    <a:lnTo>
                      <a:pt x="45" y="32"/>
                    </a:lnTo>
                    <a:lnTo>
                      <a:pt x="55" y="32"/>
                    </a:lnTo>
                    <a:lnTo>
                      <a:pt x="66" y="32"/>
                    </a:lnTo>
                    <a:lnTo>
                      <a:pt x="75" y="32"/>
                    </a:lnTo>
                    <a:lnTo>
                      <a:pt x="85" y="31"/>
                    </a:lnTo>
                    <a:lnTo>
                      <a:pt x="96" y="30"/>
                    </a:lnTo>
                    <a:lnTo>
                      <a:pt x="108" y="24"/>
                    </a:lnTo>
                    <a:lnTo>
                      <a:pt x="113" y="15"/>
                    </a:lnTo>
                    <a:lnTo>
                      <a:pt x="108" y="7"/>
                    </a:lnTo>
                    <a:lnTo>
                      <a:pt x="95" y="1"/>
                    </a:lnTo>
                    <a:lnTo>
                      <a:pt x="86" y="11"/>
                    </a:lnTo>
                    <a:lnTo>
                      <a:pt x="78" y="12"/>
                    </a:lnTo>
                    <a:lnTo>
                      <a:pt x="70" y="12"/>
                    </a:lnTo>
                    <a:lnTo>
                      <a:pt x="63" y="14"/>
                    </a:lnTo>
                    <a:lnTo>
                      <a:pt x="56" y="14"/>
                    </a:lnTo>
                    <a:lnTo>
                      <a:pt x="48" y="14"/>
                    </a:lnTo>
                    <a:lnTo>
                      <a:pt x="41" y="14"/>
                    </a:lnTo>
                    <a:lnTo>
                      <a:pt x="33" y="12"/>
                    </a:lnTo>
                    <a:lnTo>
                      <a:pt x="25" y="11"/>
                    </a:lnTo>
                    <a:lnTo>
                      <a:pt x="16" y="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6" name="Freeform 337"/>
              <p:cNvSpPr>
                <a:spLocks/>
              </p:cNvSpPr>
              <p:nvPr/>
            </p:nvSpPr>
            <p:spPr bwMode="auto">
              <a:xfrm>
                <a:off x="6543676" y="3946526"/>
                <a:ext cx="79375" cy="79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4" y="49"/>
                  </a:cxn>
                  <a:cxn ang="0">
                    <a:pos x="0" y="80"/>
                  </a:cxn>
                  <a:cxn ang="0">
                    <a:pos x="19" y="93"/>
                  </a:cxn>
                  <a:cxn ang="0">
                    <a:pos x="49" y="99"/>
                  </a:cxn>
                  <a:cxn ang="0">
                    <a:pos x="80" y="98"/>
                  </a:cxn>
                  <a:cxn ang="0">
                    <a:pos x="101" y="85"/>
                  </a:cxn>
                  <a:cxn ang="0">
                    <a:pos x="88" y="50"/>
                  </a:cxn>
                  <a:cxn ang="0">
                    <a:pos x="80" y="0"/>
                  </a:cxn>
                  <a:cxn ang="0">
                    <a:pos x="52" y="9"/>
                  </a:cxn>
                  <a:cxn ang="0">
                    <a:pos x="27" y="0"/>
                  </a:cxn>
                </a:cxnLst>
                <a:rect l="0" t="0" r="r" b="b"/>
                <a:pathLst>
                  <a:path w="101" h="99">
                    <a:moveTo>
                      <a:pt x="27" y="0"/>
                    </a:moveTo>
                    <a:lnTo>
                      <a:pt x="14" y="49"/>
                    </a:lnTo>
                    <a:lnTo>
                      <a:pt x="0" y="80"/>
                    </a:lnTo>
                    <a:lnTo>
                      <a:pt x="19" y="93"/>
                    </a:lnTo>
                    <a:lnTo>
                      <a:pt x="49" y="99"/>
                    </a:lnTo>
                    <a:lnTo>
                      <a:pt x="80" y="98"/>
                    </a:lnTo>
                    <a:lnTo>
                      <a:pt x="101" y="85"/>
                    </a:lnTo>
                    <a:lnTo>
                      <a:pt x="88" y="50"/>
                    </a:lnTo>
                    <a:lnTo>
                      <a:pt x="80" y="0"/>
                    </a:lnTo>
                    <a:lnTo>
                      <a:pt x="52" y="9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7" name="Freeform 338"/>
              <p:cNvSpPr>
                <a:spLocks/>
              </p:cNvSpPr>
              <p:nvPr/>
            </p:nvSpPr>
            <p:spPr bwMode="auto">
              <a:xfrm>
                <a:off x="6543676" y="3952876"/>
                <a:ext cx="79375" cy="7302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5" y="11"/>
                  </a:cxn>
                  <a:cxn ang="0">
                    <a:pos x="21" y="22"/>
                  </a:cxn>
                  <a:cxn ang="0">
                    <a:pos x="18" y="33"/>
                  </a:cxn>
                  <a:cxn ang="0">
                    <a:pos x="14" y="45"/>
                  </a:cxn>
                  <a:cxn ang="0">
                    <a:pos x="11" y="53"/>
                  </a:cxn>
                  <a:cxn ang="0">
                    <a:pos x="7" y="60"/>
                  </a:cxn>
                  <a:cxn ang="0">
                    <a:pos x="4" y="67"/>
                  </a:cxn>
                  <a:cxn ang="0">
                    <a:pos x="0" y="73"/>
                  </a:cxn>
                  <a:cxn ang="0">
                    <a:pos x="5" y="77"/>
                  </a:cxn>
                  <a:cxn ang="0">
                    <a:pos x="10" y="79"/>
                  </a:cxn>
                  <a:cxn ang="0">
                    <a:pos x="14" y="83"/>
                  </a:cxn>
                  <a:cxn ang="0">
                    <a:pos x="19" y="86"/>
                  </a:cxn>
                  <a:cxn ang="0">
                    <a:pos x="27" y="87"/>
                  </a:cxn>
                  <a:cxn ang="0">
                    <a:pos x="34" y="90"/>
                  </a:cxn>
                  <a:cxn ang="0">
                    <a:pos x="41" y="91"/>
                  </a:cxn>
                  <a:cxn ang="0">
                    <a:pos x="49" y="92"/>
                  </a:cxn>
                  <a:cxn ang="0">
                    <a:pos x="57" y="92"/>
                  </a:cxn>
                  <a:cxn ang="0">
                    <a:pos x="65" y="91"/>
                  </a:cxn>
                  <a:cxn ang="0">
                    <a:pos x="72" y="91"/>
                  </a:cxn>
                  <a:cxn ang="0">
                    <a:pos x="80" y="91"/>
                  </a:cxn>
                  <a:cxn ang="0">
                    <a:pos x="86" y="87"/>
                  </a:cxn>
                  <a:cxn ang="0">
                    <a:pos x="90" y="84"/>
                  </a:cxn>
                  <a:cxn ang="0">
                    <a:pos x="96" y="82"/>
                  </a:cxn>
                  <a:cxn ang="0">
                    <a:pos x="101" y="78"/>
                  </a:cxn>
                  <a:cxn ang="0">
                    <a:pos x="97" y="70"/>
                  </a:cxn>
                  <a:cxn ang="0">
                    <a:pos x="95" y="62"/>
                  </a:cxn>
                  <a:cxn ang="0">
                    <a:pos x="92" y="55"/>
                  </a:cxn>
                  <a:cxn ang="0">
                    <a:pos x="88" y="47"/>
                  </a:cxn>
                  <a:cxn ang="0">
                    <a:pos x="86" y="35"/>
                  </a:cxn>
                  <a:cxn ang="0">
                    <a:pos x="85" y="23"/>
                  </a:cxn>
                  <a:cxn ang="0">
                    <a:pos x="82" y="11"/>
                  </a:cxn>
                  <a:cxn ang="0">
                    <a:pos x="80" y="0"/>
                  </a:cxn>
                  <a:cxn ang="0">
                    <a:pos x="73" y="2"/>
                  </a:cxn>
                  <a:cxn ang="0">
                    <a:pos x="66" y="3"/>
                  </a:cxn>
                  <a:cxn ang="0">
                    <a:pos x="59" y="5"/>
                  </a:cxn>
                  <a:cxn ang="0">
                    <a:pos x="52" y="8"/>
                  </a:cxn>
                  <a:cxn ang="0">
                    <a:pos x="47" y="5"/>
                  </a:cxn>
                  <a:cxn ang="0">
                    <a:pos x="40" y="3"/>
                  </a:cxn>
                  <a:cxn ang="0">
                    <a:pos x="34" y="2"/>
                  </a:cxn>
                  <a:cxn ang="0">
                    <a:pos x="27" y="0"/>
                  </a:cxn>
                </a:cxnLst>
                <a:rect l="0" t="0" r="r" b="b"/>
                <a:pathLst>
                  <a:path w="101" h="92">
                    <a:moveTo>
                      <a:pt x="27" y="0"/>
                    </a:moveTo>
                    <a:lnTo>
                      <a:pt x="25" y="11"/>
                    </a:lnTo>
                    <a:lnTo>
                      <a:pt x="21" y="22"/>
                    </a:lnTo>
                    <a:lnTo>
                      <a:pt x="18" y="33"/>
                    </a:lnTo>
                    <a:lnTo>
                      <a:pt x="14" y="45"/>
                    </a:lnTo>
                    <a:lnTo>
                      <a:pt x="11" y="53"/>
                    </a:lnTo>
                    <a:lnTo>
                      <a:pt x="7" y="60"/>
                    </a:lnTo>
                    <a:lnTo>
                      <a:pt x="4" y="67"/>
                    </a:lnTo>
                    <a:lnTo>
                      <a:pt x="0" y="73"/>
                    </a:lnTo>
                    <a:lnTo>
                      <a:pt x="5" y="77"/>
                    </a:lnTo>
                    <a:lnTo>
                      <a:pt x="10" y="79"/>
                    </a:lnTo>
                    <a:lnTo>
                      <a:pt x="14" y="83"/>
                    </a:lnTo>
                    <a:lnTo>
                      <a:pt x="19" y="86"/>
                    </a:lnTo>
                    <a:lnTo>
                      <a:pt x="27" y="87"/>
                    </a:lnTo>
                    <a:lnTo>
                      <a:pt x="34" y="90"/>
                    </a:lnTo>
                    <a:lnTo>
                      <a:pt x="41" y="91"/>
                    </a:lnTo>
                    <a:lnTo>
                      <a:pt x="49" y="92"/>
                    </a:lnTo>
                    <a:lnTo>
                      <a:pt x="57" y="92"/>
                    </a:lnTo>
                    <a:lnTo>
                      <a:pt x="65" y="91"/>
                    </a:lnTo>
                    <a:lnTo>
                      <a:pt x="72" y="91"/>
                    </a:lnTo>
                    <a:lnTo>
                      <a:pt x="80" y="91"/>
                    </a:lnTo>
                    <a:lnTo>
                      <a:pt x="86" y="87"/>
                    </a:lnTo>
                    <a:lnTo>
                      <a:pt x="90" y="84"/>
                    </a:lnTo>
                    <a:lnTo>
                      <a:pt x="96" y="82"/>
                    </a:lnTo>
                    <a:lnTo>
                      <a:pt x="101" y="78"/>
                    </a:lnTo>
                    <a:lnTo>
                      <a:pt x="97" y="70"/>
                    </a:lnTo>
                    <a:lnTo>
                      <a:pt x="95" y="62"/>
                    </a:lnTo>
                    <a:lnTo>
                      <a:pt x="92" y="55"/>
                    </a:lnTo>
                    <a:lnTo>
                      <a:pt x="88" y="47"/>
                    </a:lnTo>
                    <a:lnTo>
                      <a:pt x="86" y="35"/>
                    </a:lnTo>
                    <a:lnTo>
                      <a:pt x="85" y="23"/>
                    </a:lnTo>
                    <a:lnTo>
                      <a:pt x="82" y="11"/>
                    </a:lnTo>
                    <a:lnTo>
                      <a:pt x="80" y="0"/>
                    </a:lnTo>
                    <a:lnTo>
                      <a:pt x="73" y="2"/>
                    </a:lnTo>
                    <a:lnTo>
                      <a:pt x="66" y="3"/>
                    </a:lnTo>
                    <a:lnTo>
                      <a:pt x="59" y="5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0" y="3"/>
                    </a:lnTo>
                    <a:lnTo>
                      <a:pt x="34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33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" name="Freeform 339"/>
              <p:cNvSpPr>
                <a:spLocks/>
              </p:cNvSpPr>
              <p:nvPr/>
            </p:nvSpPr>
            <p:spPr bwMode="auto">
              <a:xfrm>
                <a:off x="6543676" y="3957639"/>
                <a:ext cx="79375" cy="68263"/>
              </a:xfrm>
              <a:custGeom>
                <a:avLst/>
                <a:gdLst/>
                <a:ahLst/>
                <a:cxnLst>
                  <a:cxn ang="0">
                    <a:pos x="25" y="2"/>
                  </a:cxn>
                  <a:cxn ang="0">
                    <a:pos x="23" y="12"/>
                  </a:cxn>
                  <a:cxn ang="0">
                    <a:pos x="19" y="22"/>
                  </a:cxn>
                  <a:cxn ang="0">
                    <a:pos x="16" y="33"/>
                  </a:cxn>
                  <a:cxn ang="0">
                    <a:pos x="12" y="43"/>
                  </a:cxn>
                  <a:cxn ang="0">
                    <a:pos x="9" y="49"/>
                  </a:cxn>
                  <a:cxn ang="0">
                    <a:pos x="7" y="56"/>
                  </a:cxn>
                  <a:cxn ang="0">
                    <a:pos x="3" y="63"/>
                  </a:cxn>
                  <a:cxn ang="0">
                    <a:pos x="0" y="70"/>
                  </a:cxn>
                  <a:cxn ang="0">
                    <a:pos x="4" y="72"/>
                  </a:cxn>
                  <a:cxn ang="0">
                    <a:pos x="9" y="75"/>
                  </a:cxn>
                  <a:cxn ang="0">
                    <a:pos x="12" y="78"/>
                  </a:cxn>
                  <a:cxn ang="0">
                    <a:pos x="17" y="81"/>
                  </a:cxn>
                  <a:cxn ang="0">
                    <a:pos x="25" y="82"/>
                  </a:cxn>
                  <a:cxn ang="0">
                    <a:pos x="32" y="83"/>
                  </a:cxn>
                  <a:cxn ang="0">
                    <a:pos x="39" y="86"/>
                  </a:cxn>
                  <a:cxn ang="0">
                    <a:pos x="47" y="87"/>
                  </a:cxn>
                  <a:cxn ang="0">
                    <a:pos x="55" y="87"/>
                  </a:cxn>
                  <a:cxn ang="0">
                    <a:pos x="63" y="86"/>
                  </a:cxn>
                  <a:cxn ang="0">
                    <a:pos x="70" y="86"/>
                  </a:cxn>
                  <a:cxn ang="0">
                    <a:pos x="78" y="86"/>
                  </a:cxn>
                  <a:cxn ang="0">
                    <a:pos x="84" y="82"/>
                  </a:cxn>
                  <a:cxn ang="0">
                    <a:pos x="88" y="79"/>
                  </a:cxn>
                  <a:cxn ang="0">
                    <a:pos x="94" y="77"/>
                  </a:cxn>
                  <a:cxn ang="0">
                    <a:pos x="99" y="73"/>
                  </a:cxn>
                  <a:cxn ang="0">
                    <a:pos x="95" y="66"/>
                  </a:cxn>
                  <a:cxn ang="0">
                    <a:pos x="93" y="59"/>
                  </a:cxn>
                  <a:cxn ang="0">
                    <a:pos x="90" y="52"/>
                  </a:cxn>
                  <a:cxn ang="0">
                    <a:pos x="86" y="44"/>
                  </a:cxn>
                  <a:cxn ang="0">
                    <a:pos x="85" y="34"/>
                  </a:cxn>
                  <a:cxn ang="0">
                    <a:pos x="83" y="22"/>
                  </a:cxn>
                  <a:cxn ang="0">
                    <a:pos x="81" y="12"/>
                  </a:cxn>
                  <a:cxn ang="0">
                    <a:pos x="79" y="0"/>
                  </a:cxn>
                  <a:cxn ang="0">
                    <a:pos x="71" y="3"/>
                  </a:cxn>
                  <a:cxn ang="0">
                    <a:pos x="64" y="5"/>
                  </a:cxn>
                  <a:cxn ang="0">
                    <a:pos x="57" y="6"/>
                  </a:cxn>
                  <a:cxn ang="0">
                    <a:pos x="50" y="9"/>
                  </a:cxn>
                  <a:cxn ang="0">
                    <a:pos x="45" y="6"/>
                  </a:cxn>
                  <a:cxn ang="0">
                    <a:pos x="38" y="5"/>
                  </a:cxn>
                  <a:cxn ang="0">
                    <a:pos x="32" y="3"/>
                  </a:cxn>
                  <a:cxn ang="0">
                    <a:pos x="25" y="2"/>
                  </a:cxn>
                </a:cxnLst>
                <a:rect l="0" t="0" r="r" b="b"/>
                <a:pathLst>
                  <a:path w="99" h="87">
                    <a:moveTo>
                      <a:pt x="25" y="2"/>
                    </a:moveTo>
                    <a:lnTo>
                      <a:pt x="23" y="12"/>
                    </a:lnTo>
                    <a:lnTo>
                      <a:pt x="19" y="22"/>
                    </a:lnTo>
                    <a:lnTo>
                      <a:pt x="16" y="33"/>
                    </a:lnTo>
                    <a:lnTo>
                      <a:pt x="12" y="43"/>
                    </a:lnTo>
                    <a:lnTo>
                      <a:pt x="9" y="49"/>
                    </a:lnTo>
                    <a:lnTo>
                      <a:pt x="7" y="56"/>
                    </a:lnTo>
                    <a:lnTo>
                      <a:pt x="3" y="63"/>
                    </a:lnTo>
                    <a:lnTo>
                      <a:pt x="0" y="70"/>
                    </a:lnTo>
                    <a:lnTo>
                      <a:pt x="4" y="72"/>
                    </a:lnTo>
                    <a:lnTo>
                      <a:pt x="9" y="75"/>
                    </a:lnTo>
                    <a:lnTo>
                      <a:pt x="12" y="78"/>
                    </a:lnTo>
                    <a:lnTo>
                      <a:pt x="17" y="81"/>
                    </a:lnTo>
                    <a:lnTo>
                      <a:pt x="25" y="82"/>
                    </a:lnTo>
                    <a:lnTo>
                      <a:pt x="32" y="83"/>
                    </a:lnTo>
                    <a:lnTo>
                      <a:pt x="39" y="86"/>
                    </a:lnTo>
                    <a:lnTo>
                      <a:pt x="47" y="87"/>
                    </a:lnTo>
                    <a:lnTo>
                      <a:pt x="55" y="87"/>
                    </a:lnTo>
                    <a:lnTo>
                      <a:pt x="63" y="86"/>
                    </a:lnTo>
                    <a:lnTo>
                      <a:pt x="70" y="86"/>
                    </a:lnTo>
                    <a:lnTo>
                      <a:pt x="78" y="86"/>
                    </a:lnTo>
                    <a:lnTo>
                      <a:pt x="84" y="82"/>
                    </a:lnTo>
                    <a:lnTo>
                      <a:pt x="88" y="79"/>
                    </a:lnTo>
                    <a:lnTo>
                      <a:pt x="94" y="77"/>
                    </a:lnTo>
                    <a:lnTo>
                      <a:pt x="99" y="73"/>
                    </a:lnTo>
                    <a:lnTo>
                      <a:pt x="95" y="66"/>
                    </a:lnTo>
                    <a:lnTo>
                      <a:pt x="93" y="59"/>
                    </a:lnTo>
                    <a:lnTo>
                      <a:pt x="90" y="52"/>
                    </a:lnTo>
                    <a:lnTo>
                      <a:pt x="86" y="44"/>
                    </a:lnTo>
                    <a:lnTo>
                      <a:pt x="85" y="34"/>
                    </a:lnTo>
                    <a:lnTo>
                      <a:pt x="83" y="22"/>
                    </a:lnTo>
                    <a:lnTo>
                      <a:pt x="81" y="12"/>
                    </a:lnTo>
                    <a:lnTo>
                      <a:pt x="79" y="0"/>
                    </a:lnTo>
                    <a:lnTo>
                      <a:pt x="71" y="3"/>
                    </a:lnTo>
                    <a:lnTo>
                      <a:pt x="64" y="5"/>
                    </a:lnTo>
                    <a:lnTo>
                      <a:pt x="57" y="6"/>
                    </a:lnTo>
                    <a:lnTo>
                      <a:pt x="50" y="9"/>
                    </a:lnTo>
                    <a:lnTo>
                      <a:pt x="45" y="6"/>
                    </a:lnTo>
                    <a:lnTo>
                      <a:pt x="38" y="5"/>
                    </a:lnTo>
                    <a:lnTo>
                      <a:pt x="32" y="3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0035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9" name="Freeform 340"/>
              <p:cNvSpPr>
                <a:spLocks/>
              </p:cNvSpPr>
              <p:nvPr/>
            </p:nvSpPr>
            <p:spPr bwMode="auto">
              <a:xfrm>
                <a:off x="6543676" y="3962401"/>
                <a:ext cx="79375" cy="63500"/>
              </a:xfrm>
              <a:custGeom>
                <a:avLst/>
                <a:gdLst/>
                <a:ahLst/>
                <a:cxnLst>
                  <a:cxn ang="0">
                    <a:pos x="25" y="2"/>
                  </a:cxn>
                  <a:cxn ang="0">
                    <a:pos x="23" y="11"/>
                  </a:cxn>
                  <a:cxn ang="0">
                    <a:pos x="19" y="20"/>
                  </a:cxn>
                  <a:cxn ang="0">
                    <a:pos x="16" y="29"/>
                  </a:cxn>
                  <a:cxn ang="0">
                    <a:pos x="12" y="38"/>
                  </a:cxn>
                  <a:cxn ang="0">
                    <a:pos x="10" y="44"/>
                  </a:cxn>
                  <a:cxn ang="0">
                    <a:pos x="7" y="50"/>
                  </a:cxn>
                  <a:cxn ang="0">
                    <a:pos x="3" y="57"/>
                  </a:cxn>
                  <a:cxn ang="0">
                    <a:pos x="0" y="63"/>
                  </a:cxn>
                  <a:cxn ang="0">
                    <a:pos x="4" y="65"/>
                  </a:cxn>
                  <a:cxn ang="0">
                    <a:pos x="9" y="67"/>
                  </a:cxn>
                  <a:cxn ang="0">
                    <a:pos x="12" y="71"/>
                  </a:cxn>
                  <a:cxn ang="0">
                    <a:pos x="17" y="73"/>
                  </a:cxn>
                  <a:cxn ang="0">
                    <a:pos x="25" y="74"/>
                  </a:cxn>
                  <a:cxn ang="0">
                    <a:pos x="32" y="76"/>
                  </a:cxn>
                  <a:cxn ang="0">
                    <a:pos x="39" y="78"/>
                  </a:cxn>
                  <a:cxn ang="0">
                    <a:pos x="47" y="80"/>
                  </a:cxn>
                  <a:cxn ang="0">
                    <a:pos x="55" y="79"/>
                  </a:cxn>
                  <a:cxn ang="0">
                    <a:pos x="63" y="79"/>
                  </a:cxn>
                  <a:cxn ang="0">
                    <a:pos x="70" y="79"/>
                  </a:cxn>
                  <a:cxn ang="0">
                    <a:pos x="78" y="79"/>
                  </a:cxn>
                  <a:cxn ang="0">
                    <a:pos x="84" y="75"/>
                  </a:cxn>
                  <a:cxn ang="0">
                    <a:pos x="88" y="72"/>
                  </a:cxn>
                  <a:cxn ang="0">
                    <a:pos x="94" y="70"/>
                  </a:cxn>
                  <a:cxn ang="0">
                    <a:pos x="99" y="66"/>
                  </a:cxn>
                  <a:cxn ang="0">
                    <a:pos x="95" y="59"/>
                  </a:cxn>
                  <a:cxn ang="0">
                    <a:pos x="93" y="53"/>
                  </a:cxn>
                  <a:cxn ang="0">
                    <a:pos x="90" y="46"/>
                  </a:cxn>
                  <a:cxn ang="0">
                    <a:pos x="86" y="41"/>
                  </a:cxn>
                  <a:cxn ang="0">
                    <a:pos x="85" y="30"/>
                  </a:cxn>
                  <a:cxn ang="0">
                    <a:pos x="83" y="20"/>
                  </a:cxn>
                  <a:cxn ang="0">
                    <a:pos x="81" y="11"/>
                  </a:cxn>
                  <a:cxn ang="0">
                    <a:pos x="79" y="0"/>
                  </a:cxn>
                  <a:cxn ang="0">
                    <a:pos x="72" y="3"/>
                  </a:cxn>
                  <a:cxn ang="0">
                    <a:pos x="65" y="4"/>
                  </a:cxn>
                  <a:cxn ang="0">
                    <a:pos x="57" y="6"/>
                  </a:cxn>
                  <a:cxn ang="0">
                    <a:pos x="50" y="8"/>
                  </a:cxn>
                  <a:cxn ang="0">
                    <a:pos x="45" y="6"/>
                  </a:cxn>
                  <a:cxn ang="0">
                    <a:pos x="38" y="5"/>
                  </a:cxn>
                  <a:cxn ang="0">
                    <a:pos x="32" y="3"/>
                  </a:cxn>
                  <a:cxn ang="0">
                    <a:pos x="25" y="2"/>
                  </a:cxn>
                </a:cxnLst>
                <a:rect l="0" t="0" r="r" b="b"/>
                <a:pathLst>
                  <a:path w="99" h="80">
                    <a:moveTo>
                      <a:pt x="25" y="2"/>
                    </a:moveTo>
                    <a:lnTo>
                      <a:pt x="23" y="11"/>
                    </a:lnTo>
                    <a:lnTo>
                      <a:pt x="19" y="20"/>
                    </a:lnTo>
                    <a:lnTo>
                      <a:pt x="16" y="29"/>
                    </a:lnTo>
                    <a:lnTo>
                      <a:pt x="12" y="38"/>
                    </a:lnTo>
                    <a:lnTo>
                      <a:pt x="10" y="44"/>
                    </a:lnTo>
                    <a:lnTo>
                      <a:pt x="7" y="50"/>
                    </a:lnTo>
                    <a:lnTo>
                      <a:pt x="3" y="57"/>
                    </a:lnTo>
                    <a:lnTo>
                      <a:pt x="0" y="63"/>
                    </a:lnTo>
                    <a:lnTo>
                      <a:pt x="4" y="65"/>
                    </a:lnTo>
                    <a:lnTo>
                      <a:pt x="9" y="67"/>
                    </a:lnTo>
                    <a:lnTo>
                      <a:pt x="12" y="71"/>
                    </a:lnTo>
                    <a:lnTo>
                      <a:pt x="17" y="73"/>
                    </a:lnTo>
                    <a:lnTo>
                      <a:pt x="25" y="74"/>
                    </a:lnTo>
                    <a:lnTo>
                      <a:pt x="32" y="76"/>
                    </a:lnTo>
                    <a:lnTo>
                      <a:pt x="39" y="78"/>
                    </a:lnTo>
                    <a:lnTo>
                      <a:pt x="47" y="80"/>
                    </a:lnTo>
                    <a:lnTo>
                      <a:pt x="55" y="79"/>
                    </a:lnTo>
                    <a:lnTo>
                      <a:pt x="63" y="79"/>
                    </a:lnTo>
                    <a:lnTo>
                      <a:pt x="70" y="79"/>
                    </a:lnTo>
                    <a:lnTo>
                      <a:pt x="78" y="79"/>
                    </a:lnTo>
                    <a:lnTo>
                      <a:pt x="84" y="75"/>
                    </a:lnTo>
                    <a:lnTo>
                      <a:pt x="88" y="72"/>
                    </a:lnTo>
                    <a:lnTo>
                      <a:pt x="94" y="70"/>
                    </a:lnTo>
                    <a:lnTo>
                      <a:pt x="99" y="66"/>
                    </a:lnTo>
                    <a:lnTo>
                      <a:pt x="95" y="59"/>
                    </a:lnTo>
                    <a:lnTo>
                      <a:pt x="93" y="53"/>
                    </a:lnTo>
                    <a:lnTo>
                      <a:pt x="90" y="46"/>
                    </a:lnTo>
                    <a:lnTo>
                      <a:pt x="86" y="41"/>
                    </a:lnTo>
                    <a:lnTo>
                      <a:pt x="85" y="30"/>
                    </a:lnTo>
                    <a:lnTo>
                      <a:pt x="83" y="20"/>
                    </a:lnTo>
                    <a:lnTo>
                      <a:pt x="81" y="11"/>
                    </a:lnTo>
                    <a:lnTo>
                      <a:pt x="79" y="0"/>
                    </a:lnTo>
                    <a:lnTo>
                      <a:pt x="72" y="3"/>
                    </a:lnTo>
                    <a:lnTo>
                      <a:pt x="65" y="4"/>
                    </a:lnTo>
                    <a:lnTo>
                      <a:pt x="57" y="6"/>
                    </a:lnTo>
                    <a:lnTo>
                      <a:pt x="50" y="8"/>
                    </a:lnTo>
                    <a:lnTo>
                      <a:pt x="45" y="6"/>
                    </a:lnTo>
                    <a:lnTo>
                      <a:pt x="38" y="5"/>
                    </a:lnTo>
                    <a:lnTo>
                      <a:pt x="32" y="3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05382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0" name="Freeform 341"/>
              <p:cNvSpPr>
                <a:spLocks/>
              </p:cNvSpPr>
              <p:nvPr/>
            </p:nvSpPr>
            <p:spPr bwMode="auto">
              <a:xfrm>
                <a:off x="6543676" y="3968751"/>
                <a:ext cx="79375" cy="57150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3" y="10"/>
                  </a:cxn>
                  <a:cxn ang="0">
                    <a:pos x="19" y="18"/>
                  </a:cxn>
                  <a:cxn ang="0">
                    <a:pos x="16" y="27"/>
                  </a:cxn>
                  <a:cxn ang="0">
                    <a:pos x="12" y="35"/>
                  </a:cxn>
                  <a:cxn ang="0">
                    <a:pos x="10" y="39"/>
                  </a:cxn>
                  <a:cxn ang="0">
                    <a:pos x="7" y="45"/>
                  </a:cxn>
                  <a:cxn ang="0">
                    <a:pos x="3" y="50"/>
                  </a:cxn>
                  <a:cxn ang="0">
                    <a:pos x="0" y="56"/>
                  </a:cxn>
                  <a:cxn ang="0">
                    <a:pos x="4" y="58"/>
                  </a:cxn>
                  <a:cxn ang="0">
                    <a:pos x="9" y="60"/>
                  </a:cxn>
                  <a:cxn ang="0">
                    <a:pos x="12" y="64"/>
                  </a:cxn>
                  <a:cxn ang="0">
                    <a:pos x="17" y="66"/>
                  </a:cxn>
                  <a:cxn ang="0">
                    <a:pos x="25" y="67"/>
                  </a:cxn>
                  <a:cxn ang="0">
                    <a:pos x="32" y="69"/>
                  </a:cxn>
                  <a:cxn ang="0">
                    <a:pos x="39" y="71"/>
                  </a:cxn>
                  <a:cxn ang="0">
                    <a:pos x="47" y="73"/>
                  </a:cxn>
                  <a:cxn ang="0">
                    <a:pos x="55" y="72"/>
                  </a:cxn>
                  <a:cxn ang="0">
                    <a:pos x="63" y="72"/>
                  </a:cxn>
                  <a:cxn ang="0">
                    <a:pos x="70" y="72"/>
                  </a:cxn>
                  <a:cxn ang="0">
                    <a:pos x="78" y="71"/>
                  </a:cxn>
                  <a:cxn ang="0">
                    <a:pos x="84" y="68"/>
                  </a:cxn>
                  <a:cxn ang="0">
                    <a:pos x="88" y="65"/>
                  </a:cxn>
                  <a:cxn ang="0">
                    <a:pos x="94" y="63"/>
                  </a:cxn>
                  <a:cxn ang="0">
                    <a:pos x="99" y="59"/>
                  </a:cxn>
                  <a:cxn ang="0">
                    <a:pos x="95" y="53"/>
                  </a:cxn>
                  <a:cxn ang="0">
                    <a:pos x="93" y="48"/>
                  </a:cxn>
                  <a:cxn ang="0">
                    <a:pos x="90" y="42"/>
                  </a:cxn>
                  <a:cxn ang="0">
                    <a:pos x="86" y="36"/>
                  </a:cxn>
                  <a:cxn ang="0">
                    <a:pos x="85" y="27"/>
                  </a:cxn>
                  <a:cxn ang="0">
                    <a:pos x="83" y="18"/>
                  </a:cxn>
                  <a:cxn ang="0">
                    <a:pos x="81" y="10"/>
                  </a:cxn>
                  <a:cxn ang="0">
                    <a:pos x="79" y="0"/>
                  </a:cxn>
                  <a:cxn ang="0">
                    <a:pos x="72" y="1"/>
                  </a:cxn>
                  <a:cxn ang="0">
                    <a:pos x="65" y="4"/>
                  </a:cxn>
                  <a:cxn ang="0">
                    <a:pos x="58" y="5"/>
                  </a:cxn>
                  <a:cxn ang="0">
                    <a:pos x="50" y="7"/>
                  </a:cxn>
                  <a:cxn ang="0">
                    <a:pos x="45" y="6"/>
                  </a:cxn>
                  <a:cxn ang="0">
                    <a:pos x="38" y="4"/>
                  </a:cxn>
                  <a:cxn ang="0">
                    <a:pos x="32" y="3"/>
                  </a:cxn>
                  <a:cxn ang="0">
                    <a:pos x="25" y="1"/>
                  </a:cxn>
                </a:cxnLst>
                <a:rect l="0" t="0" r="r" b="b"/>
                <a:pathLst>
                  <a:path w="99" h="73">
                    <a:moveTo>
                      <a:pt x="25" y="1"/>
                    </a:moveTo>
                    <a:lnTo>
                      <a:pt x="23" y="10"/>
                    </a:lnTo>
                    <a:lnTo>
                      <a:pt x="19" y="18"/>
                    </a:lnTo>
                    <a:lnTo>
                      <a:pt x="16" y="27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7" y="45"/>
                    </a:lnTo>
                    <a:lnTo>
                      <a:pt x="3" y="50"/>
                    </a:lnTo>
                    <a:lnTo>
                      <a:pt x="0" y="56"/>
                    </a:lnTo>
                    <a:lnTo>
                      <a:pt x="4" y="58"/>
                    </a:lnTo>
                    <a:lnTo>
                      <a:pt x="9" y="60"/>
                    </a:lnTo>
                    <a:lnTo>
                      <a:pt x="12" y="64"/>
                    </a:lnTo>
                    <a:lnTo>
                      <a:pt x="17" y="66"/>
                    </a:lnTo>
                    <a:lnTo>
                      <a:pt x="25" y="67"/>
                    </a:lnTo>
                    <a:lnTo>
                      <a:pt x="32" y="69"/>
                    </a:lnTo>
                    <a:lnTo>
                      <a:pt x="39" y="71"/>
                    </a:lnTo>
                    <a:lnTo>
                      <a:pt x="47" y="73"/>
                    </a:lnTo>
                    <a:lnTo>
                      <a:pt x="55" y="72"/>
                    </a:lnTo>
                    <a:lnTo>
                      <a:pt x="63" y="72"/>
                    </a:lnTo>
                    <a:lnTo>
                      <a:pt x="70" y="72"/>
                    </a:lnTo>
                    <a:lnTo>
                      <a:pt x="78" y="71"/>
                    </a:lnTo>
                    <a:lnTo>
                      <a:pt x="84" y="68"/>
                    </a:lnTo>
                    <a:lnTo>
                      <a:pt x="88" y="65"/>
                    </a:lnTo>
                    <a:lnTo>
                      <a:pt x="94" y="63"/>
                    </a:lnTo>
                    <a:lnTo>
                      <a:pt x="99" y="59"/>
                    </a:lnTo>
                    <a:lnTo>
                      <a:pt x="95" y="53"/>
                    </a:lnTo>
                    <a:lnTo>
                      <a:pt x="93" y="48"/>
                    </a:lnTo>
                    <a:lnTo>
                      <a:pt x="90" y="42"/>
                    </a:lnTo>
                    <a:lnTo>
                      <a:pt x="86" y="36"/>
                    </a:lnTo>
                    <a:lnTo>
                      <a:pt x="85" y="27"/>
                    </a:lnTo>
                    <a:lnTo>
                      <a:pt x="83" y="18"/>
                    </a:lnTo>
                    <a:lnTo>
                      <a:pt x="81" y="10"/>
                    </a:lnTo>
                    <a:lnTo>
                      <a:pt x="79" y="0"/>
                    </a:lnTo>
                    <a:lnTo>
                      <a:pt x="72" y="1"/>
                    </a:lnTo>
                    <a:lnTo>
                      <a:pt x="65" y="4"/>
                    </a:lnTo>
                    <a:lnTo>
                      <a:pt x="58" y="5"/>
                    </a:lnTo>
                    <a:lnTo>
                      <a:pt x="50" y="7"/>
                    </a:lnTo>
                    <a:lnTo>
                      <a:pt x="45" y="6"/>
                    </a:lnTo>
                    <a:lnTo>
                      <a:pt x="38" y="4"/>
                    </a:lnTo>
                    <a:lnTo>
                      <a:pt x="32" y="3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193A2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1" name="Freeform 342"/>
              <p:cNvSpPr>
                <a:spLocks/>
              </p:cNvSpPr>
              <p:nvPr/>
            </p:nvSpPr>
            <p:spPr bwMode="auto">
              <a:xfrm>
                <a:off x="6545263" y="3973514"/>
                <a:ext cx="77788" cy="50800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2" y="9"/>
                  </a:cxn>
                  <a:cxn ang="0">
                    <a:pos x="18" y="17"/>
                  </a:cxn>
                  <a:cxn ang="0">
                    <a:pos x="15" y="24"/>
                  </a:cxn>
                  <a:cxn ang="0">
                    <a:pos x="11" y="32"/>
                  </a:cxn>
                  <a:cxn ang="0">
                    <a:pos x="9" y="37"/>
                  </a:cxn>
                  <a:cxn ang="0">
                    <a:pos x="6" y="40"/>
                  </a:cxn>
                  <a:cxn ang="0">
                    <a:pos x="3" y="45"/>
                  </a:cxn>
                  <a:cxn ang="0">
                    <a:pos x="0" y="50"/>
                  </a:cxn>
                  <a:cxn ang="0">
                    <a:pos x="4" y="52"/>
                  </a:cxn>
                  <a:cxn ang="0">
                    <a:pos x="8" y="54"/>
                  </a:cxn>
                  <a:cxn ang="0">
                    <a:pos x="11" y="58"/>
                  </a:cxn>
                  <a:cxn ang="0">
                    <a:pos x="16" y="60"/>
                  </a:cxn>
                  <a:cxn ang="0">
                    <a:pos x="24" y="61"/>
                  </a:cxn>
                  <a:cxn ang="0">
                    <a:pos x="31" y="62"/>
                  </a:cxn>
                  <a:cxn ang="0">
                    <a:pos x="38" y="65"/>
                  </a:cxn>
                  <a:cxn ang="0">
                    <a:pos x="46" y="66"/>
                  </a:cxn>
                  <a:cxn ang="0">
                    <a:pos x="54" y="66"/>
                  </a:cxn>
                  <a:cxn ang="0">
                    <a:pos x="62" y="66"/>
                  </a:cxn>
                  <a:cxn ang="0">
                    <a:pos x="69" y="66"/>
                  </a:cxn>
                  <a:cxn ang="0">
                    <a:pos x="77" y="65"/>
                  </a:cxn>
                  <a:cxn ang="0">
                    <a:pos x="83" y="62"/>
                  </a:cxn>
                  <a:cxn ang="0">
                    <a:pos x="87" y="59"/>
                  </a:cxn>
                  <a:cxn ang="0">
                    <a:pos x="93" y="57"/>
                  </a:cxn>
                  <a:cxn ang="0">
                    <a:pos x="98" y="53"/>
                  </a:cxn>
                  <a:cxn ang="0">
                    <a:pos x="94" y="48"/>
                  </a:cxn>
                  <a:cxn ang="0">
                    <a:pos x="92" y="44"/>
                  </a:cxn>
                  <a:cxn ang="0">
                    <a:pos x="89" y="38"/>
                  </a:cxn>
                  <a:cxn ang="0">
                    <a:pos x="85" y="33"/>
                  </a:cxn>
                  <a:cxn ang="0">
                    <a:pos x="84" y="25"/>
                  </a:cxn>
                  <a:cxn ang="0">
                    <a:pos x="82" y="16"/>
                  </a:cxn>
                  <a:cxn ang="0">
                    <a:pos x="80" y="8"/>
                  </a:cxn>
                  <a:cxn ang="0">
                    <a:pos x="78" y="0"/>
                  </a:cxn>
                  <a:cxn ang="0">
                    <a:pos x="71" y="1"/>
                  </a:cxn>
                  <a:cxn ang="0">
                    <a:pos x="64" y="4"/>
                  </a:cxn>
                  <a:cxn ang="0">
                    <a:pos x="57" y="5"/>
                  </a:cxn>
                  <a:cxn ang="0">
                    <a:pos x="49" y="7"/>
                  </a:cxn>
                  <a:cxn ang="0">
                    <a:pos x="44" y="6"/>
                  </a:cxn>
                  <a:cxn ang="0">
                    <a:pos x="37" y="5"/>
                  </a:cxn>
                  <a:cxn ang="0">
                    <a:pos x="31" y="4"/>
                  </a:cxn>
                  <a:cxn ang="0">
                    <a:pos x="24" y="2"/>
                  </a:cxn>
                </a:cxnLst>
                <a:rect l="0" t="0" r="r" b="b"/>
                <a:pathLst>
                  <a:path w="98" h="66">
                    <a:moveTo>
                      <a:pt x="24" y="2"/>
                    </a:moveTo>
                    <a:lnTo>
                      <a:pt x="22" y="9"/>
                    </a:lnTo>
                    <a:lnTo>
                      <a:pt x="18" y="17"/>
                    </a:lnTo>
                    <a:lnTo>
                      <a:pt x="15" y="24"/>
                    </a:lnTo>
                    <a:lnTo>
                      <a:pt x="11" y="32"/>
                    </a:lnTo>
                    <a:lnTo>
                      <a:pt x="9" y="37"/>
                    </a:lnTo>
                    <a:lnTo>
                      <a:pt x="6" y="40"/>
                    </a:lnTo>
                    <a:lnTo>
                      <a:pt x="3" y="45"/>
                    </a:lnTo>
                    <a:lnTo>
                      <a:pt x="0" y="50"/>
                    </a:lnTo>
                    <a:lnTo>
                      <a:pt x="4" y="52"/>
                    </a:lnTo>
                    <a:lnTo>
                      <a:pt x="8" y="54"/>
                    </a:lnTo>
                    <a:lnTo>
                      <a:pt x="11" y="58"/>
                    </a:lnTo>
                    <a:lnTo>
                      <a:pt x="16" y="60"/>
                    </a:lnTo>
                    <a:lnTo>
                      <a:pt x="24" y="61"/>
                    </a:lnTo>
                    <a:lnTo>
                      <a:pt x="31" y="62"/>
                    </a:lnTo>
                    <a:lnTo>
                      <a:pt x="38" y="65"/>
                    </a:lnTo>
                    <a:lnTo>
                      <a:pt x="46" y="66"/>
                    </a:lnTo>
                    <a:lnTo>
                      <a:pt x="54" y="66"/>
                    </a:lnTo>
                    <a:lnTo>
                      <a:pt x="62" y="66"/>
                    </a:lnTo>
                    <a:lnTo>
                      <a:pt x="69" y="66"/>
                    </a:lnTo>
                    <a:lnTo>
                      <a:pt x="77" y="65"/>
                    </a:lnTo>
                    <a:lnTo>
                      <a:pt x="83" y="62"/>
                    </a:lnTo>
                    <a:lnTo>
                      <a:pt x="87" y="59"/>
                    </a:lnTo>
                    <a:lnTo>
                      <a:pt x="93" y="57"/>
                    </a:lnTo>
                    <a:lnTo>
                      <a:pt x="98" y="53"/>
                    </a:lnTo>
                    <a:lnTo>
                      <a:pt x="94" y="48"/>
                    </a:lnTo>
                    <a:lnTo>
                      <a:pt x="92" y="44"/>
                    </a:lnTo>
                    <a:lnTo>
                      <a:pt x="89" y="38"/>
                    </a:lnTo>
                    <a:lnTo>
                      <a:pt x="85" y="33"/>
                    </a:lnTo>
                    <a:lnTo>
                      <a:pt x="84" y="25"/>
                    </a:lnTo>
                    <a:lnTo>
                      <a:pt x="82" y="16"/>
                    </a:lnTo>
                    <a:lnTo>
                      <a:pt x="80" y="8"/>
                    </a:lnTo>
                    <a:lnTo>
                      <a:pt x="78" y="0"/>
                    </a:lnTo>
                    <a:lnTo>
                      <a:pt x="71" y="1"/>
                    </a:lnTo>
                    <a:lnTo>
                      <a:pt x="64" y="4"/>
                    </a:lnTo>
                    <a:lnTo>
                      <a:pt x="57" y="5"/>
                    </a:lnTo>
                    <a:lnTo>
                      <a:pt x="49" y="7"/>
                    </a:lnTo>
                    <a:lnTo>
                      <a:pt x="44" y="6"/>
                    </a:lnTo>
                    <a:lnTo>
                      <a:pt x="37" y="5"/>
                    </a:lnTo>
                    <a:lnTo>
                      <a:pt x="31" y="4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2B3A1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2" name="Freeform 343"/>
              <p:cNvSpPr>
                <a:spLocks/>
              </p:cNvSpPr>
              <p:nvPr/>
            </p:nvSpPr>
            <p:spPr bwMode="auto">
              <a:xfrm>
                <a:off x="6545263" y="3978276"/>
                <a:ext cx="77788" cy="46038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2" y="8"/>
                  </a:cxn>
                  <a:cxn ang="0">
                    <a:pos x="18" y="15"/>
                  </a:cxn>
                  <a:cxn ang="0">
                    <a:pos x="15" y="22"/>
                  </a:cxn>
                  <a:cxn ang="0">
                    <a:pos x="11" y="28"/>
                  </a:cxn>
                  <a:cxn ang="0">
                    <a:pos x="9" y="31"/>
                  </a:cxn>
                  <a:cxn ang="0">
                    <a:pos x="7" y="35"/>
                  </a:cxn>
                  <a:cxn ang="0">
                    <a:pos x="3" y="39"/>
                  </a:cxn>
                  <a:cxn ang="0">
                    <a:pos x="0" y="43"/>
                  </a:cxn>
                  <a:cxn ang="0">
                    <a:pos x="4" y="45"/>
                  </a:cxn>
                  <a:cxn ang="0">
                    <a:pos x="8" y="47"/>
                  </a:cxn>
                  <a:cxn ang="0">
                    <a:pos x="12" y="50"/>
                  </a:cxn>
                  <a:cxn ang="0">
                    <a:pos x="16" y="52"/>
                  </a:cxn>
                  <a:cxn ang="0">
                    <a:pos x="24" y="53"/>
                  </a:cxn>
                  <a:cxn ang="0">
                    <a:pos x="31" y="55"/>
                  </a:cxn>
                  <a:cxn ang="0">
                    <a:pos x="38" y="56"/>
                  </a:cxn>
                  <a:cxn ang="0">
                    <a:pos x="46" y="59"/>
                  </a:cxn>
                  <a:cxn ang="0">
                    <a:pos x="54" y="59"/>
                  </a:cxn>
                  <a:cxn ang="0">
                    <a:pos x="62" y="58"/>
                  </a:cxn>
                  <a:cxn ang="0">
                    <a:pos x="69" y="58"/>
                  </a:cxn>
                  <a:cxn ang="0">
                    <a:pos x="77" y="58"/>
                  </a:cxn>
                  <a:cxn ang="0">
                    <a:pos x="83" y="55"/>
                  </a:cxn>
                  <a:cxn ang="0">
                    <a:pos x="87" y="52"/>
                  </a:cxn>
                  <a:cxn ang="0">
                    <a:pos x="93" y="50"/>
                  </a:cxn>
                  <a:cxn ang="0">
                    <a:pos x="98" y="47"/>
                  </a:cxn>
                  <a:cxn ang="0">
                    <a:pos x="94" y="43"/>
                  </a:cxn>
                  <a:cxn ang="0">
                    <a:pos x="92" y="38"/>
                  </a:cxn>
                  <a:cxn ang="0">
                    <a:pos x="89" y="33"/>
                  </a:cxn>
                  <a:cxn ang="0">
                    <a:pos x="85" y="29"/>
                  </a:cxn>
                  <a:cxn ang="0">
                    <a:pos x="84" y="22"/>
                  </a:cxn>
                  <a:cxn ang="0">
                    <a:pos x="82" y="15"/>
                  </a:cxn>
                  <a:cxn ang="0">
                    <a:pos x="80" y="8"/>
                  </a:cxn>
                  <a:cxn ang="0">
                    <a:pos x="79" y="0"/>
                  </a:cxn>
                  <a:cxn ang="0">
                    <a:pos x="71" y="1"/>
                  </a:cxn>
                  <a:cxn ang="0">
                    <a:pos x="64" y="3"/>
                  </a:cxn>
                  <a:cxn ang="0">
                    <a:pos x="57" y="5"/>
                  </a:cxn>
                  <a:cxn ang="0">
                    <a:pos x="49" y="7"/>
                  </a:cxn>
                  <a:cxn ang="0">
                    <a:pos x="44" y="6"/>
                  </a:cxn>
                  <a:cxn ang="0">
                    <a:pos x="37" y="5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98" h="59">
                    <a:moveTo>
                      <a:pt x="24" y="2"/>
                    </a:moveTo>
                    <a:lnTo>
                      <a:pt x="22" y="8"/>
                    </a:lnTo>
                    <a:lnTo>
                      <a:pt x="18" y="15"/>
                    </a:lnTo>
                    <a:lnTo>
                      <a:pt x="15" y="22"/>
                    </a:lnTo>
                    <a:lnTo>
                      <a:pt x="11" y="28"/>
                    </a:lnTo>
                    <a:lnTo>
                      <a:pt x="9" y="31"/>
                    </a:lnTo>
                    <a:lnTo>
                      <a:pt x="7" y="35"/>
                    </a:lnTo>
                    <a:lnTo>
                      <a:pt x="3" y="39"/>
                    </a:lnTo>
                    <a:lnTo>
                      <a:pt x="0" y="43"/>
                    </a:lnTo>
                    <a:lnTo>
                      <a:pt x="4" y="45"/>
                    </a:lnTo>
                    <a:lnTo>
                      <a:pt x="8" y="47"/>
                    </a:lnTo>
                    <a:lnTo>
                      <a:pt x="12" y="50"/>
                    </a:lnTo>
                    <a:lnTo>
                      <a:pt x="16" y="52"/>
                    </a:lnTo>
                    <a:lnTo>
                      <a:pt x="24" y="53"/>
                    </a:lnTo>
                    <a:lnTo>
                      <a:pt x="31" y="55"/>
                    </a:lnTo>
                    <a:lnTo>
                      <a:pt x="38" y="56"/>
                    </a:lnTo>
                    <a:lnTo>
                      <a:pt x="46" y="59"/>
                    </a:lnTo>
                    <a:lnTo>
                      <a:pt x="54" y="59"/>
                    </a:lnTo>
                    <a:lnTo>
                      <a:pt x="62" y="58"/>
                    </a:lnTo>
                    <a:lnTo>
                      <a:pt x="69" y="58"/>
                    </a:lnTo>
                    <a:lnTo>
                      <a:pt x="77" y="58"/>
                    </a:lnTo>
                    <a:lnTo>
                      <a:pt x="83" y="55"/>
                    </a:lnTo>
                    <a:lnTo>
                      <a:pt x="87" y="52"/>
                    </a:lnTo>
                    <a:lnTo>
                      <a:pt x="93" y="50"/>
                    </a:lnTo>
                    <a:lnTo>
                      <a:pt x="98" y="47"/>
                    </a:lnTo>
                    <a:lnTo>
                      <a:pt x="94" y="43"/>
                    </a:lnTo>
                    <a:lnTo>
                      <a:pt x="92" y="38"/>
                    </a:lnTo>
                    <a:lnTo>
                      <a:pt x="89" y="33"/>
                    </a:lnTo>
                    <a:lnTo>
                      <a:pt x="85" y="29"/>
                    </a:lnTo>
                    <a:lnTo>
                      <a:pt x="84" y="22"/>
                    </a:lnTo>
                    <a:lnTo>
                      <a:pt x="82" y="15"/>
                    </a:lnTo>
                    <a:lnTo>
                      <a:pt x="80" y="8"/>
                    </a:lnTo>
                    <a:lnTo>
                      <a:pt x="79" y="0"/>
                    </a:lnTo>
                    <a:lnTo>
                      <a:pt x="71" y="1"/>
                    </a:lnTo>
                    <a:lnTo>
                      <a:pt x="64" y="3"/>
                    </a:lnTo>
                    <a:lnTo>
                      <a:pt x="57" y="5"/>
                    </a:lnTo>
                    <a:lnTo>
                      <a:pt x="49" y="7"/>
                    </a:lnTo>
                    <a:lnTo>
                      <a:pt x="44" y="6"/>
                    </a:lnTo>
                    <a:lnTo>
                      <a:pt x="37" y="5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3F3D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3" name="Freeform 344"/>
              <p:cNvSpPr>
                <a:spLocks/>
              </p:cNvSpPr>
              <p:nvPr/>
            </p:nvSpPr>
            <p:spPr bwMode="auto">
              <a:xfrm>
                <a:off x="6545263" y="3983039"/>
                <a:ext cx="77788" cy="41275"/>
              </a:xfrm>
              <a:custGeom>
                <a:avLst/>
                <a:gdLst/>
                <a:ahLst/>
                <a:cxnLst>
                  <a:cxn ang="0">
                    <a:pos x="23" y="1"/>
                  </a:cxn>
                  <a:cxn ang="0">
                    <a:pos x="21" y="7"/>
                  </a:cxn>
                  <a:cxn ang="0">
                    <a:pos x="17" y="13"/>
                  </a:cxn>
                  <a:cxn ang="0">
                    <a:pos x="14" y="18"/>
                  </a:cxn>
                  <a:cxn ang="0">
                    <a:pos x="10" y="24"/>
                  </a:cxn>
                  <a:cxn ang="0">
                    <a:pos x="8" y="28"/>
                  </a:cxn>
                  <a:cxn ang="0">
                    <a:pos x="6" y="30"/>
                  </a:cxn>
                  <a:cxn ang="0">
                    <a:pos x="2" y="33"/>
                  </a:cxn>
                  <a:cxn ang="0">
                    <a:pos x="0" y="37"/>
                  </a:cxn>
                  <a:cxn ang="0">
                    <a:pos x="3" y="39"/>
                  </a:cxn>
                  <a:cxn ang="0">
                    <a:pos x="8" y="40"/>
                  </a:cxn>
                  <a:cxn ang="0">
                    <a:pos x="11" y="43"/>
                  </a:cxn>
                  <a:cxn ang="0">
                    <a:pos x="15" y="45"/>
                  </a:cxn>
                  <a:cxn ang="0">
                    <a:pos x="23" y="46"/>
                  </a:cxn>
                  <a:cxn ang="0">
                    <a:pos x="30" y="48"/>
                  </a:cxn>
                  <a:cxn ang="0">
                    <a:pos x="37" y="49"/>
                  </a:cxn>
                  <a:cxn ang="0">
                    <a:pos x="45" y="52"/>
                  </a:cxn>
                  <a:cxn ang="0">
                    <a:pos x="53" y="52"/>
                  </a:cxn>
                  <a:cxn ang="0">
                    <a:pos x="61" y="51"/>
                  </a:cxn>
                  <a:cxn ang="0">
                    <a:pos x="68" y="51"/>
                  </a:cxn>
                  <a:cxn ang="0">
                    <a:pos x="76" y="51"/>
                  </a:cxn>
                  <a:cxn ang="0">
                    <a:pos x="82" y="48"/>
                  </a:cxn>
                  <a:cxn ang="0">
                    <a:pos x="86" y="45"/>
                  </a:cxn>
                  <a:cxn ang="0">
                    <a:pos x="92" y="43"/>
                  </a:cxn>
                  <a:cxn ang="0">
                    <a:pos x="97" y="40"/>
                  </a:cxn>
                  <a:cxn ang="0">
                    <a:pos x="93" y="36"/>
                  </a:cxn>
                  <a:cxn ang="0">
                    <a:pos x="91" y="32"/>
                  </a:cxn>
                  <a:cxn ang="0">
                    <a:pos x="88" y="29"/>
                  </a:cxn>
                  <a:cxn ang="0">
                    <a:pos x="84" y="25"/>
                  </a:cxn>
                  <a:cxn ang="0">
                    <a:pos x="83" y="19"/>
                  </a:cxn>
                  <a:cxn ang="0">
                    <a:pos x="82" y="13"/>
                  </a:cxn>
                  <a:cxn ang="0">
                    <a:pos x="79" y="6"/>
                  </a:cxn>
                  <a:cxn ang="0">
                    <a:pos x="78" y="0"/>
                  </a:cxn>
                  <a:cxn ang="0">
                    <a:pos x="70" y="1"/>
                  </a:cxn>
                  <a:cxn ang="0">
                    <a:pos x="63" y="2"/>
                  </a:cxn>
                  <a:cxn ang="0">
                    <a:pos x="56" y="4"/>
                  </a:cxn>
                  <a:cxn ang="0">
                    <a:pos x="48" y="6"/>
                  </a:cxn>
                  <a:cxn ang="0">
                    <a:pos x="43" y="4"/>
                  </a:cxn>
                  <a:cxn ang="0">
                    <a:pos x="36" y="3"/>
                  </a:cxn>
                  <a:cxn ang="0">
                    <a:pos x="30" y="2"/>
                  </a:cxn>
                  <a:cxn ang="0">
                    <a:pos x="23" y="1"/>
                  </a:cxn>
                </a:cxnLst>
                <a:rect l="0" t="0" r="r" b="b"/>
                <a:pathLst>
                  <a:path w="97" h="52">
                    <a:moveTo>
                      <a:pt x="23" y="1"/>
                    </a:moveTo>
                    <a:lnTo>
                      <a:pt x="21" y="7"/>
                    </a:lnTo>
                    <a:lnTo>
                      <a:pt x="17" y="13"/>
                    </a:lnTo>
                    <a:lnTo>
                      <a:pt x="14" y="18"/>
                    </a:lnTo>
                    <a:lnTo>
                      <a:pt x="10" y="24"/>
                    </a:lnTo>
                    <a:lnTo>
                      <a:pt x="8" y="28"/>
                    </a:lnTo>
                    <a:lnTo>
                      <a:pt x="6" y="30"/>
                    </a:lnTo>
                    <a:lnTo>
                      <a:pt x="2" y="33"/>
                    </a:lnTo>
                    <a:lnTo>
                      <a:pt x="0" y="37"/>
                    </a:lnTo>
                    <a:lnTo>
                      <a:pt x="3" y="39"/>
                    </a:lnTo>
                    <a:lnTo>
                      <a:pt x="8" y="40"/>
                    </a:lnTo>
                    <a:lnTo>
                      <a:pt x="11" y="43"/>
                    </a:lnTo>
                    <a:lnTo>
                      <a:pt x="15" y="45"/>
                    </a:lnTo>
                    <a:lnTo>
                      <a:pt x="23" y="46"/>
                    </a:lnTo>
                    <a:lnTo>
                      <a:pt x="30" y="48"/>
                    </a:lnTo>
                    <a:lnTo>
                      <a:pt x="37" y="49"/>
                    </a:lnTo>
                    <a:lnTo>
                      <a:pt x="45" y="52"/>
                    </a:lnTo>
                    <a:lnTo>
                      <a:pt x="53" y="52"/>
                    </a:lnTo>
                    <a:lnTo>
                      <a:pt x="61" y="51"/>
                    </a:lnTo>
                    <a:lnTo>
                      <a:pt x="68" y="51"/>
                    </a:lnTo>
                    <a:lnTo>
                      <a:pt x="76" y="51"/>
                    </a:lnTo>
                    <a:lnTo>
                      <a:pt x="82" y="48"/>
                    </a:lnTo>
                    <a:lnTo>
                      <a:pt x="86" y="45"/>
                    </a:lnTo>
                    <a:lnTo>
                      <a:pt x="92" y="43"/>
                    </a:lnTo>
                    <a:lnTo>
                      <a:pt x="97" y="40"/>
                    </a:lnTo>
                    <a:lnTo>
                      <a:pt x="93" y="36"/>
                    </a:lnTo>
                    <a:lnTo>
                      <a:pt x="91" y="32"/>
                    </a:lnTo>
                    <a:lnTo>
                      <a:pt x="88" y="29"/>
                    </a:lnTo>
                    <a:lnTo>
                      <a:pt x="84" y="25"/>
                    </a:lnTo>
                    <a:lnTo>
                      <a:pt x="83" y="19"/>
                    </a:lnTo>
                    <a:lnTo>
                      <a:pt x="82" y="13"/>
                    </a:lnTo>
                    <a:lnTo>
                      <a:pt x="79" y="6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3" y="2"/>
                    </a:lnTo>
                    <a:lnTo>
                      <a:pt x="56" y="4"/>
                    </a:lnTo>
                    <a:lnTo>
                      <a:pt x="48" y="6"/>
                    </a:lnTo>
                    <a:lnTo>
                      <a:pt x="43" y="4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513D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4" name="Freeform 345"/>
              <p:cNvSpPr>
                <a:spLocks/>
              </p:cNvSpPr>
              <p:nvPr/>
            </p:nvSpPr>
            <p:spPr bwMode="auto">
              <a:xfrm>
                <a:off x="6545263" y="3987801"/>
                <a:ext cx="76200" cy="36513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21" y="7"/>
                  </a:cxn>
                  <a:cxn ang="0">
                    <a:pos x="17" y="11"/>
                  </a:cxn>
                  <a:cxn ang="0">
                    <a:pos x="14" y="17"/>
                  </a:cxn>
                  <a:cxn ang="0">
                    <a:pos x="10" y="22"/>
                  </a:cxn>
                  <a:cxn ang="0">
                    <a:pos x="8" y="24"/>
                  </a:cxn>
                  <a:cxn ang="0">
                    <a:pos x="6" y="26"/>
                  </a:cxn>
                  <a:cxn ang="0">
                    <a:pos x="2" y="28"/>
                  </a:cxn>
                  <a:cxn ang="0">
                    <a:pos x="0" y="31"/>
                  </a:cxn>
                  <a:cxn ang="0">
                    <a:pos x="5" y="33"/>
                  </a:cxn>
                  <a:cxn ang="0">
                    <a:pos x="8" y="34"/>
                  </a:cxn>
                  <a:cxn ang="0">
                    <a:pos x="11" y="37"/>
                  </a:cxn>
                  <a:cxn ang="0">
                    <a:pos x="15" y="39"/>
                  </a:cxn>
                  <a:cxn ang="0">
                    <a:pos x="23" y="40"/>
                  </a:cxn>
                  <a:cxn ang="0">
                    <a:pos x="30" y="42"/>
                  </a:cxn>
                  <a:cxn ang="0">
                    <a:pos x="37" y="43"/>
                  </a:cxn>
                  <a:cxn ang="0">
                    <a:pos x="45" y="46"/>
                  </a:cxn>
                  <a:cxn ang="0">
                    <a:pos x="53" y="45"/>
                  </a:cxn>
                  <a:cxn ang="0">
                    <a:pos x="61" y="45"/>
                  </a:cxn>
                  <a:cxn ang="0">
                    <a:pos x="68" y="45"/>
                  </a:cxn>
                  <a:cxn ang="0">
                    <a:pos x="76" y="45"/>
                  </a:cxn>
                  <a:cxn ang="0">
                    <a:pos x="81" y="42"/>
                  </a:cxn>
                  <a:cxn ang="0">
                    <a:pos x="86" y="39"/>
                  </a:cxn>
                  <a:cxn ang="0">
                    <a:pos x="91" y="37"/>
                  </a:cxn>
                  <a:cxn ang="0">
                    <a:pos x="96" y="34"/>
                  </a:cxn>
                  <a:cxn ang="0">
                    <a:pos x="93" y="31"/>
                  </a:cxn>
                  <a:cxn ang="0">
                    <a:pos x="90" y="27"/>
                  </a:cxn>
                  <a:cxn ang="0">
                    <a:pos x="88" y="25"/>
                  </a:cxn>
                  <a:cxn ang="0">
                    <a:pos x="84" y="22"/>
                  </a:cxn>
                  <a:cxn ang="0">
                    <a:pos x="83" y="16"/>
                  </a:cxn>
                  <a:cxn ang="0">
                    <a:pos x="82" y="11"/>
                  </a:cxn>
                  <a:cxn ang="0">
                    <a:pos x="79" y="5"/>
                  </a:cxn>
                  <a:cxn ang="0">
                    <a:pos x="78" y="0"/>
                  </a:cxn>
                  <a:cxn ang="0">
                    <a:pos x="71" y="1"/>
                  </a:cxn>
                  <a:cxn ang="0">
                    <a:pos x="63" y="3"/>
                  </a:cxn>
                  <a:cxn ang="0">
                    <a:pos x="56" y="4"/>
                  </a:cxn>
                  <a:cxn ang="0">
                    <a:pos x="48" y="5"/>
                  </a:cxn>
                  <a:cxn ang="0">
                    <a:pos x="43" y="4"/>
                  </a:cxn>
                  <a:cxn ang="0">
                    <a:pos x="36" y="3"/>
                  </a:cxn>
                  <a:cxn ang="0">
                    <a:pos x="30" y="3"/>
                  </a:cxn>
                  <a:cxn ang="0">
                    <a:pos x="23" y="2"/>
                  </a:cxn>
                </a:cxnLst>
                <a:rect l="0" t="0" r="r" b="b"/>
                <a:pathLst>
                  <a:path w="96" h="46">
                    <a:moveTo>
                      <a:pt x="23" y="2"/>
                    </a:moveTo>
                    <a:lnTo>
                      <a:pt x="21" y="7"/>
                    </a:lnTo>
                    <a:lnTo>
                      <a:pt x="17" y="11"/>
                    </a:lnTo>
                    <a:lnTo>
                      <a:pt x="14" y="17"/>
                    </a:lnTo>
                    <a:lnTo>
                      <a:pt x="10" y="2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2" y="28"/>
                    </a:lnTo>
                    <a:lnTo>
                      <a:pt x="0" y="31"/>
                    </a:lnTo>
                    <a:lnTo>
                      <a:pt x="5" y="33"/>
                    </a:lnTo>
                    <a:lnTo>
                      <a:pt x="8" y="34"/>
                    </a:lnTo>
                    <a:lnTo>
                      <a:pt x="11" y="37"/>
                    </a:lnTo>
                    <a:lnTo>
                      <a:pt x="15" y="39"/>
                    </a:lnTo>
                    <a:lnTo>
                      <a:pt x="23" y="40"/>
                    </a:lnTo>
                    <a:lnTo>
                      <a:pt x="30" y="42"/>
                    </a:lnTo>
                    <a:lnTo>
                      <a:pt x="37" y="43"/>
                    </a:lnTo>
                    <a:lnTo>
                      <a:pt x="45" y="46"/>
                    </a:lnTo>
                    <a:lnTo>
                      <a:pt x="53" y="45"/>
                    </a:lnTo>
                    <a:lnTo>
                      <a:pt x="61" y="45"/>
                    </a:lnTo>
                    <a:lnTo>
                      <a:pt x="68" y="45"/>
                    </a:lnTo>
                    <a:lnTo>
                      <a:pt x="76" y="45"/>
                    </a:lnTo>
                    <a:lnTo>
                      <a:pt x="81" y="42"/>
                    </a:lnTo>
                    <a:lnTo>
                      <a:pt x="86" y="39"/>
                    </a:lnTo>
                    <a:lnTo>
                      <a:pt x="91" y="37"/>
                    </a:lnTo>
                    <a:lnTo>
                      <a:pt x="96" y="34"/>
                    </a:lnTo>
                    <a:lnTo>
                      <a:pt x="93" y="31"/>
                    </a:lnTo>
                    <a:lnTo>
                      <a:pt x="90" y="27"/>
                    </a:lnTo>
                    <a:lnTo>
                      <a:pt x="88" y="25"/>
                    </a:lnTo>
                    <a:lnTo>
                      <a:pt x="84" y="22"/>
                    </a:lnTo>
                    <a:lnTo>
                      <a:pt x="83" y="16"/>
                    </a:lnTo>
                    <a:lnTo>
                      <a:pt x="82" y="11"/>
                    </a:lnTo>
                    <a:lnTo>
                      <a:pt x="79" y="5"/>
                    </a:lnTo>
                    <a:lnTo>
                      <a:pt x="78" y="0"/>
                    </a:lnTo>
                    <a:lnTo>
                      <a:pt x="71" y="1"/>
                    </a:lnTo>
                    <a:lnTo>
                      <a:pt x="63" y="3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43" y="4"/>
                    </a:lnTo>
                    <a:lnTo>
                      <a:pt x="36" y="3"/>
                    </a:lnTo>
                    <a:lnTo>
                      <a:pt x="30" y="3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66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5" name="Freeform 346"/>
              <p:cNvSpPr>
                <a:spLocks/>
              </p:cNvSpPr>
              <p:nvPr/>
            </p:nvSpPr>
            <p:spPr bwMode="auto">
              <a:xfrm>
                <a:off x="6546851" y="3994151"/>
                <a:ext cx="74613" cy="30163"/>
              </a:xfrm>
              <a:custGeom>
                <a:avLst/>
                <a:gdLst/>
                <a:ahLst/>
                <a:cxnLst>
                  <a:cxn ang="0">
                    <a:pos x="22" y="2"/>
                  </a:cxn>
                  <a:cxn ang="0">
                    <a:pos x="20" y="6"/>
                  </a:cxn>
                  <a:cxn ang="0">
                    <a:pos x="16" y="10"/>
                  </a:cxn>
                  <a:cxn ang="0">
                    <a:pos x="13" y="13"/>
                  </a:cxn>
                  <a:cxn ang="0">
                    <a:pos x="9" y="17"/>
                  </a:cxn>
                  <a:cxn ang="0">
                    <a:pos x="7" y="18"/>
                  </a:cxn>
                  <a:cxn ang="0">
                    <a:pos x="5" y="20"/>
                  </a:cxn>
                  <a:cxn ang="0">
                    <a:pos x="2" y="21"/>
                  </a:cxn>
                  <a:cxn ang="0">
                    <a:pos x="0" y="24"/>
                  </a:cxn>
                  <a:cxn ang="0">
                    <a:pos x="4" y="25"/>
                  </a:cxn>
                  <a:cxn ang="0">
                    <a:pos x="7" y="27"/>
                  </a:cxn>
                  <a:cxn ang="0">
                    <a:pos x="10" y="28"/>
                  </a:cxn>
                  <a:cxn ang="0">
                    <a:pos x="14" y="31"/>
                  </a:cxn>
                  <a:cxn ang="0">
                    <a:pos x="22" y="32"/>
                  </a:cxn>
                  <a:cxn ang="0">
                    <a:pos x="29" y="34"/>
                  </a:cxn>
                  <a:cxn ang="0">
                    <a:pos x="36" y="35"/>
                  </a:cxn>
                  <a:cxn ang="0">
                    <a:pos x="44" y="38"/>
                  </a:cxn>
                  <a:cxn ang="0">
                    <a:pos x="52" y="38"/>
                  </a:cxn>
                  <a:cxn ang="0">
                    <a:pos x="60" y="38"/>
                  </a:cxn>
                  <a:cxn ang="0">
                    <a:pos x="67" y="38"/>
                  </a:cxn>
                  <a:cxn ang="0">
                    <a:pos x="75" y="38"/>
                  </a:cxn>
                  <a:cxn ang="0">
                    <a:pos x="80" y="35"/>
                  </a:cxn>
                  <a:cxn ang="0">
                    <a:pos x="85" y="32"/>
                  </a:cxn>
                  <a:cxn ang="0">
                    <a:pos x="90" y="30"/>
                  </a:cxn>
                  <a:cxn ang="0">
                    <a:pos x="95" y="27"/>
                  </a:cxn>
                  <a:cxn ang="0">
                    <a:pos x="92" y="25"/>
                  </a:cxn>
                  <a:cxn ang="0">
                    <a:pos x="89" y="23"/>
                  </a:cxn>
                  <a:cxn ang="0">
                    <a:pos x="87" y="20"/>
                  </a:cxn>
                  <a:cxn ang="0">
                    <a:pos x="83" y="17"/>
                  </a:cxn>
                  <a:cxn ang="0">
                    <a:pos x="82" y="13"/>
                  </a:cxn>
                  <a:cxn ang="0">
                    <a:pos x="81" y="9"/>
                  </a:cxn>
                  <a:cxn ang="0">
                    <a:pos x="78" y="4"/>
                  </a:cxn>
                  <a:cxn ang="0">
                    <a:pos x="77" y="0"/>
                  </a:cxn>
                  <a:cxn ang="0">
                    <a:pos x="70" y="1"/>
                  </a:cxn>
                  <a:cxn ang="0">
                    <a:pos x="62" y="2"/>
                  </a:cxn>
                  <a:cxn ang="0">
                    <a:pos x="55" y="4"/>
                  </a:cxn>
                  <a:cxn ang="0">
                    <a:pos x="47" y="5"/>
                  </a:cxn>
                  <a:cxn ang="0">
                    <a:pos x="42" y="4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2" y="2"/>
                  </a:cxn>
                </a:cxnLst>
                <a:rect l="0" t="0" r="r" b="b"/>
                <a:pathLst>
                  <a:path w="95" h="38">
                    <a:moveTo>
                      <a:pt x="22" y="2"/>
                    </a:moveTo>
                    <a:lnTo>
                      <a:pt x="20" y="6"/>
                    </a:lnTo>
                    <a:lnTo>
                      <a:pt x="16" y="10"/>
                    </a:lnTo>
                    <a:lnTo>
                      <a:pt x="13" y="13"/>
                    </a:lnTo>
                    <a:lnTo>
                      <a:pt x="9" y="17"/>
                    </a:lnTo>
                    <a:lnTo>
                      <a:pt x="7" y="18"/>
                    </a:lnTo>
                    <a:lnTo>
                      <a:pt x="5" y="20"/>
                    </a:lnTo>
                    <a:lnTo>
                      <a:pt x="2" y="21"/>
                    </a:lnTo>
                    <a:lnTo>
                      <a:pt x="0" y="24"/>
                    </a:lnTo>
                    <a:lnTo>
                      <a:pt x="4" y="25"/>
                    </a:lnTo>
                    <a:lnTo>
                      <a:pt x="7" y="27"/>
                    </a:lnTo>
                    <a:lnTo>
                      <a:pt x="10" y="28"/>
                    </a:lnTo>
                    <a:lnTo>
                      <a:pt x="14" y="31"/>
                    </a:lnTo>
                    <a:lnTo>
                      <a:pt x="22" y="32"/>
                    </a:lnTo>
                    <a:lnTo>
                      <a:pt x="29" y="34"/>
                    </a:lnTo>
                    <a:lnTo>
                      <a:pt x="36" y="35"/>
                    </a:lnTo>
                    <a:lnTo>
                      <a:pt x="44" y="38"/>
                    </a:lnTo>
                    <a:lnTo>
                      <a:pt x="52" y="38"/>
                    </a:lnTo>
                    <a:lnTo>
                      <a:pt x="60" y="38"/>
                    </a:lnTo>
                    <a:lnTo>
                      <a:pt x="67" y="38"/>
                    </a:lnTo>
                    <a:lnTo>
                      <a:pt x="75" y="38"/>
                    </a:lnTo>
                    <a:lnTo>
                      <a:pt x="80" y="35"/>
                    </a:lnTo>
                    <a:lnTo>
                      <a:pt x="85" y="32"/>
                    </a:lnTo>
                    <a:lnTo>
                      <a:pt x="90" y="30"/>
                    </a:lnTo>
                    <a:lnTo>
                      <a:pt x="95" y="27"/>
                    </a:lnTo>
                    <a:lnTo>
                      <a:pt x="92" y="25"/>
                    </a:lnTo>
                    <a:lnTo>
                      <a:pt x="89" y="23"/>
                    </a:lnTo>
                    <a:lnTo>
                      <a:pt x="87" y="20"/>
                    </a:lnTo>
                    <a:lnTo>
                      <a:pt x="83" y="17"/>
                    </a:lnTo>
                    <a:lnTo>
                      <a:pt x="82" y="13"/>
                    </a:lnTo>
                    <a:lnTo>
                      <a:pt x="81" y="9"/>
                    </a:lnTo>
                    <a:lnTo>
                      <a:pt x="78" y="4"/>
                    </a:lnTo>
                    <a:lnTo>
                      <a:pt x="77" y="0"/>
                    </a:lnTo>
                    <a:lnTo>
                      <a:pt x="70" y="1"/>
                    </a:lnTo>
                    <a:lnTo>
                      <a:pt x="62" y="2"/>
                    </a:lnTo>
                    <a:lnTo>
                      <a:pt x="55" y="4"/>
                    </a:lnTo>
                    <a:lnTo>
                      <a:pt x="47" y="5"/>
                    </a:lnTo>
                    <a:lnTo>
                      <a:pt x="42" y="4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77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6" name="Freeform 347"/>
              <p:cNvSpPr>
                <a:spLocks/>
              </p:cNvSpPr>
              <p:nvPr/>
            </p:nvSpPr>
            <p:spPr bwMode="auto">
              <a:xfrm>
                <a:off x="6546851" y="3998914"/>
                <a:ext cx="74613" cy="25400"/>
              </a:xfrm>
              <a:custGeom>
                <a:avLst/>
                <a:gdLst/>
                <a:ahLst/>
                <a:cxnLst>
                  <a:cxn ang="0">
                    <a:pos x="22" y="3"/>
                  </a:cxn>
                  <a:cxn ang="0">
                    <a:pos x="9" y="14"/>
                  </a:cxn>
                  <a:cxn ang="0">
                    <a:pos x="0" y="18"/>
                  </a:cxn>
                  <a:cxn ang="0">
                    <a:pos x="14" y="25"/>
                  </a:cxn>
                  <a:cxn ang="0">
                    <a:pos x="44" y="32"/>
                  </a:cxn>
                  <a:cxn ang="0">
                    <a:pos x="75" y="32"/>
                  </a:cxn>
                  <a:cxn ang="0">
                    <a:pos x="95" y="21"/>
                  </a:cxn>
                  <a:cxn ang="0">
                    <a:pos x="83" y="14"/>
                  </a:cxn>
                  <a:cxn ang="0">
                    <a:pos x="78" y="0"/>
                  </a:cxn>
                  <a:cxn ang="0">
                    <a:pos x="47" y="5"/>
                  </a:cxn>
                  <a:cxn ang="0">
                    <a:pos x="22" y="3"/>
                  </a:cxn>
                </a:cxnLst>
                <a:rect l="0" t="0" r="r" b="b"/>
                <a:pathLst>
                  <a:path w="95" h="32">
                    <a:moveTo>
                      <a:pt x="22" y="3"/>
                    </a:moveTo>
                    <a:lnTo>
                      <a:pt x="9" y="14"/>
                    </a:lnTo>
                    <a:lnTo>
                      <a:pt x="0" y="18"/>
                    </a:lnTo>
                    <a:lnTo>
                      <a:pt x="14" y="25"/>
                    </a:lnTo>
                    <a:lnTo>
                      <a:pt x="44" y="32"/>
                    </a:lnTo>
                    <a:lnTo>
                      <a:pt x="75" y="32"/>
                    </a:lnTo>
                    <a:lnTo>
                      <a:pt x="95" y="21"/>
                    </a:lnTo>
                    <a:lnTo>
                      <a:pt x="83" y="14"/>
                    </a:lnTo>
                    <a:lnTo>
                      <a:pt x="78" y="0"/>
                    </a:lnTo>
                    <a:lnTo>
                      <a:pt x="47" y="5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7" name="Freeform 363"/>
              <p:cNvSpPr>
                <a:spLocks/>
              </p:cNvSpPr>
              <p:nvPr/>
            </p:nvSpPr>
            <p:spPr bwMode="auto">
              <a:xfrm>
                <a:off x="6535738" y="4010026"/>
                <a:ext cx="98425" cy="23813"/>
              </a:xfrm>
              <a:custGeom>
                <a:avLst/>
                <a:gdLst/>
                <a:ahLst/>
                <a:cxnLst>
                  <a:cxn ang="0">
                    <a:pos x="8" y="2"/>
                  </a:cxn>
                  <a:cxn ang="0">
                    <a:pos x="22" y="14"/>
                  </a:cxn>
                  <a:cxn ang="0">
                    <a:pos x="36" y="16"/>
                  </a:cxn>
                  <a:cxn ang="0">
                    <a:pos x="47" y="19"/>
                  </a:cxn>
                  <a:cxn ang="0">
                    <a:pos x="58" y="20"/>
                  </a:cxn>
                  <a:cxn ang="0">
                    <a:pos x="68" y="20"/>
                  </a:cxn>
                  <a:cxn ang="0">
                    <a:pos x="77" y="19"/>
                  </a:cxn>
                  <a:cxn ang="0">
                    <a:pos x="88" y="17"/>
                  </a:cxn>
                  <a:cxn ang="0">
                    <a:pos x="98" y="13"/>
                  </a:cxn>
                  <a:cxn ang="0">
                    <a:pos x="111" y="8"/>
                  </a:cxn>
                  <a:cxn ang="0">
                    <a:pos x="114" y="1"/>
                  </a:cxn>
                  <a:cxn ang="0">
                    <a:pos x="116" y="0"/>
                  </a:cxn>
                  <a:cxn ang="0">
                    <a:pos x="120" y="4"/>
                  </a:cxn>
                  <a:cxn ang="0">
                    <a:pos x="125" y="11"/>
                  </a:cxn>
                  <a:cxn ang="0">
                    <a:pos x="119" y="19"/>
                  </a:cxn>
                  <a:cxn ang="0">
                    <a:pos x="107" y="24"/>
                  </a:cxn>
                  <a:cxn ang="0">
                    <a:pos x="95" y="29"/>
                  </a:cxn>
                  <a:cxn ang="0">
                    <a:pos x="80" y="31"/>
                  </a:cxn>
                  <a:cxn ang="0">
                    <a:pos x="65" y="31"/>
                  </a:cxn>
                  <a:cxn ang="0">
                    <a:pos x="48" y="31"/>
                  </a:cxn>
                  <a:cxn ang="0">
                    <a:pos x="34" y="29"/>
                  </a:cxn>
                  <a:cxn ang="0">
                    <a:pos x="20" y="26"/>
                  </a:cxn>
                  <a:cxn ang="0">
                    <a:pos x="7" y="21"/>
                  </a:cxn>
                  <a:cxn ang="0">
                    <a:pos x="2" y="16"/>
                  </a:cxn>
                  <a:cxn ang="0">
                    <a:pos x="0" y="12"/>
                  </a:cxn>
                  <a:cxn ang="0">
                    <a:pos x="1" y="6"/>
                  </a:cxn>
                  <a:cxn ang="0">
                    <a:pos x="8" y="2"/>
                  </a:cxn>
                </a:cxnLst>
                <a:rect l="0" t="0" r="r" b="b"/>
                <a:pathLst>
                  <a:path w="125" h="31">
                    <a:moveTo>
                      <a:pt x="8" y="2"/>
                    </a:moveTo>
                    <a:lnTo>
                      <a:pt x="22" y="14"/>
                    </a:lnTo>
                    <a:lnTo>
                      <a:pt x="36" y="16"/>
                    </a:lnTo>
                    <a:lnTo>
                      <a:pt x="47" y="19"/>
                    </a:lnTo>
                    <a:lnTo>
                      <a:pt x="58" y="20"/>
                    </a:lnTo>
                    <a:lnTo>
                      <a:pt x="68" y="20"/>
                    </a:lnTo>
                    <a:lnTo>
                      <a:pt x="77" y="19"/>
                    </a:lnTo>
                    <a:lnTo>
                      <a:pt x="88" y="17"/>
                    </a:lnTo>
                    <a:lnTo>
                      <a:pt x="98" y="13"/>
                    </a:lnTo>
                    <a:lnTo>
                      <a:pt x="111" y="8"/>
                    </a:lnTo>
                    <a:lnTo>
                      <a:pt x="114" y="1"/>
                    </a:lnTo>
                    <a:lnTo>
                      <a:pt x="116" y="0"/>
                    </a:lnTo>
                    <a:lnTo>
                      <a:pt x="120" y="4"/>
                    </a:lnTo>
                    <a:lnTo>
                      <a:pt x="125" y="11"/>
                    </a:lnTo>
                    <a:lnTo>
                      <a:pt x="119" y="19"/>
                    </a:lnTo>
                    <a:lnTo>
                      <a:pt x="107" y="24"/>
                    </a:lnTo>
                    <a:lnTo>
                      <a:pt x="95" y="29"/>
                    </a:lnTo>
                    <a:lnTo>
                      <a:pt x="80" y="31"/>
                    </a:lnTo>
                    <a:lnTo>
                      <a:pt x="65" y="31"/>
                    </a:lnTo>
                    <a:lnTo>
                      <a:pt x="48" y="31"/>
                    </a:lnTo>
                    <a:lnTo>
                      <a:pt x="34" y="29"/>
                    </a:lnTo>
                    <a:lnTo>
                      <a:pt x="20" y="26"/>
                    </a:lnTo>
                    <a:lnTo>
                      <a:pt x="7" y="21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" name="Freeform 369"/>
              <p:cNvSpPr>
                <a:spLocks/>
              </p:cNvSpPr>
              <p:nvPr/>
            </p:nvSpPr>
            <p:spPr bwMode="auto">
              <a:xfrm>
                <a:off x="6519863" y="4030664"/>
                <a:ext cx="127000" cy="49213"/>
              </a:xfrm>
              <a:custGeom>
                <a:avLst/>
                <a:gdLst/>
                <a:ahLst/>
                <a:cxnLst>
                  <a:cxn ang="0">
                    <a:pos x="2" y="33"/>
                  </a:cxn>
                  <a:cxn ang="0">
                    <a:pos x="11" y="43"/>
                  </a:cxn>
                  <a:cxn ang="0">
                    <a:pos x="26" y="51"/>
                  </a:cxn>
                  <a:cxn ang="0">
                    <a:pos x="46" y="58"/>
                  </a:cxn>
                  <a:cxn ang="0">
                    <a:pos x="69" y="60"/>
                  </a:cxn>
                  <a:cxn ang="0">
                    <a:pos x="93" y="61"/>
                  </a:cxn>
                  <a:cxn ang="0">
                    <a:pos x="116" y="58"/>
                  </a:cxn>
                  <a:cxn ang="0">
                    <a:pos x="138" y="49"/>
                  </a:cxn>
                  <a:cxn ang="0">
                    <a:pos x="156" y="38"/>
                  </a:cxn>
                  <a:cxn ang="0">
                    <a:pos x="159" y="24"/>
                  </a:cxn>
                  <a:cxn ang="0">
                    <a:pos x="158" y="15"/>
                  </a:cxn>
                  <a:cxn ang="0">
                    <a:pos x="152" y="9"/>
                  </a:cxn>
                  <a:cxn ang="0">
                    <a:pos x="140" y="3"/>
                  </a:cxn>
                  <a:cxn ang="0">
                    <a:pos x="128" y="14"/>
                  </a:cxn>
                  <a:cxn ang="0">
                    <a:pos x="114" y="21"/>
                  </a:cxn>
                  <a:cxn ang="0">
                    <a:pos x="99" y="24"/>
                  </a:cxn>
                  <a:cxn ang="0">
                    <a:pos x="84" y="26"/>
                  </a:cxn>
                  <a:cxn ang="0">
                    <a:pos x="68" y="26"/>
                  </a:cxn>
                  <a:cxn ang="0">
                    <a:pos x="53" y="23"/>
                  </a:cxn>
                  <a:cxn ang="0">
                    <a:pos x="37" y="18"/>
                  </a:cxn>
                  <a:cxn ang="0">
                    <a:pos x="23" y="11"/>
                  </a:cxn>
                  <a:cxn ang="0">
                    <a:pos x="24" y="0"/>
                  </a:cxn>
                  <a:cxn ang="0">
                    <a:pos x="15" y="3"/>
                  </a:cxn>
                  <a:cxn ang="0">
                    <a:pos x="4" y="10"/>
                  </a:cxn>
                  <a:cxn ang="0">
                    <a:pos x="0" y="19"/>
                  </a:cxn>
                  <a:cxn ang="0">
                    <a:pos x="2" y="33"/>
                  </a:cxn>
                </a:cxnLst>
                <a:rect l="0" t="0" r="r" b="b"/>
                <a:pathLst>
                  <a:path w="159" h="61">
                    <a:moveTo>
                      <a:pt x="2" y="33"/>
                    </a:moveTo>
                    <a:lnTo>
                      <a:pt x="11" y="43"/>
                    </a:lnTo>
                    <a:lnTo>
                      <a:pt x="26" y="51"/>
                    </a:lnTo>
                    <a:lnTo>
                      <a:pt x="46" y="58"/>
                    </a:lnTo>
                    <a:lnTo>
                      <a:pt x="69" y="60"/>
                    </a:lnTo>
                    <a:lnTo>
                      <a:pt x="93" y="61"/>
                    </a:lnTo>
                    <a:lnTo>
                      <a:pt x="116" y="58"/>
                    </a:lnTo>
                    <a:lnTo>
                      <a:pt x="138" y="49"/>
                    </a:lnTo>
                    <a:lnTo>
                      <a:pt x="156" y="38"/>
                    </a:lnTo>
                    <a:lnTo>
                      <a:pt x="159" y="24"/>
                    </a:lnTo>
                    <a:lnTo>
                      <a:pt x="158" y="15"/>
                    </a:lnTo>
                    <a:lnTo>
                      <a:pt x="152" y="9"/>
                    </a:lnTo>
                    <a:lnTo>
                      <a:pt x="140" y="3"/>
                    </a:lnTo>
                    <a:lnTo>
                      <a:pt x="128" y="14"/>
                    </a:lnTo>
                    <a:lnTo>
                      <a:pt x="114" y="21"/>
                    </a:lnTo>
                    <a:lnTo>
                      <a:pt x="99" y="24"/>
                    </a:lnTo>
                    <a:lnTo>
                      <a:pt x="84" y="26"/>
                    </a:lnTo>
                    <a:lnTo>
                      <a:pt x="68" y="26"/>
                    </a:lnTo>
                    <a:lnTo>
                      <a:pt x="53" y="23"/>
                    </a:lnTo>
                    <a:lnTo>
                      <a:pt x="37" y="18"/>
                    </a:lnTo>
                    <a:lnTo>
                      <a:pt x="23" y="11"/>
                    </a:lnTo>
                    <a:lnTo>
                      <a:pt x="24" y="0"/>
                    </a:lnTo>
                    <a:lnTo>
                      <a:pt x="15" y="3"/>
                    </a:lnTo>
                    <a:lnTo>
                      <a:pt x="4" y="10"/>
                    </a:lnTo>
                    <a:lnTo>
                      <a:pt x="0" y="19"/>
                    </a:lnTo>
                    <a:lnTo>
                      <a:pt x="2" y="3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" name="Freeform 416"/>
              <p:cNvSpPr>
                <a:spLocks/>
              </p:cNvSpPr>
              <p:nvPr/>
            </p:nvSpPr>
            <p:spPr bwMode="auto">
              <a:xfrm>
                <a:off x="6543675" y="4052888"/>
                <a:ext cx="87313" cy="22225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" y="24"/>
                  </a:cxn>
                  <a:cxn ang="0">
                    <a:pos x="26" y="26"/>
                  </a:cxn>
                  <a:cxn ang="0">
                    <a:pos x="77" y="26"/>
                  </a:cxn>
                  <a:cxn ang="0">
                    <a:pos x="109" y="16"/>
                  </a:cxn>
                  <a:cxn ang="0">
                    <a:pos x="108" y="5"/>
                  </a:cxn>
                  <a:cxn ang="0">
                    <a:pos x="104" y="1"/>
                  </a:cxn>
                  <a:cxn ang="0">
                    <a:pos x="99" y="0"/>
                  </a:cxn>
                  <a:cxn ang="0">
                    <a:pos x="88" y="3"/>
                  </a:cxn>
                  <a:cxn ang="0">
                    <a:pos x="58" y="4"/>
                  </a:cxn>
                  <a:cxn ang="0">
                    <a:pos x="49" y="4"/>
                  </a:cxn>
                  <a:cxn ang="0">
                    <a:pos x="41" y="3"/>
                  </a:cxn>
                  <a:cxn ang="0">
                    <a:pos x="33" y="2"/>
                  </a:cxn>
                  <a:cxn ang="0">
                    <a:pos x="27" y="2"/>
                  </a:cxn>
                  <a:cxn ang="0">
                    <a:pos x="20" y="2"/>
                  </a:cxn>
                  <a:cxn ang="0">
                    <a:pos x="15" y="4"/>
                  </a:cxn>
                  <a:cxn ang="0">
                    <a:pos x="8" y="6"/>
                  </a:cxn>
                  <a:cxn ang="0">
                    <a:pos x="0" y="11"/>
                  </a:cxn>
                </a:cxnLst>
                <a:rect l="0" t="0" r="r" b="b"/>
                <a:pathLst>
                  <a:path w="109" h="26">
                    <a:moveTo>
                      <a:pt x="0" y="11"/>
                    </a:moveTo>
                    <a:lnTo>
                      <a:pt x="5" y="24"/>
                    </a:lnTo>
                    <a:lnTo>
                      <a:pt x="26" y="26"/>
                    </a:lnTo>
                    <a:lnTo>
                      <a:pt x="77" y="26"/>
                    </a:lnTo>
                    <a:lnTo>
                      <a:pt x="109" y="16"/>
                    </a:lnTo>
                    <a:lnTo>
                      <a:pt x="108" y="5"/>
                    </a:lnTo>
                    <a:lnTo>
                      <a:pt x="104" y="1"/>
                    </a:lnTo>
                    <a:lnTo>
                      <a:pt x="99" y="0"/>
                    </a:lnTo>
                    <a:lnTo>
                      <a:pt x="88" y="3"/>
                    </a:lnTo>
                    <a:lnTo>
                      <a:pt x="58" y="4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0" y="2"/>
                    </a:lnTo>
                    <a:lnTo>
                      <a:pt x="15" y="4"/>
                    </a:lnTo>
                    <a:lnTo>
                      <a:pt x="8" y="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0" name="Freeform 417"/>
              <p:cNvSpPr>
                <a:spLocks/>
              </p:cNvSpPr>
              <p:nvPr/>
            </p:nvSpPr>
            <p:spPr bwMode="auto">
              <a:xfrm>
                <a:off x="6546850" y="4054476"/>
                <a:ext cx="82550" cy="206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4"/>
                  </a:cxn>
                  <a:cxn ang="0">
                    <a:pos x="2" y="16"/>
                  </a:cxn>
                  <a:cxn ang="0">
                    <a:pos x="4" y="19"/>
                  </a:cxn>
                  <a:cxn ang="0">
                    <a:pos x="5" y="23"/>
                  </a:cxn>
                  <a:cxn ang="0">
                    <a:pos x="9" y="24"/>
                  </a:cxn>
                  <a:cxn ang="0">
                    <a:pos x="15" y="24"/>
                  </a:cxn>
                  <a:cxn ang="0">
                    <a:pos x="20" y="24"/>
                  </a:cxn>
                  <a:cxn ang="0">
                    <a:pos x="24" y="25"/>
                  </a:cxn>
                  <a:cxn ang="0">
                    <a:pos x="30" y="25"/>
                  </a:cxn>
                  <a:cxn ang="0">
                    <a:pos x="37" y="25"/>
                  </a:cxn>
                  <a:cxn ang="0">
                    <a:pos x="43" y="25"/>
                  </a:cxn>
                  <a:cxn ang="0">
                    <a:pos x="48" y="25"/>
                  </a:cxn>
                  <a:cxn ang="0">
                    <a:pos x="54" y="25"/>
                  </a:cxn>
                  <a:cxn ang="0">
                    <a:pos x="61" y="25"/>
                  </a:cxn>
                  <a:cxn ang="0">
                    <a:pos x="67" y="25"/>
                  </a:cxn>
                  <a:cxn ang="0">
                    <a:pos x="73" y="25"/>
                  </a:cxn>
                  <a:cxn ang="0">
                    <a:pos x="81" y="23"/>
                  </a:cxn>
                  <a:cxn ang="0">
                    <a:pos x="89" y="19"/>
                  </a:cxn>
                  <a:cxn ang="0">
                    <a:pos x="96" y="17"/>
                  </a:cxn>
                  <a:cxn ang="0">
                    <a:pos x="104" y="15"/>
                  </a:cxn>
                  <a:cxn ang="0">
                    <a:pos x="103" y="4"/>
                  </a:cxn>
                  <a:cxn ang="0">
                    <a:pos x="99" y="0"/>
                  </a:cxn>
                  <a:cxn ang="0">
                    <a:pos x="93" y="0"/>
                  </a:cxn>
                  <a:cxn ang="0">
                    <a:pos x="84" y="3"/>
                  </a:cxn>
                  <a:cxn ang="0">
                    <a:pos x="77" y="3"/>
                  </a:cxn>
                  <a:cxn ang="0">
                    <a:pos x="70" y="3"/>
                  </a:cxn>
                  <a:cxn ang="0">
                    <a:pos x="63" y="4"/>
                  </a:cxn>
                  <a:cxn ang="0">
                    <a:pos x="57" y="4"/>
                  </a:cxn>
                  <a:cxn ang="0">
                    <a:pos x="47" y="4"/>
                  </a:cxn>
                  <a:cxn ang="0">
                    <a:pos x="39" y="3"/>
                  </a:cxn>
                  <a:cxn ang="0">
                    <a:pos x="32" y="2"/>
                  </a:cxn>
                  <a:cxn ang="0">
                    <a:pos x="27" y="2"/>
                  </a:cxn>
                  <a:cxn ang="0">
                    <a:pos x="20" y="2"/>
                  </a:cxn>
                  <a:cxn ang="0">
                    <a:pos x="14" y="3"/>
                  </a:cxn>
                  <a:cxn ang="0">
                    <a:pos x="7" y="5"/>
                  </a:cxn>
                  <a:cxn ang="0">
                    <a:pos x="0" y="10"/>
                  </a:cxn>
                </a:cxnLst>
                <a:rect l="0" t="0" r="r" b="b"/>
                <a:pathLst>
                  <a:path w="104" h="25">
                    <a:moveTo>
                      <a:pt x="0" y="10"/>
                    </a:moveTo>
                    <a:lnTo>
                      <a:pt x="1" y="14"/>
                    </a:lnTo>
                    <a:lnTo>
                      <a:pt x="2" y="16"/>
                    </a:lnTo>
                    <a:lnTo>
                      <a:pt x="4" y="19"/>
                    </a:lnTo>
                    <a:lnTo>
                      <a:pt x="5" y="23"/>
                    </a:lnTo>
                    <a:lnTo>
                      <a:pt x="9" y="24"/>
                    </a:lnTo>
                    <a:lnTo>
                      <a:pt x="15" y="24"/>
                    </a:lnTo>
                    <a:lnTo>
                      <a:pt x="20" y="24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7" y="25"/>
                    </a:lnTo>
                    <a:lnTo>
                      <a:pt x="43" y="25"/>
                    </a:lnTo>
                    <a:lnTo>
                      <a:pt x="48" y="25"/>
                    </a:lnTo>
                    <a:lnTo>
                      <a:pt x="54" y="25"/>
                    </a:lnTo>
                    <a:lnTo>
                      <a:pt x="61" y="25"/>
                    </a:lnTo>
                    <a:lnTo>
                      <a:pt x="67" y="25"/>
                    </a:lnTo>
                    <a:lnTo>
                      <a:pt x="73" y="25"/>
                    </a:lnTo>
                    <a:lnTo>
                      <a:pt x="81" y="23"/>
                    </a:lnTo>
                    <a:lnTo>
                      <a:pt x="89" y="19"/>
                    </a:lnTo>
                    <a:lnTo>
                      <a:pt x="96" y="17"/>
                    </a:lnTo>
                    <a:lnTo>
                      <a:pt x="104" y="15"/>
                    </a:lnTo>
                    <a:lnTo>
                      <a:pt x="103" y="4"/>
                    </a:lnTo>
                    <a:lnTo>
                      <a:pt x="99" y="0"/>
                    </a:lnTo>
                    <a:lnTo>
                      <a:pt x="93" y="0"/>
                    </a:lnTo>
                    <a:lnTo>
                      <a:pt x="84" y="3"/>
                    </a:lnTo>
                    <a:lnTo>
                      <a:pt x="77" y="3"/>
                    </a:lnTo>
                    <a:lnTo>
                      <a:pt x="70" y="3"/>
                    </a:lnTo>
                    <a:lnTo>
                      <a:pt x="63" y="4"/>
                    </a:lnTo>
                    <a:lnTo>
                      <a:pt x="57" y="4"/>
                    </a:lnTo>
                    <a:lnTo>
                      <a:pt x="47" y="4"/>
                    </a:lnTo>
                    <a:lnTo>
                      <a:pt x="39" y="3"/>
                    </a:lnTo>
                    <a:lnTo>
                      <a:pt x="32" y="2"/>
                    </a:lnTo>
                    <a:lnTo>
                      <a:pt x="27" y="2"/>
                    </a:lnTo>
                    <a:lnTo>
                      <a:pt x="20" y="2"/>
                    </a:lnTo>
                    <a:lnTo>
                      <a:pt x="14" y="3"/>
                    </a:lnTo>
                    <a:lnTo>
                      <a:pt x="7" y="5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1" name="Freeform 418"/>
              <p:cNvSpPr>
                <a:spLocks/>
              </p:cNvSpPr>
              <p:nvPr/>
            </p:nvSpPr>
            <p:spPr bwMode="auto">
              <a:xfrm>
                <a:off x="6548438" y="4056063"/>
                <a:ext cx="79375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" y="12"/>
                  </a:cxn>
                  <a:cxn ang="0">
                    <a:pos x="4" y="15"/>
                  </a:cxn>
                  <a:cxn ang="0">
                    <a:pos x="5" y="17"/>
                  </a:cxn>
                  <a:cxn ang="0">
                    <a:pos x="5" y="21"/>
                  </a:cxn>
                  <a:cxn ang="0">
                    <a:pos x="10" y="21"/>
                  </a:cxn>
                  <a:cxn ang="0">
                    <a:pos x="14" y="22"/>
                  </a:cxn>
                  <a:cxn ang="0">
                    <a:pos x="19" y="22"/>
                  </a:cxn>
                  <a:cxn ang="0">
                    <a:pos x="23" y="23"/>
                  </a:cxn>
                  <a:cxn ang="0">
                    <a:pos x="29" y="23"/>
                  </a:cxn>
                  <a:cxn ang="0">
                    <a:pos x="35" y="23"/>
                  </a:cxn>
                  <a:cxn ang="0">
                    <a:pos x="41" y="23"/>
                  </a:cxn>
                  <a:cxn ang="0">
                    <a:pos x="48" y="23"/>
                  </a:cxn>
                  <a:cxn ang="0">
                    <a:pos x="53" y="23"/>
                  </a:cxn>
                  <a:cxn ang="0">
                    <a:pos x="59" y="23"/>
                  </a:cxn>
                  <a:cxn ang="0">
                    <a:pos x="65" y="23"/>
                  </a:cxn>
                  <a:cxn ang="0">
                    <a:pos x="71" y="23"/>
                  </a:cxn>
                  <a:cxn ang="0">
                    <a:pos x="78" y="21"/>
                  </a:cxn>
                  <a:cxn ang="0">
                    <a:pos x="86" y="18"/>
                  </a:cxn>
                  <a:cxn ang="0">
                    <a:pos x="93" y="16"/>
                  </a:cxn>
                  <a:cxn ang="0">
                    <a:pos x="99" y="14"/>
                  </a:cxn>
                  <a:cxn ang="0">
                    <a:pos x="98" y="5"/>
                  </a:cxn>
                  <a:cxn ang="0">
                    <a:pos x="96" y="0"/>
                  </a:cxn>
                  <a:cxn ang="0">
                    <a:pos x="90" y="0"/>
                  </a:cxn>
                  <a:cxn ang="0">
                    <a:pos x="81" y="2"/>
                  </a:cxn>
                  <a:cxn ang="0">
                    <a:pos x="74" y="2"/>
                  </a:cxn>
                  <a:cxn ang="0">
                    <a:pos x="67" y="2"/>
                  </a:cxn>
                  <a:cxn ang="0">
                    <a:pos x="60" y="3"/>
                  </a:cxn>
                  <a:cxn ang="0">
                    <a:pos x="55" y="3"/>
                  </a:cxn>
                  <a:cxn ang="0">
                    <a:pos x="45" y="3"/>
                  </a:cxn>
                  <a:cxn ang="0">
                    <a:pos x="38" y="2"/>
                  </a:cxn>
                  <a:cxn ang="0">
                    <a:pos x="31" y="1"/>
                  </a:cxn>
                  <a:cxn ang="0">
                    <a:pos x="26" y="1"/>
                  </a:cxn>
                  <a:cxn ang="0">
                    <a:pos x="20" y="1"/>
                  </a:cxn>
                  <a:cxn ang="0">
                    <a:pos x="13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99" h="23">
                    <a:moveTo>
                      <a:pt x="0" y="9"/>
                    </a:moveTo>
                    <a:lnTo>
                      <a:pt x="2" y="12"/>
                    </a:lnTo>
                    <a:lnTo>
                      <a:pt x="4" y="15"/>
                    </a:lnTo>
                    <a:lnTo>
                      <a:pt x="5" y="17"/>
                    </a:lnTo>
                    <a:lnTo>
                      <a:pt x="5" y="21"/>
                    </a:lnTo>
                    <a:lnTo>
                      <a:pt x="10" y="21"/>
                    </a:lnTo>
                    <a:lnTo>
                      <a:pt x="14" y="22"/>
                    </a:lnTo>
                    <a:lnTo>
                      <a:pt x="19" y="22"/>
                    </a:lnTo>
                    <a:lnTo>
                      <a:pt x="23" y="23"/>
                    </a:lnTo>
                    <a:lnTo>
                      <a:pt x="29" y="23"/>
                    </a:lnTo>
                    <a:lnTo>
                      <a:pt x="35" y="23"/>
                    </a:lnTo>
                    <a:lnTo>
                      <a:pt x="41" y="23"/>
                    </a:lnTo>
                    <a:lnTo>
                      <a:pt x="48" y="23"/>
                    </a:lnTo>
                    <a:lnTo>
                      <a:pt x="53" y="23"/>
                    </a:lnTo>
                    <a:lnTo>
                      <a:pt x="59" y="23"/>
                    </a:lnTo>
                    <a:lnTo>
                      <a:pt x="65" y="23"/>
                    </a:lnTo>
                    <a:lnTo>
                      <a:pt x="71" y="23"/>
                    </a:lnTo>
                    <a:lnTo>
                      <a:pt x="78" y="21"/>
                    </a:lnTo>
                    <a:lnTo>
                      <a:pt x="86" y="18"/>
                    </a:lnTo>
                    <a:lnTo>
                      <a:pt x="93" y="16"/>
                    </a:lnTo>
                    <a:lnTo>
                      <a:pt x="99" y="14"/>
                    </a:lnTo>
                    <a:lnTo>
                      <a:pt x="98" y="5"/>
                    </a:lnTo>
                    <a:lnTo>
                      <a:pt x="96" y="0"/>
                    </a:lnTo>
                    <a:lnTo>
                      <a:pt x="90" y="0"/>
                    </a:lnTo>
                    <a:lnTo>
                      <a:pt x="81" y="2"/>
                    </a:lnTo>
                    <a:lnTo>
                      <a:pt x="74" y="2"/>
                    </a:lnTo>
                    <a:lnTo>
                      <a:pt x="67" y="2"/>
                    </a:lnTo>
                    <a:lnTo>
                      <a:pt x="60" y="3"/>
                    </a:lnTo>
                    <a:lnTo>
                      <a:pt x="55" y="3"/>
                    </a:lnTo>
                    <a:lnTo>
                      <a:pt x="45" y="3"/>
                    </a:lnTo>
                    <a:lnTo>
                      <a:pt x="38" y="2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0" y="1"/>
                    </a:lnTo>
                    <a:lnTo>
                      <a:pt x="13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" name="Freeform 419"/>
              <p:cNvSpPr>
                <a:spLocks/>
              </p:cNvSpPr>
              <p:nvPr/>
            </p:nvSpPr>
            <p:spPr bwMode="auto">
              <a:xfrm>
                <a:off x="6551613" y="4057651"/>
                <a:ext cx="74613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12"/>
                  </a:cxn>
                  <a:cxn ang="0">
                    <a:pos x="1" y="14"/>
                  </a:cxn>
                  <a:cxn ang="0">
                    <a:pos x="1" y="17"/>
                  </a:cxn>
                  <a:cxn ang="0">
                    <a:pos x="2" y="20"/>
                  </a:cxn>
                  <a:cxn ang="0">
                    <a:pos x="7" y="20"/>
                  </a:cxn>
                  <a:cxn ang="0">
                    <a:pos x="12" y="21"/>
                  </a:cxn>
                  <a:cxn ang="0">
                    <a:pos x="16" y="21"/>
                  </a:cxn>
                  <a:cxn ang="0">
                    <a:pos x="21" y="22"/>
                  </a:cxn>
                  <a:cxn ang="0">
                    <a:pos x="26" y="22"/>
                  </a:cxn>
                  <a:cxn ang="0">
                    <a:pos x="32" y="22"/>
                  </a:cxn>
                  <a:cxn ang="0">
                    <a:pos x="38" y="22"/>
                  </a:cxn>
                  <a:cxn ang="0">
                    <a:pos x="43" y="22"/>
                  </a:cxn>
                  <a:cxn ang="0">
                    <a:pos x="48" y="22"/>
                  </a:cxn>
                  <a:cxn ang="0">
                    <a:pos x="54" y="22"/>
                  </a:cxn>
                  <a:cxn ang="0">
                    <a:pos x="59" y="21"/>
                  </a:cxn>
                  <a:cxn ang="0">
                    <a:pos x="65" y="21"/>
                  </a:cxn>
                  <a:cxn ang="0">
                    <a:pos x="71" y="19"/>
                  </a:cxn>
                  <a:cxn ang="0">
                    <a:pos x="78" y="17"/>
                  </a:cxn>
                  <a:cxn ang="0">
                    <a:pos x="85" y="15"/>
                  </a:cxn>
                  <a:cxn ang="0">
                    <a:pos x="92" y="13"/>
                  </a:cxn>
                  <a:cxn ang="0">
                    <a:pos x="91" y="5"/>
                  </a:cxn>
                  <a:cxn ang="0">
                    <a:pos x="89" y="0"/>
                  </a:cxn>
                  <a:cxn ang="0">
                    <a:pos x="83" y="0"/>
                  </a:cxn>
                  <a:cxn ang="0">
                    <a:pos x="75" y="2"/>
                  </a:cxn>
                  <a:cxn ang="0">
                    <a:pos x="69" y="2"/>
                  </a:cxn>
                  <a:cxn ang="0">
                    <a:pos x="62" y="2"/>
                  </a:cxn>
                  <a:cxn ang="0">
                    <a:pos x="55" y="4"/>
                  </a:cxn>
                  <a:cxn ang="0">
                    <a:pos x="50" y="4"/>
                  </a:cxn>
                  <a:cxn ang="0">
                    <a:pos x="41" y="4"/>
                  </a:cxn>
                  <a:cxn ang="0">
                    <a:pos x="35" y="2"/>
                  </a:cxn>
                  <a:cxn ang="0">
                    <a:pos x="28" y="2"/>
                  </a:cxn>
                  <a:cxn ang="0">
                    <a:pos x="22" y="1"/>
                  </a:cxn>
                  <a:cxn ang="0">
                    <a:pos x="17" y="2"/>
                  </a:cxn>
                  <a:cxn ang="0">
                    <a:pos x="12" y="4"/>
                  </a:cxn>
                  <a:cxn ang="0">
                    <a:pos x="6" y="6"/>
                  </a:cxn>
                  <a:cxn ang="0">
                    <a:pos x="0" y="9"/>
                  </a:cxn>
                </a:cxnLst>
                <a:rect l="0" t="0" r="r" b="b"/>
                <a:pathLst>
                  <a:path w="92" h="22">
                    <a:moveTo>
                      <a:pt x="0" y="9"/>
                    </a:moveTo>
                    <a:lnTo>
                      <a:pt x="0" y="12"/>
                    </a:lnTo>
                    <a:lnTo>
                      <a:pt x="1" y="14"/>
                    </a:lnTo>
                    <a:lnTo>
                      <a:pt x="1" y="17"/>
                    </a:lnTo>
                    <a:lnTo>
                      <a:pt x="2" y="20"/>
                    </a:lnTo>
                    <a:lnTo>
                      <a:pt x="7" y="20"/>
                    </a:lnTo>
                    <a:lnTo>
                      <a:pt x="12" y="21"/>
                    </a:lnTo>
                    <a:lnTo>
                      <a:pt x="16" y="21"/>
                    </a:lnTo>
                    <a:lnTo>
                      <a:pt x="21" y="22"/>
                    </a:lnTo>
                    <a:lnTo>
                      <a:pt x="26" y="22"/>
                    </a:lnTo>
                    <a:lnTo>
                      <a:pt x="32" y="22"/>
                    </a:lnTo>
                    <a:lnTo>
                      <a:pt x="38" y="22"/>
                    </a:lnTo>
                    <a:lnTo>
                      <a:pt x="43" y="22"/>
                    </a:lnTo>
                    <a:lnTo>
                      <a:pt x="48" y="22"/>
                    </a:lnTo>
                    <a:lnTo>
                      <a:pt x="54" y="22"/>
                    </a:lnTo>
                    <a:lnTo>
                      <a:pt x="59" y="21"/>
                    </a:lnTo>
                    <a:lnTo>
                      <a:pt x="65" y="21"/>
                    </a:lnTo>
                    <a:lnTo>
                      <a:pt x="71" y="19"/>
                    </a:lnTo>
                    <a:lnTo>
                      <a:pt x="78" y="17"/>
                    </a:lnTo>
                    <a:lnTo>
                      <a:pt x="85" y="15"/>
                    </a:lnTo>
                    <a:lnTo>
                      <a:pt x="92" y="13"/>
                    </a:lnTo>
                    <a:lnTo>
                      <a:pt x="91" y="5"/>
                    </a:lnTo>
                    <a:lnTo>
                      <a:pt x="89" y="0"/>
                    </a:lnTo>
                    <a:lnTo>
                      <a:pt x="83" y="0"/>
                    </a:lnTo>
                    <a:lnTo>
                      <a:pt x="75" y="2"/>
                    </a:lnTo>
                    <a:lnTo>
                      <a:pt x="69" y="2"/>
                    </a:lnTo>
                    <a:lnTo>
                      <a:pt x="62" y="2"/>
                    </a:lnTo>
                    <a:lnTo>
                      <a:pt x="55" y="4"/>
                    </a:lnTo>
                    <a:lnTo>
                      <a:pt x="50" y="4"/>
                    </a:lnTo>
                    <a:lnTo>
                      <a:pt x="41" y="4"/>
                    </a:lnTo>
                    <a:lnTo>
                      <a:pt x="35" y="2"/>
                    </a:lnTo>
                    <a:lnTo>
                      <a:pt x="28" y="2"/>
                    </a:lnTo>
                    <a:lnTo>
                      <a:pt x="22" y="1"/>
                    </a:lnTo>
                    <a:lnTo>
                      <a:pt x="17" y="2"/>
                    </a:lnTo>
                    <a:lnTo>
                      <a:pt x="12" y="4"/>
                    </a:lnTo>
                    <a:lnTo>
                      <a:pt x="6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3" name="Freeform 420"/>
              <p:cNvSpPr>
                <a:spLocks/>
              </p:cNvSpPr>
              <p:nvPr/>
            </p:nvSpPr>
            <p:spPr bwMode="auto">
              <a:xfrm>
                <a:off x="6553200" y="4057651"/>
                <a:ext cx="69850" cy="17463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4" y="15"/>
                  </a:cxn>
                  <a:cxn ang="0">
                    <a:pos x="5" y="18"/>
                  </a:cxn>
                  <a:cxn ang="0">
                    <a:pos x="9" y="19"/>
                  </a:cxn>
                  <a:cxn ang="0">
                    <a:pos x="13" y="19"/>
                  </a:cxn>
                  <a:cxn ang="0">
                    <a:pos x="17" y="20"/>
                  </a:cxn>
                  <a:cxn ang="0">
                    <a:pos x="22" y="21"/>
                  </a:cxn>
                  <a:cxn ang="0">
                    <a:pos x="27" y="21"/>
                  </a:cxn>
                  <a:cxn ang="0">
                    <a:pos x="32" y="21"/>
                  </a:cxn>
                  <a:cxn ang="0">
                    <a:pos x="37" y="21"/>
                  </a:cxn>
                  <a:cxn ang="0">
                    <a:pos x="43" y="21"/>
                  </a:cxn>
                  <a:cxn ang="0">
                    <a:pos x="47" y="21"/>
                  </a:cxn>
                  <a:cxn ang="0">
                    <a:pos x="53" y="21"/>
                  </a:cxn>
                  <a:cxn ang="0">
                    <a:pos x="58" y="20"/>
                  </a:cxn>
                  <a:cxn ang="0">
                    <a:pos x="64" y="20"/>
                  </a:cxn>
                  <a:cxn ang="0">
                    <a:pos x="69" y="18"/>
                  </a:cxn>
                  <a:cxn ang="0">
                    <a:pos x="76" y="16"/>
                  </a:cxn>
                  <a:cxn ang="0">
                    <a:pos x="83" y="14"/>
                  </a:cxn>
                  <a:cxn ang="0">
                    <a:pos x="89" y="13"/>
                  </a:cxn>
                  <a:cxn ang="0">
                    <a:pos x="88" y="5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3" y="3"/>
                  </a:cxn>
                  <a:cxn ang="0">
                    <a:pos x="67" y="4"/>
                  </a:cxn>
                  <a:cxn ang="0">
                    <a:pos x="61" y="4"/>
                  </a:cxn>
                  <a:cxn ang="0">
                    <a:pos x="54" y="4"/>
                  </a:cxn>
                  <a:cxn ang="0">
                    <a:pos x="49" y="4"/>
                  </a:cxn>
                  <a:cxn ang="0">
                    <a:pos x="40" y="4"/>
                  </a:cxn>
                  <a:cxn ang="0">
                    <a:pos x="34" y="3"/>
                  </a:cxn>
                  <a:cxn ang="0">
                    <a:pos x="28" y="3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2" y="3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9" h="21">
                    <a:moveTo>
                      <a:pt x="0" y="8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4" y="15"/>
                    </a:lnTo>
                    <a:lnTo>
                      <a:pt x="5" y="18"/>
                    </a:lnTo>
                    <a:lnTo>
                      <a:pt x="9" y="19"/>
                    </a:lnTo>
                    <a:lnTo>
                      <a:pt x="13" y="19"/>
                    </a:lnTo>
                    <a:lnTo>
                      <a:pt x="17" y="20"/>
                    </a:lnTo>
                    <a:lnTo>
                      <a:pt x="22" y="21"/>
                    </a:lnTo>
                    <a:lnTo>
                      <a:pt x="27" y="21"/>
                    </a:lnTo>
                    <a:lnTo>
                      <a:pt x="32" y="21"/>
                    </a:lnTo>
                    <a:lnTo>
                      <a:pt x="37" y="21"/>
                    </a:lnTo>
                    <a:lnTo>
                      <a:pt x="43" y="21"/>
                    </a:lnTo>
                    <a:lnTo>
                      <a:pt x="47" y="21"/>
                    </a:lnTo>
                    <a:lnTo>
                      <a:pt x="53" y="21"/>
                    </a:lnTo>
                    <a:lnTo>
                      <a:pt x="58" y="20"/>
                    </a:lnTo>
                    <a:lnTo>
                      <a:pt x="64" y="20"/>
                    </a:lnTo>
                    <a:lnTo>
                      <a:pt x="69" y="18"/>
                    </a:lnTo>
                    <a:lnTo>
                      <a:pt x="76" y="16"/>
                    </a:lnTo>
                    <a:lnTo>
                      <a:pt x="83" y="14"/>
                    </a:lnTo>
                    <a:lnTo>
                      <a:pt x="89" y="13"/>
                    </a:lnTo>
                    <a:lnTo>
                      <a:pt x="88" y="5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3" y="3"/>
                    </a:lnTo>
                    <a:lnTo>
                      <a:pt x="67" y="4"/>
                    </a:lnTo>
                    <a:lnTo>
                      <a:pt x="61" y="4"/>
                    </a:lnTo>
                    <a:lnTo>
                      <a:pt x="54" y="4"/>
                    </a:lnTo>
                    <a:lnTo>
                      <a:pt x="49" y="4"/>
                    </a:lnTo>
                    <a:lnTo>
                      <a:pt x="40" y="4"/>
                    </a:lnTo>
                    <a:lnTo>
                      <a:pt x="34" y="3"/>
                    </a:lnTo>
                    <a:lnTo>
                      <a:pt x="28" y="3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2" y="3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4" name="Freeform 421"/>
              <p:cNvSpPr>
                <a:spLocks/>
              </p:cNvSpPr>
              <p:nvPr/>
            </p:nvSpPr>
            <p:spPr bwMode="auto">
              <a:xfrm>
                <a:off x="6556375" y="4059238"/>
                <a:ext cx="65088" cy="1587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2" y="14"/>
                  </a:cxn>
                  <a:cxn ang="0">
                    <a:pos x="3" y="17"/>
                  </a:cxn>
                  <a:cxn ang="0">
                    <a:pos x="8" y="18"/>
                  </a:cxn>
                  <a:cxn ang="0">
                    <a:pos x="11" y="18"/>
                  </a:cxn>
                  <a:cxn ang="0">
                    <a:pos x="15" y="19"/>
                  </a:cxn>
                  <a:cxn ang="0">
                    <a:pos x="19" y="20"/>
                  </a:cxn>
                  <a:cxn ang="0">
                    <a:pos x="24" y="20"/>
                  </a:cxn>
                  <a:cxn ang="0">
                    <a:pos x="28" y="20"/>
                  </a:cxn>
                  <a:cxn ang="0">
                    <a:pos x="34" y="20"/>
                  </a:cxn>
                  <a:cxn ang="0">
                    <a:pos x="39" y="19"/>
                  </a:cxn>
                  <a:cxn ang="0">
                    <a:pos x="43" y="19"/>
                  </a:cxn>
                  <a:cxn ang="0">
                    <a:pos x="49" y="19"/>
                  </a:cxn>
                  <a:cxn ang="0">
                    <a:pos x="54" y="19"/>
                  </a:cxn>
                  <a:cxn ang="0">
                    <a:pos x="58" y="19"/>
                  </a:cxn>
                  <a:cxn ang="0">
                    <a:pos x="64" y="17"/>
                  </a:cxn>
                  <a:cxn ang="0">
                    <a:pos x="71" y="15"/>
                  </a:cxn>
                  <a:cxn ang="0">
                    <a:pos x="77" y="13"/>
                  </a:cxn>
                  <a:cxn ang="0">
                    <a:pos x="83" y="12"/>
                  </a:cxn>
                  <a:cxn ang="0">
                    <a:pos x="81" y="4"/>
                  </a:cxn>
                  <a:cxn ang="0">
                    <a:pos x="79" y="0"/>
                  </a:cxn>
                  <a:cxn ang="0">
                    <a:pos x="75" y="0"/>
                  </a:cxn>
                  <a:cxn ang="0">
                    <a:pos x="68" y="3"/>
                  </a:cxn>
                  <a:cxn ang="0">
                    <a:pos x="62" y="4"/>
                  </a:cxn>
                  <a:cxn ang="0">
                    <a:pos x="56" y="4"/>
                  </a:cxn>
                  <a:cxn ang="0">
                    <a:pos x="50" y="4"/>
                  </a:cxn>
                  <a:cxn ang="0">
                    <a:pos x="45" y="4"/>
                  </a:cxn>
                  <a:cxn ang="0">
                    <a:pos x="36" y="4"/>
                  </a:cxn>
                  <a:cxn ang="0">
                    <a:pos x="31" y="3"/>
                  </a:cxn>
                  <a:cxn ang="0">
                    <a:pos x="25" y="3"/>
                  </a:cxn>
                  <a:cxn ang="0">
                    <a:pos x="20" y="2"/>
                  </a:cxn>
                  <a:cxn ang="0">
                    <a:pos x="15" y="3"/>
                  </a:cxn>
                  <a:cxn ang="0">
                    <a:pos x="10" y="3"/>
                  </a:cxn>
                  <a:cxn ang="0">
                    <a:pos x="5" y="5"/>
                  </a:cxn>
                  <a:cxn ang="0">
                    <a:pos x="0" y="7"/>
                  </a:cxn>
                </a:cxnLst>
                <a:rect l="0" t="0" r="r" b="b"/>
                <a:pathLst>
                  <a:path w="83" h="20">
                    <a:moveTo>
                      <a:pt x="0" y="7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8" y="18"/>
                    </a:lnTo>
                    <a:lnTo>
                      <a:pt x="11" y="18"/>
                    </a:lnTo>
                    <a:lnTo>
                      <a:pt x="15" y="19"/>
                    </a:lnTo>
                    <a:lnTo>
                      <a:pt x="19" y="20"/>
                    </a:lnTo>
                    <a:lnTo>
                      <a:pt x="24" y="20"/>
                    </a:lnTo>
                    <a:lnTo>
                      <a:pt x="28" y="20"/>
                    </a:lnTo>
                    <a:lnTo>
                      <a:pt x="34" y="20"/>
                    </a:lnTo>
                    <a:lnTo>
                      <a:pt x="39" y="19"/>
                    </a:lnTo>
                    <a:lnTo>
                      <a:pt x="43" y="19"/>
                    </a:lnTo>
                    <a:lnTo>
                      <a:pt x="49" y="19"/>
                    </a:lnTo>
                    <a:lnTo>
                      <a:pt x="54" y="19"/>
                    </a:lnTo>
                    <a:lnTo>
                      <a:pt x="58" y="19"/>
                    </a:lnTo>
                    <a:lnTo>
                      <a:pt x="64" y="17"/>
                    </a:lnTo>
                    <a:lnTo>
                      <a:pt x="71" y="15"/>
                    </a:lnTo>
                    <a:lnTo>
                      <a:pt x="77" y="13"/>
                    </a:lnTo>
                    <a:lnTo>
                      <a:pt x="83" y="12"/>
                    </a:lnTo>
                    <a:lnTo>
                      <a:pt x="81" y="4"/>
                    </a:lnTo>
                    <a:lnTo>
                      <a:pt x="79" y="0"/>
                    </a:lnTo>
                    <a:lnTo>
                      <a:pt x="75" y="0"/>
                    </a:lnTo>
                    <a:lnTo>
                      <a:pt x="68" y="3"/>
                    </a:lnTo>
                    <a:lnTo>
                      <a:pt x="62" y="4"/>
                    </a:lnTo>
                    <a:lnTo>
                      <a:pt x="56" y="4"/>
                    </a:lnTo>
                    <a:lnTo>
                      <a:pt x="50" y="4"/>
                    </a:lnTo>
                    <a:lnTo>
                      <a:pt x="45" y="4"/>
                    </a:lnTo>
                    <a:lnTo>
                      <a:pt x="36" y="4"/>
                    </a:lnTo>
                    <a:lnTo>
                      <a:pt x="31" y="3"/>
                    </a:lnTo>
                    <a:lnTo>
                      <a:pt x="25" y="3"/>
                    </a:lnTo>
                    <a:lnTo>
                      <a:pt x="20" y="2"/>
                    </a:lnTo>
                    <a:lnTo>
                      <a:pt x="15" y="3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5" name="Freeform 422"/>
              <p:cNvSpPr>
                <a:spLocks/>
              </p:cNvSpPr>
              <p:nvPr/>
            </p:nvSpPr>
            <p:spPr bwMode="auto">
              <a:xfrm>
                <a:off x="6557963" y="4059238"/>
                <a:ext cx="61913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3" y="15"/>
                  </a:cxn>
                  <a:cxn ang="0">
                    <a:pos x="8" y="16"/>
                  </a:cxn>
                  <a:cxn ang="0">
                    <a:pos x="11" y="16"/>
                  </a:cxn>
                  <a:cxn ang="0">
                    <a:pos x="15" y="17"/>
                  </a:cxn>
                  <a:cxn ang="0">
                    <a:pos x="18" y="18"/>
                  </a:cxn>
                  <a:cxn ang="0">
                    <a:pos x="23" y="18"/>
                  </a:cxn>
                  <a:cxn ang="0">
                    <a:pos x="28" y="18"/>
                  </a:cxn>
                  <a:cxn ang="0">
                    <a:pos x="32" y="18"/>
                  </a:cxn>
                  <a:cxn ang="0">
                    <a:pos x="38" y="17"/>
                  </a:cxn>
                  <a:cxn ang="0">
                    <a:pos x="43" y="17"/>
                  </a:cxn>
                  <a:cxn ang="0">
                    <a:pos x="47" y="17"/>
                  </a:cxn>
                  <a:cxn ang="0">
                    <a:pos x="52" y="17"/>
                  </a:cxn>
                  <a:cxn ang="0">
                    <a:pos x="56" y="17"/>
                  </a:cxn>
                  <a:cxn ang="0">
                    <a:pos x="62" y="15"/>
                  </a:cxn>
                  <a:cxn ang="0">
                    <a:pos x="68" y="13"/>
                  </a:cxn>
                  <a:cxn ang="0">
                    <a:pos x="73" y="11"/>
                  </a:cxn>
                  <a:cxn ang="0">
                    <a:pos x="78" y="10"/>
                  </a:cxn>
                  <a:cxn ang="0">
                    <a:pos x="78" y="3"/>
                  </a:cxn>
                  <a:cxn ang="0">
                    <a:pos x="76" y="0"/>
                  </a:cxn>
                  <a:cxn ang="0">
                    <a:pos x="71" y="0"/>
                  </a:cxn>
                  <a:cxn ang="0">
                    <a:pos x="64" y="2"/>
                  </a:cxn>
                  <a:cxn ang="0">
                    <a:pos x="59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3" y="3"/>
                  </a:cxn>
                  <a:cxn ang="0">
                    <a:pos x="36" y="3"/>
                  </a:cxn>
                  <a:cxn ang="0">
                    <a:pos x="30" y="2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6" y="2"/>
                  </a:cxn>
                  <a:cxn ang="0">
                    <a:pos x="11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78" h="18">
                    <a:moveTo>
                      <a:pt x="0" y="8"/>
                    </a:moveTo>
                    <a:lnTo>
                      <a:pt x="1" y="9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3" y="15"/>
                    </a:lnTo>
                    <a:lnTo>
                      <a:pt x="8" y="16"/>
                    </a:lnTo>
                    <a:lnTo>
                      <a:pt x="11" y="16"/>
                    </a:lnTo>
                    <a:lnTo>
                      <a:pt x="15" y="17"/>
                    </a:lnTo>
                    <a:lnTo>
                      <a:pt x="18" y="18"/>
                    </a:lnTo>
                    <a:lnTo>
                      <a:pt x="23" y="18"/>
                    </a:lnTo>
                    <a:lnTo>
                      <a:pt x="28" y="18"/>
                    </a:lnTo>
                    <a:lnTo>
                      <a:pt x="32" y="18"/>
                    </a:lnTo>
                    <a:lnTo>
                      <a:pt x="38" y="17"/>
                    </a:lnTo>
                    <a:lnTo>
                      <a:pt x="43" y="17"/>
                    </a:lnTo>
                    <a:lnTo>
                      <a:pt x="47" y="17"/>
                    </a:lnTo>
                    <a:lnTo>
                      <a:pt x="52" y="17"/>
                    </a:lnTo>
                    <a:lnTo>
                      <a:pt x="56" y="17"/>
                    </a:lnTo>
                    <a:lnTo>
                      <a:pt x="62" y="15"/>
                    </a:lnTo>
                    <a:lnTo>
                      <a:pt x="68" y="13"/>
                    </a:lnTo>
                    <a:lnTo>
                      <a:pt x="73" y="11"/>
                    </a:lnTo>
                    <a:lnTo>
                      <a:pt x="78" y="10"/>
                    </a:lnTo>
                    <a:lnTo>
                      <a:pt x="78" y="3"/>
                    </a:lnTo>
                    <a:lnTo>
                      <a:pt x="76" y="0"/>
                    </a:lnTo>
                    <a:lnTo>
                      <a:pt x="71" y="0"/>
                    </a:lnTo>
                    <a:lnTo>
                      <a:pt x="64" y="2"/>
                    </a:lnTo>
                    <a:lnTo>
                      <a:pt x="59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3" y="3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6" y="2"/>
                    </a:lnTo>
                    <a:lnTo>
                      <a:pt x="11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6" name="Freeform 423"/>
              <p:cNvSpPr>
                <a:spLocks/>
              </p:cNvSpPr>
              <p:nvPr/>
            </p:nvSpPr>
            <p:spPr bwMode="auto">
              <a:xfrm>
                <a:off x="6559550" y="4060826"/>
                <a:ext cx="58738" cy="1428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3" y="10"/>
                  </a:cxn>
                  <a:cxn ang="0">
                    <a:pos x="3" y="12"/>
                  </a:cxn>
                  <a:cxn ang="0">
                    <a:pos x="4" y="14"/>
                  </a:cxn>
                  <a:cxn ang="0">
                    <a:pos x="8" y="15"/>
                  </a:cxn>
                  <a:cxn ang="0">
                    <a:pos x="12" y="15"/>
                  </a:cxn>
                  <a:cxn ang="0">
                    <a:pos x="15" y="16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1" y="17"/>
                  </a:cxn>
                  <a:cxn ang="0">
                    <a:pos x="36" y="16"/>
                  </a:cxn>
                  <a:cxn ang="0">
                    <a:pos x="41" y="16"/>
                  </a:cxn>
                  <a:cxn ang="0">
                    <a:pos x="45" y="16"/>
                  </a:cxn>
                  <a:cxn ang="0">
                    <a:pos x="49" y="16"/>
                  </a:cxn>
                  <a:cxn ang="0">
                    <a:pos x="53" y="16"/>
                  </a:cxn>
                  <a:cxn ang="0">
                    <a:pos x="59" y="15"/>
                  </a:cxn>
                  <a:cxn ang="0">
                    <a:pos x="64" y="12"/>
                  </a:cxn>
                  <a:cxn ang="0">
                    <a:pos x="69" y="11"/>
                  </a:cxn>
                  <a:cxn ang="0">
                    <a:pos x="74" y="10"/>
                  </a:cxn>
                  <a:cxn ang="0">
                    <a:pos x="74" y="3"/>
                  </a:cxn>
                  <a:cxn ang="0">
                    <a:pos x="72" y="1"/>
                  </a:cxn>
                  <a:cxn ang="0">
                    <a:pos x="68" y="0"/>
                  </a:cxn>
                  <a:cxn ang="0">
                    <a:pos x="61" y="2"/>
                  </a:cxn>
                  <a:cxn ang="0">
                    <a:pos x="57" y="3"/>
                  </a:cxn>
                  <a:cxn ang="0">
                    <a:pos x="51" y="3"/>
                  </a:cxn>
                  <a:cxn ang="0">
                    <a:pos x="46" y="3"/>
                  </a:cxn>
                  <a:cxn ang="0">
                    <a:pos x="42" y="3"/>
                  </a:cxn>
                  <a:cxn ang="0">
                    <a:pos x="35" y="3"/>
                  </a:cxn>
                  <a:cxn ang="0">
                    <a:pos x="29" y="2"/>
                  </a:cxn>
                  <a:cxn ang="0">
                    <a:pos x="24" y="2"/>
                  </a:cxn>
                  <a:cxn ang="0">
                    <a:pos x="20" y="2"/>
                  </a:cxn>
                  <a:cxn ang="0">
                    <a:pos x="15" y="2"/>
                  </a:cxn>
                  <a:cxn ang="0">
                    <a:pos x="11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74" h="17">
                    <a:moveTo>
                      <a:pt x="0" y="8"/>
                    </a:moveTo>
                    <a:lnTo>
                      <a:pt x="1" y="9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4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5" y="16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1" y="17"/>
                    </a:lnTo>
                    <a:lnTo>
                      <a:pt x="36" y="16"/>
                    </a:lnTo>
                    <a:lnTo>
                      <a:pt x="41" y="16"/>
                    </a:lnTo>
                    <a:lnTo>
                      <a:pt x="45" y="16"/>
                    </a:lnTo>
                    <a:lnTo>
                      <a:pt x="49" y="16"/>
                    </a:lnTo>
                    <a:lnTo>
                      <a:pt x="53" y="16"/>
                    </a:lnTo>
                    <a:lnTo>
                      <a:pt x="59" y="15"/>
                    </a:lnTo>
                    <a:lnTo>
                      <a:pt x="64" y="12"/>
                    </a:lnTo>
                    <a:lnTo>
                      <a:pt x="69" y="11"/>
                    </a:lnTo>
                    <a:lnTo>
                      <a:pt x="74" y="10"/>
                    </a:lnTo>
                    <a:lnTo>
                      <a:pt x="74" y="3"/>
                    </a:lnTo>
                    <a:lnTo>
                      <a:pt x="72" y="1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7" y="3"/>
                    </a:lnTo>
                    <a:lnTo>
                      <a:pt x="51" y="3"/>
                    </a:lnTo>
                    <a:lnTo>
                      <a:pt x="46" y="3"/>
                    </a:lnTo>
                    <a:lnTo>
                      <a:pt x="42" y="3"/>
                    </a:lnTo>
                    <a:lnTo>
                      <a:pt x="35" y="3"/>
                    </a:lnTo>
                    <a:lnTo>
                      <a:pt x="29" y="2"/>
                    </a:lnTo>
                    <a:lnTo>
                      <a:pt x="24" y="2"/>
                    </a:lnTo>
                    <a:lnTo>
                      <a:pt x="20" y="2"/>
                    </a:lnTo>
                    <a:lnTo>
                      <a:pt x="15" y="2"/>
                    </a:lnTo>
                    <a:lnTo>
                      <a:pt x="11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7" name="Freeform 424"/>
              <p:cNvSpPr>
                <a:spLocks/>
              </p:cNvSpPr>
              <p:nvPr/>
            </p:nvSpPr>
            <p:spPr bwMode="auto">
              <a:xfrm>
                <a:off x="6562725" y="4062413"/>
                <a:ext cx="53975" cy="127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10"/>
                  </a:cxn>
                  <a:cxn ang="0">
                    <a:pos x="3" y="12"/>
                  </a:cxn>
                  <a:cxn ang="0">
                    <a:pos x="7" y="13"/>
                  </a:cxn>
                  <a:cxn ang="0">
                    <a:pos x="10" y="13"/>
                  </a:cxn>
                  <a:cxn ang="0">
                    <a:pos x="12" y="14"/>
                  </a:cxn>
                  <a:cxn ang="0">
                    <a:pos x="16" y="15"/>
                  </a:cxn>
                  <a:cxn ang="0">
                    <a:pos x="24" y="15"/>
                  </a:cxn>
                  <a:cxn ang="0">
                    <a:pos x="33" y="14"/>
                  </a:cxn>
                  <a:cxn ang="0">
                    <a:pos x="41" y="14"/>
                  </a:cxn>
                  <a:cxn ang="0">
                    <a:pos x="49" y="13"/>
                  </a:cxn>
                  <a:cxn ang="0">
                    <a:pos x="54" y="12"/>
                  </a:cxn>
                  <a:cxn ang="0">
                    <a:pos x="58" y="10"/>
                  </a:cxn>
                  <a:cxn ang="0">
                    <a:pos x="64" y="9"/>
                  </a:cxn>
                  <a:cxn ang="0">
                    <a:pos x="69" y="8"/>
                  </a:cxn>
                  <a:cxn ang="0">
                    <a:pos x="69" y="2"/>
                  </a:cxn>
                  <a:cxn ang="0">
                    <a:pos x="67" y="0"/>
                  </a:cxn>
                  <a:cxn ang="0">
                    <a:pos x="63" y="0"/>
                  </a:cxn>
                  <a:cxn ang="0">
                    <a:pos x="56" y="2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2" y="2"/>
                  </a:cxn>
                  <a:cxn ang="0">
                    <a:pos x="38" y="2"/>
                  </a:cxn>
                  <a:cxn ang="0">
                    <a:pos x="31" y="2"/>
                  </a:cxn>
                  <a:cxn ang="0">
                    <a:pos x="26" y="1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2" y="1"/>
                  </a:cxn>
                  <a:cxn ang="0">
                    <a:pos x="9" y="2"/>
                  </a:cxn>
                  <a:cxn ang="0">
                    <a:pos x="4" y="4"/>
                  </a:cxn>
                  <a:cxn ang="0">
                    <a:pos x="0" y="6"/>
                  </a:cxn>
                </a:cxnLst>
                <a:rect l="0" t="0" r="r" b="b"/>
                <a:pathLst>
                  <a:path w="69" h="15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3" y="12"/>
                    </a:lnTo>
                    <a:lnTo>
                      <a:pt x="7" y="13"/>
                    </a:lnTo>
                    <a:lnTo>
                      <a:pt x="10" y="13"/>
                    </a:lnTo>
                    <a:lnTo>
                      <a:pt x="12" y="14"/>
                    </a:lnTo>
                    <a:lnTo>
                      <a:pt x="16" y="15"/>
                    </a:lnTo>
                    <a:lnTo>
                      <a:pt x="24" y="15"/>
                    </a:lnTo>
                    <a:lnTo>
                      <a:pt x="33" y="14"/>
                    </a:lnTo>
                    <a:lnTo>
                      <a:pt x="41" y="14"/>
                    </a:lnTo>
                    <a:lnTo>
                      <a:pt x="49" y="13"/>
                    </a:lnTo>
                    <a:lnTo>
                      <a:pt x="54" y="12"/>
                    </a:lnTo>
                    <a:lnTo>
                      <a:pt x="58" y="10"/>
                    </a:lnTo>
                    <a:lnTo>
                      <a:pt x="64" y="9"/>
                    </a:lnTo>
                    <a:lnTo>
                      <a:pt x="69" y="8"/>
                    </a:lnTo>
                    <a:lnTo>
                      <a:pt x="69" y="2"/>
                    </a:lnTo>
                    <a:lnTo>
                      <a:pt x="67" y="0"/>
                    </a:lnTo>
                    <a:lnTo>
                      <a:pt x="63" y="0"/>
                    </a:lnTo>
                    <a:lnTo>
                      <a:pt x="56" y="2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2" y="2"/>
                    </a:lnTo>
                    <a:lnTo>
                      <a:pt x="38" y="2"/>
                    </a:lnTo>
                    <a:lnTo>
                      <a:pt x="31" y="2"/>
                    </a:lnTo>
                    <a:lnTo>
                      <a:pt x="26" y="1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2" y="1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8" name="Freeform 425"/>
              <p:cNvSpPr>
                <a:spLocks/>
              </p:cNvSpPr>
              <p:nvPr/>
            </p:nvSpPr>
            <p:spPr bwMode="auto">
              <a:xfrm>
                <a:off x="6564313" y="4064001"/>
                <a:ext cx="5080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3" y="11"/>
                  </a:cxn>
                  <a:cxn ang="0">
                    <a:pos x="7" y="12"/>
                  </a:cxn>
                  <a:cxn ang="0">
                    <a:pos x="10" y="12"/>
                  </a:cxn>
                  <a:cxn ang="0">
                    <a:pos x="13" y="13"/>
                  </a:cxn>
                  <a:cxn ang="0">
                    <a:pos x="16" y="14"/>
                  </a:cxn>
                  <a:cxn ang="0">
                    <a:pos x="23" y="13"/>
                  </a:cxn>
                  <a:cxn ang="0">
                    <a:pos x="31" y="13"/>
                  </a:cxn>
                  <a:cxn ang="0">
                    <a:pos x="38" y="13"/>
                  </a:cxn>
                  <a:cxn ang="0">
                    <a:pos x="46" y="12"/>
                  </a:cxn>
                  <a:cxn ang="0">
                    <a:pos x="51" y="11"/>
                  </a:cxn>
                  <a:cxn ang="0">
                    <a:pos x="55" y="9"/>
                  </a:cxn>
                  <a:cxn ang="0">
                    <a:pos x="60" y="8"/>
                  </a:cxn>
                  <a:cxn ang="0">
                    <a:pos x="65" y="7"/>
                  </a:cxn>
                  <a:cxn ang="0">
                    <a:pos x="65" y="3"/>
                  </a:cxn>
                  <a:cxn ang="0">
                    <a:pos x="62" y="0"/>
                  </a:cxn>
                  <a:cxn ang="0">
                    <a:pos x="59" y="0"/>
                  </a:cxn>
                  <a:cxn ang="0">
                    <a:pos x="53" y="1"/>
                  </a:cxn>
                  <a:cxn ang="0">
                    <a:pos x="48" y="1"/>
                  </a:cxn>
                  <a:cxn ang="0">
                    <a:pos x="45" y="1"/>
                  </a:cxn>
                  <a:cxn ang="0">
                    <a:pos x="40" y="1"/>
                  </a:cxn>
                  <a:cxn ang="0">
                    <a:pos x="36" y="1"/>
                  </a:cxn>
                  <a:cxn ang="0">
                    <a:pos x="30" y="1"/>
                  </a:cxn>
                  <a:cxn ang="0">
                    <a:pos x="25" y="1"/>
                  </a:cxn>
                  <a:cxn ang="0">
                    <a:pos x="21" y="0"/>
                  </a:cxn>
                  <a:cxn ang="0">
                    <a:pos x="16" y="0"/>
                  </a:cxn>
                  <a:cxn ang="0">
                    <a:pos x="13" y="1"/>
                  </a:cxn>
                  <a:cxn ang="0">
                    <a:pos x="9" y="1"/>
                  </a:cxn>
                  <a:cxn ang="0">
                    <a:pos x="5" y="4"/>
                  </a:cxn>
                  <a:cxn ang="0">
                    <a:pos x="0" y="6"/>
                  </a:cxn>
                </a:cxnLst>
                <a:rect l="0" t="0" r="r" b="b"/>
                <a:pathLst>
                  <a:path w="65" h="14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7" y="12"/>
                    </a:lnTo>
                    <a:lnTo>
                      <a:pt x="10" y="12"/>
                    </a:lnTo>
                    <a:lnTo>
                      <a:pt x="13" y="13"/>
                    </a:lnTo>
                    <a:lnTo>
                      <a:pt x="16" y="14"/>
                    </a:lnTo>
                    <a:lnTo>
                      <a:pt x="23" y="13"/>
                    </a:lnTo>
                    <a:lnTo>
                      <a:pt x="31" y="13"/>
                    </a:lnTo>
                    <a:lnTo>
                      <a:pt x="38" y="13"/>
                    </a:lnTo>
                    <a:lnTo>
                      <a:pt x="46" y="12"/>
                    </a:lnTo>
                    <a:lnTo>
                      <a:pt x="51" y="11"/>
                    </a:lnTo>
                    <a:lnTo>
                      <a:pt x="55" y="9"/>
                    </a:lnTo>
                    <a:lnTo>
                      <a:pt x="60" y="8"/>
                    </a:lnTo>
                    <a:lnTo>
                      <a:pt x="65" y="7"/>
                    </a:lnTo>
                    <a:lnTo>
                      <a:pt x="65" y="3"/>
                    </a:lnTo>
                    <a:lnTo>
                      <a:pt x="62" y="0"/>
                    </a:lnTo>
                    <a:lnTo>
                      <a:pt x="59" y="0"/>
                    </a:lnTo>
                    <a:lnTo>
                      <a:pt x="53" y="1"/>
                    </a:lnTo>
                    <a:lnTo>
                      <a:pt x="48" y="1"/>
                    </a:lnTo>
                    <a:lnTo>
                      <a:pt x="45" y="1"/>
                    </a:lnTo>
                    <a:lnTo>
                      <a:pt x="40" y="1"/>
                    </a:lnTo>
                    <a:lnTo>
                      <a:pt x="36" y="1"/>
                    </a:lnTo>
                    <a:lnTo>
                      <a:pt x="30" y="1"/>
                    </a:lnTo>
                    <a:lnTo>
                      <a:pt x="25" y="1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3" y="1"/>
                    </a:lnTo>
                    <a:lnTo>
                      <a:pt x="9" y="1"/>
                    </a:lnTo>
                    <a:lnTo>
                      <a:pt x="5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9" name="Freeform 426"/>
              <p:cNvSpPr>
                <a:spLocks/>
              </p:cNvSpPr>
              <p:nvPr/>
            </p:nvSpPr>
            <p:spPr bwMode="auto">
              <a:xfrm>
                <a:off x="6567488" y="4064001"/>
                <a:ext cx="46038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10"/>
                  </a:cxn>
                  <a:cxn ang="0">
                    <a:pos x="14" y="13"/>
                  </a:cxn>
                  <a:cxn ang="0">
                    <a:pos x="43" y="11"/>
                  </a:cxn>
                  <a:cxn ang="0">
                    <a:pos x="59" y="7"/>
                  </a:cxn>
                  <a:cxn ang="0">
                    <a:pos x="59" y="3"/>
                  </a:cxn>
                  <a:cxn ang="0">
                    <a:pos x="57" y="0"/>
                  </a:cxn>
                  <a:cxn ang="0">
                    <a:pos x="53" y="2"/>
                  </a:cxn>
                  <a:cxn ang="0">
                    <a:pos x="49" y="3"/>
                  </a:cxn>
                  <a:cxn ang="0">
                    <a:pos x="33" y="3"/>
                  </a:cxn>
                  <a:cxn ang="0">
                    <a:pos x="23" y="3"/>
                  </a:cxn>
                  <a:cxn ang="0">
                    <a:pos x="15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59" h="13">
                    <a:moveTo>
                      <a:pt x="0" y="6"/>
                    </a:moveTo>
                    <a:lnTo>
                      <a:pt x="3" y="10"/>
                    </a:lnTo>
                    <a:lnTo>
                      <a:pt x="14" y="13"/>
                    </a:lnTo>
                    <a:lnTo>
                      <a:pt x="43" y="11"/>
                    </a:lnTo>
                    <a:lnTo>
                      <a:pt x="59" y="7"/>
                    </a:lnTo>
                    <a:lnTo>
                      <a:pt x="59" y="3"/>
                    </a:lnTo>
                    <a:lnTo>
                      <a:pt x="57" y="0"/>
                    </a:lnTo>
                    <a:lnTo>
                      <a:pt x="53" y="2"/>
                    </a:lnTo>
                    <a:lnTo>
                      <a:pt x="49" y="3"/>
                    </a:lnTo>
                    <a:lnTo>
                      <a:pt x="33" y="3"/>
                    </a:lnTo>
                    <a:lnTo>
                      <a:pt x="23" y="3"/>
                    </a:lnTo>
                    <a:lnTo>
                      <a:pt x="15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0" name="Freeform 482"/>
              <p:cNvSpPr>
                <a:spLocks/>
              </p:cNvSpPr>
              <p:nvPr/>
            </p:nvSpPr>
            <p:spPr bwMode="auto">
              <a:xfrm>
                <a:off x="6562725" y="3922713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12"/>
                  </a:cxn>
                  <a:cxn ang="0">
                    <a:pos x="13" y="14"/>
                  </a:cxn>
                  <a:cxn ang="0">
                    <a:pos x="42" y="14"/>
                  </a:cxn>
                  <a:cxn ang="0">
                    <a:pos x="60" y="8"/>
                  </a:cxn>
                  <a:cxn ang="0">
                    <a:pos x="60" y="2"/>
                  </a:cxn>
                  <a:cxn ang="0">
                    <a:pos x="57" y="0"/>
                  </a:cxn>
                  <a:cxn ang="0">
                    <a:pos x="54" y="0"/>
                  </a:cxn>
                  <a:cxn ang="0">
                    <a:pos x="48" y="1"/>
                  </a:cxn>
                  <a:cxn ang="0">
                    <a:pos x="32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60" h="14">
                    <a:moveTo>
                      <a:pt x="0" y="6"/>
                    </a:moveTo>
                    <a:lnTo>
                      <a:pt x="3" y="12"/>
                    </a:lnTo>
                    <a:lnTo>
                      <a:pt x="13" y="14"/>
                    </a:lnTo>
                    <a:lnTo>
                      <a:pt x="42" y="14"/>
                    </a:lnTo>
                    <a:lnTo>
                      <a:pt x="60" y="8"/>
                    </a:lnTo>
                    <a:lnTo>
                      <a:pt x="60" y="2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48" y="1"/>
                    </a:lnTo>
                    <a:lnTo>
                      <a:pt x="32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1" name="Freeform 483"/>
              <p:cNvSpPr>
                <a:spLocks/>
              </p:cNvSpPr>
              <p:nvPr/>
            </p:nvSpPr>
            <p:spPr bwMode="auto">
              <a:xfrm>
                <a:off x="6564313" y="3922713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7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2"/>
                  </a:cxn>
                  <a:cxn ang="0">
                    <a:pos x="5" y="14"/>
                  </a:cxn>
                  <a:cxn ang="0">
                    <a:pos x="8" y="14"/>
                  </a:cxn>
                  <a:cxn ang="0">
                    <a:pos x="10" y="14"/>
                  </a:cxn>
                  <a:cxn ang="0">
                    <a:pos x="13" y="14"/>
                  </a:cxn>
                  <a:cxn ang="0">
                    <a:pos x="20" y="14"/>
                  </a:cxn>
                  <a:cxn ang="0">
                    <a:pos x="26" y="14"/>
                  </a:cxn>
                  <a:cxn ang="0">
                    <a:pos x="33" y="14"/>
                  </a:cxn>
                  <a:cxn ang="0">
                    <a:pos x="40" y="14"/>
                  </a:cxn>
                  <a:cxn ang="0">
                    <a:pos x="44" y="12"/>
                  </a:cxn>
                  <a:cxn ang="0">
                    <a:pos x="48" y="11"/>
                  </a:cxn>
                  <a:cxn ang="0">
                    <a:pos x="52" y="9"/>
                  </a:cxn>
                  <a:cxn ang="0">
                    <a:pos x="56" y="9"/>
                  </a:cxn>
                  <a:cxn ang="0">
                    <a:pos x="56" y="3"/>
                  </a:cxn>
                  <a:cxn ang="0">
                    <a:pos x="54" y="0"/>
                  </a:cxn>
                  <a:cxn ang="0">
                    <a:pos x="51" y="0"/>
                  </a:cxn>
                  <a:cxn ang="0">
                    <a:pos x="46" y="2"/>
                  </a:cxn>
                  <a:cxn ang="0">
                    <a:pos x="41" y="2"/>
                  </a:cxn>
                  <a:cxn ang="0">
                    <a:pos x="38" y="2"/>
                  </a:cxn>
                  <a:cxn ang="0">
                    <a:pos x="35" y="2"/>
                  </a:cxn>
                  <a:cxn ang="0">
                    <a:pos x="30" y="2"/>
                  </a:cxn>
                  <a:cxn ang="0">
                    <a:pos x="21" y="2"/>
                  </a:cxn>
                  <a:cxn ang="0">
                    <a:pos x="14" y="1"/>
                  </a:cxn>
                  <a:cxn ang="0">
                    <a:pos x="7" y="2"/>
                  </a:cxn>
                  <a:cxn ang="0">
                    <a:pos x="0" y="6"/>
                  </a:cxn>
                </a:cxnLst>
                <a:rect l="0" t="0" r="r" b="b"/>
                <a:pathLst>
                  <a:path w="56" h="14">
                    <a:moveTo>
                      <a:pt x="0" y="6"/>
                    </a:moveTo>
                    <a:lnTo>
                      <a:pt x="0" y="7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5" y="14"/>
                    </a:lnTo>
                    <a:lnTo>
                      <a:pt x="8" y="14"/>
                    </a:lnTo>
                    <a:lnTo>
                      <a:pt x="10" y="14"/>
                    </a:lnTo>
                    <a:lnTo>
                      <a:pt x="13" y="14"/>
                    </a:lnTo>
                    <a:lnTo>
                      <a:pt x="20" y="14"/>
                    </a:lnTo>
                    <a:lnTo>
                      <a:pt x="26" y="14"/>
                    </a:lnTo>
                    <a:lnTo>
                      <a:pt x="33" y="14"/>
                    </a:lnTo>
                    <a:lnTo>
                      <a:pt x="40" y="14"/>
                    </a:lnTo>
                    <a:lnTo>
                      <a:pt x="44" y="12"/>
                    </a:lnTo>
                    <a:lnTo>
                      <a:pt x="48" y="11"/>
                    </a:lnTo>
                    <a:lnTo>
                      <a:pt x="52" y="9"/>
                    </a:lnTo>
                    <a:lnTo>
                      <a:pt x="56" y="9"/>
                    </a:lnTo>
                    <a:lnTo>
                      <a:pt x="56" y="3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6" y="2"/>
                    </a:lnTo>
                    <a:lnTo>
                      <a:pt x="41" y="2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30" y="2"/>
                    </a:lnTo>
                    <a:lnTo>
                      <a:pt x="21" y="2"/>
                    </a:lnTo>
                    <a:lnTo>
                      <a:pt x="14" y="1"/>
                    </a:lnTo>
                    <a:lnTo>
                      <a:pt x="7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2" name="Freeform 484"/>
              <p:cNvSpPr>
                <a:spLocks/>
              </p:cNvSpPr>
              <p:nvPr/>
            </p:nvSpPr>
            <p:spPr bwMode="auto">
              <a:xfrm>
                <a:off x="6565900" y="3924301"/>
                <a:ext cx="42863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2" y="11"/>
                  </a:cxn>
                  <a:cxn ang="0">
                    <a:pos x="6" y="11"/>
                  </a:cxn>
                  <a:cxn ang="0">
                    <a:pos x="8" y="11"/>
                  </a:cxn>
                  <a:cxn ang="0">
                    <a:pos x="10" y="13"/>
                  </a:cxn>
                  <a:cxn ang="0">
                    <a:pos x="13" y="13"/>
                  </a:cxn>
                  <a:cxn ang="0">
                    <a:pos x="20" y="13"/>
                  </a:cxn>
                  <a:cxn ang="0">
                    <a:pos x="25" y="13"/>
                  </a:cxn>
                  <a:cxn ang="0">
                    <a:pos x="32" y="13"/>
                  </a:cxn>
                  <a:cxn ang="0">
                    <a:pos x="38" y="13"/>
                  </a:cxn>
                  <a:cxn ang="0">
                    <a:pos x="43" y="11"/>
                  </a:cxn>
                  <a:cxn ang="0">
                    <a:pos x="46" y="10"/>
                  </a:cxn>
                  <a:cxn ang="0">
                    <a:pos x="50" y="8"/>
                  </a:cxn>
                  <a:cxn ang="0">
                    <a:pos x="54" y="8"/>
                  </a:cxn>
                  <a:cxn ang="0">
                    <a:pos x="54" y="2"/>
                  </a:cxn>
                  <a:cxn ang="0">
                    <a:pos x="52" y="0"/>
                  </a:cxn>
                  <a:cxn ang="0">
                    <a:pos x="49" y="0"/>
                  </a:cxn>
                  <a:cxn ang="0">
                    <a:pos x="44" y="1"/>
                  </a:cxn>
                  <a:cxn ang="0">
                    <a:pos x="40" y="2"/>
                  </a:cxn>
                  <a:cxn ang="0">
                    <a:pos x="37" y="2"/>
                  </a:cxn>
                  <a:cxn ang="0">
                    <a:pos x="34" y="2"/>
                  </a:cxn>
                  <a:cxn ang="0">
                    <a:pos x="29" y="2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7" y="2"/>
                  </a:cxn>
                  <a:cxn ang="0">
                    <a:pos x="0" y="6"/>
                  </a:cxn>
                </a:cxnLst>
                <a:rect l="0" t="0" r="r" b="b"/>
                <a:pathLst>
                  <a:path w="54" h="13">
                    <a:moveTo>
                      <a:pt x="0" y="6"/>
                    </a:moveTo>
                    <a:lnTo>
                      <a:pt x="1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2" y="11"/>
                    </a:lnTo>
                    <a:lnTo>
                      <a:pt x="6" y="11"/>
                    </a:lnTo>
                    <a:lnTo>
                      <a:pt x="8" y="11"/>
                    </a:lnTo>
                    <a:lnTo>
                      <a:pt x="10" y="13"/>
                    </a:lnTo>
                    <a:lnTo>
                      <a:pt x="13" y="13"/>
                    </a:lnTo>
                    <a:lnTo>
                      <a:pt x="20" y="13"/>
                    </a:lnTo>
                    <a:lnTo>
                      <a:pt x="25" y="13"/>
                    </a:lnTo>
                    <a:lnTo>
                      <a:pt x="32" y="13"/>
                    </a:lnTo>
                    <a:lnTo>
                      <a:pt x="38" y="13"/>
                    </a:lnTo>
                    <a:lnTo>
                      <a:pt x="43" y="11"/>
                    </a:lnTo>
                    <a:lnTo>
                      <a:pt x="46" y="10"/>
                    </a:lnTo>
                    <a:lnTo>
                      <a:pt x="50" y="8"/>
                    </a:lnTo>
                    <a:lnTo>
                      <a:pt x="54" y="8"/>
                    </a:lnTo>
                    <a:lnTo>
                      <a:pt x="54" y="2"/>
                    </a:lnTo>
                    <a:lnTo>
                      <a:pt x="52" y="0"/>
                    </a:lnTo>
                    <a:lnTo>
                      <a:pt x="49" y="0"/>
                    </a:lnTo>
                    <a:lnTo>
                      <a:pt x="44" y="1"/>
                    </a:lnTo>
                    <a:lnTo>
                      <a:pt x="40" y="2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29" y="2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7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3" name="Freeform 485"/>
              <p:cNvSpPr>
                <a:spLocks/>
              </p:cNvSpPr>
              <p:nvPr/>
            </p:nvSpPr>
            <p:spPr bwMode="auto">
              <a:xfrm>
                <a:off x="6565900" y="3925888"/>
                <a:ext cx="41275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3" y="8"/>
                  </a:cxn>
                  <a:cxn ang="0">
                    <a:pos x="3" y="10"/>
                  </a:cxn>
                  <a:cxn ang="0">
                    <a:pos x="6" y="10"/>
                  </a:cxn>
                  <a:cxn ang="0">
                    <a:pos x="8" y="10"/>
                  </a:cxn>
                  <a:cxn ang="0">
                    <a:pos x="11" y="12"/>
                  </a:cxn>
                  <a:cxn ang="0">
                    <a:pos x="13" y="12"/>
                  </a:cxn>
                  <a:cxn ang="0">
                    <a:pos x="19" y="12"/>
                  </a:cxn>
                  <a:cxn ang="0">
                    <a:pos x="26" y="12"/>
                  </a:cxn>
                  <a:cxn ang="0">
                    <a:pos x="31" y="12"/>
                  </a:cxn>
                  <a:cxn ang="0">
                    <a:pos x="37" y="12"/>
                  </a:cxn>
                  <a:cxn ang="0">
                    <a:pos x="41" y="10"/>
                  </a:cxn>
                  <a:cxn ang="0">
                    <a:pos x="45" y="9"/>
                  </a:cxn>
                  <a:cxn ang="0">
                    <a:pos x="49" y="7"/>
                  </a:cxn>
                  <a:cxn ang="0">
                    <a:pos x="52" y="7"/>
                  </a:cxn>
                  <a:cxn ang="0">
                    <a:pos x="52" y="2"/>
                  </a:cxn>
                  <a:cxn ang="0">
                    <a:pos x="50" y="0"/>
                  </a:cxn>
                  <a:cxn ang="0">
                    <a:pos x="48" y="0"/>
                  </a:cxn>
                  <a:cxn ang="0">
                    <a:pos x="43" y="1"/>
                  </a:cxn>
                  <a:cxn ang="0">
                    <a:pos x="39" y="1"/>
                  </a:cxn>
                  <a:cxn ang="0">
                    <a:pos x="36" y="1"/>
                  </a:cxn>
                  <a:cxn ang="0">
                    <a:pos x="33" y="1"/>
                  </a:cxn>
                  <a:cxn ang="0">
                    <a:pos x="30" y="2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7" y="1"/>
                  </a:cxn>
                  <a:cxn ang="0">
                    <a:pos x="0" y="5"/>
                  </a:cxn>
                </a:cxnLst>
                <a:rect l="0" t="0" r="r" b="b"/>
                <a:pathLst>
                  <a:path w="52" h="12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3" y="10"/>
                    </a:lnTo>
                    <a:lnTo>
                      <a:pt x="6" y="10"/>
                    </a:lnTo>
                    <a:lnTo>
                      <a:pt x="8" y="10"/>
                    </a:lnTo>
                    <a:lnTo>
                      <a:pt x="11" y="12"/>
                    </a:lnTo>
                    <a:lnTo>
                      <a:pt x="13" y="12"/>
                    </a:lnTo>
                    <a:lnTo>
                      <a:pt x="19" y="12"/>
                    </a:lnTo>
                    <a:lnTo>
                      <a:pt x="26" y="12"/>
                    </a:lnTo>
                    <a:lnTo>
                      <a:pt x="31" y="12"/>
                    </a:lnTo>
                    <a:lnTo>
                      <a:pt x="37" y="12"/>
                    </a:lnTo>
                    <a:lnTo>
                      <a:pt x="41" y="10"/>
                    </a:lnTo>
                    <a:lnTo>
                      <a:pt x="45" y="9"/>
                    </a:lnTo>
                    <a:lnTo>
                      <a:pt x="49" y="7"/>
                    </a:lnTo>
                    <a:lnTo>
                      <a:pt x="52" y="7"/>
                    </a:lnTo>
                    <a:lnTo>
                      <a:pt x="52" y="2"/>
                    </a:lnTo>
                    <a:lnTo>
                      <a:pt x="50" y="0"/>
                    </a:lnTo>
                    <a:lnTo>
                      <a:pt x="48" y="0"/>
                    </a:lnTo>
                    <a:lnTo>
                      <a:pt x="43" y="1"/>
                    </a:lnTo>
                    <a:lnTo>
                      <a:pt x="39" y="1"/>
                    </a:lnTo>
                    <a:lnTo>
                      <a:pt x="36" y="1"/>
                    </a:lnTo>
                    <a:lnTo>
                      <a:pt x="33" y="1"/>
                    </a:lnTo>
                    <a:lnTo>
                      <a:pt x="30" y="2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7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4" name="Freeform 486"/>
              <p:cNvSpPr>
                <a:spLocks/>
              </p:cNvSpPr>
              <p:nvPr/>
            </p:nvSpPr>
            <p:spPr bwMode="auto">
              <a:xfrm>
                <a:off x="6567488" y="3925888"/>
                <a:ext cx="38100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9" y="11"/>
                  </a:cxn>
                  <a:cxn ang="0">
                    <a:pos x="11" y="11"/>
                  </a:cxn>
                  <a:cxn ang="0">
                    <a:pos x="17" y="11"/>
                  </a:cxn>
                  <a:cxn ang="0">
                    <a:pos x="23" y="11"/>
                  </a:cxn>
                  <a:cxn ang="0">
                    <a:pos x="28" y="11"/>
                  </a:cxn>
                  <a:cxn ang="0">
                    <a:pos x="34" y="11"/>
                  </a:cxn>
                  <a:cxn ang="0">
                    <a:pos x="38" y="9"/>
                  </a:cxn>
                  <a:cxn ang="0">
                    <a:pos x="41" y="8"/>
                  </a:cxn>
                  <a:cxn ang="0">
                    <a:pos x="45" y="6"/>
                  </a:cxn>
                  <a:cxn ang="0">
                    <a:pos x="48" y="6"/>
                  </a:cxn>
                  <a:cxn ang="0">
                    <a:pos x="48" y="1"/>
                  </a:cxn>
                  <a:cxn ang="0">
                    <a:pos x="46" y="0"/>
                  </a:cxn>
                  <a:cxn ang="0">
                    <a:pos x="43" y="0"/>
                  </a:cxn>
                  <a:cxn ang="0">
                    <a:pos x="39" y="1"/>
                  </a:cxn>
                  <a:cxn ang="0">
                    <a:pos x="35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7" y="1"/>
                  </a:cxn>
                  <a:cxn ang="0">
                    <a:pos x="18" y="1"/>
                  </a:cxn>
                  <a:cxn ang="0">
                    <a:pos x="12" y="0"/>
                  </a:cxn>
                  <a:cxn ang="0">
                    <a:pos x="5" y="1"/>
                  </a:cxn>
                  <a:cxn ang="0">
                    <a:pos x="0" y="5"/>
                  </a:cxn>
                </a:cxnLst>
                <a:rect l="0" t="0" r="r" b="b"/>
                <a:pathLst>
                  <a:path w="48" h="11">
                    <a:moveTo>
                      <a:pt x="0" y="5"/>
                    </a:moveTo>
                    <a:lnTo>
                      <a:pt x="0" y="6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9" y="11"/>
                    </a:lnTo>
                    <a:lnTo>
                      <a:pt x="11" y="11"/>
                    </a:lnTo>
                    <a:lnTo>
                      <a:pt x="17" y="11"/>
                    </a:lnTo>
                    <a:lnTo>
                      <a:pt x="23" y="11"/>
                    </a:lnTo>
                    <a:lnTo>
                      <a:pt x="28" y="11"/>
                    </a:lnTo>
                    <a:lnTo>
                      <a:pt x="34" y="11"/>
                    </a:lnTo>
                    <a:lnTo>
                      <a:pt x="38" y="9"/>
                    </a:lnTo>
                    <a:lnTo>
                      <a:pt x="41" y="8"/>
                    </a:lnTo>
                    <a:lnTo>
                      <a:pt x="45" y="6"/>
                    </a:lnTo>
                    <a:lnTo>
                      <a:pt x="48" y="6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9" y="1"/>
                    </a:lnTo>
                    <a:lnTo>
                      <a:pt x="35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7" y="1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5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5" name="Freeform 487"/>
              <p:cNvSpPr>
                <a:spLocks/>
              </p:cNvSpPr>
              <p:nvPr/>
            </p:nvSpPr>
            <p:spPr bwMode="auto">
              <a:xfrm>
                <a:off x="6569075" y="3925888"/>
                <a:ext cx="36513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8" y="11"/>
                  </a:cxn>
                  <a:cxn ang="0">
                    <a:pos x="10" y="11"/>
                  </a:cxn>
                  <a:cxn ang="0">
                    <a:pos x="16" y="11"/>
                  </a:cxn>
                  <a:cxn ang="0">
                    <a:pos x="22" y="11"/>
                  </a:cxn>
                  <a:cxn ang="0">
                    <a:pos x="27" y="11"/>
                  </a:cxn>
                  <a:cxn ang="0">
                    <a:pos x="32" y="11"/>
                  </a:cxn>
                  <a:cxn ang="0">
                    <a:pos x="35" y="9"/>
                  </a:cxn>
                  <a:cxn ang="0">
                    <a:pos x="39" y="8"/>
                  </a:cxn>
                  <a:cxn ang="0">
                    <a:pos x="42" y="7"/>
                  </a:cxn>
                  <a:cxn ang="0">
                    <a:pos x="46" y="6"/>
                  </a:cxn>
                  <a:cxn ang="0">
                    <a:pos x="46" y="3"/>
                  </a:cxn>
                  <a:cxn ang="0">
                    <a:pos x="44" y="0"/>
                  </a:cxn>
                  <a:cxn ang="0">
                    <a:pos x="41" y="0"/>
                  </a:cxn>
                  <a:cxn ang="0">
                    <a:pos x="38" y="1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9" y="3"/>
                  </a:cxn>
                  <a:cxn ang="0">
                    <a:pos x="26" y="3"/>
                  </a:cxn>
                  <a:cxn ang="0">
                    <a:pos x="17" y="3"/>
                  </a:cxn>
                  <a:cxn ang="0">
                    <a:pos x="11" y="1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46" h="11">
                    <a:moveTo>
                      <a:pt x="0" y="5"/>
                    </a:moveTo>
                    <a:lnTo>
                      <a:pt x="1" y="6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8" y="11"/>
                    </a:lnTo>
                    <a:lnTo>
                      <a:pt x="10" y="11"/>
                    </a:lnTo>
                    <a:lnTo>
                      <a:pt x="16" y="11"/>
                    </a:lnTo>
                    <a:lnTo>
                      <a:pt x="22" y="11"/>
                    </a:lnTo>
                    <a:lnTo>
                      <a:pt x="27" y="11"/>
                    </a:lnTo>
                    <a:lnTo>
                      <a:pt x="32" y="11"/>
                    </a:lnTo>
                    <a:lnTo>
                      <a:pt x="35" y="9"/>
                    </a:lnTo>
                    <a:lnTo>
                      <a:pt x="39" y="8"/>
                    </a:lnTo>
                    <a:lnTo>
                      <a:pt x="42" y="7"/>
                    </a:lnTo>
                    <a:lnTo>
                      <a:pt x="46" y="6"/>
                    </a:lnTo>
                    <a:lnTo>
                      <a:pt x="46" y="3"/>
                    </a:lnTo>
                    <a:lnTo>
                      <a:pt x="44" y="0"/>
                    </a:lnTo>
                    <a:lnTo>
                      <a:pt x="41" y="0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9" y="3"/>
                    </a:lnTo>
                    <a:lnTo>
                      <a:pt x="26" y="3"/>
                    </a:lnTo>
                    <a:lnTo>
                      <a:pt x="17" y="3"/>
                    </a:lnTo>
                    <a:lnTo>
                      <a:pt x="11" y="1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6" name="Freeform 488"/>
              <p:cNvSpPr>
                <a:spLocks/>
              </p:cNvSpPr>
              <p:nvPr/>
            </p:nvSpPr>
            <p:spPr bwMode="auto">
              <a:xfrm>
                <a:off x="6570663" y="3927476"/>
                <a:ext cx="33338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3" y="8"/>
                  </a:cxn>
                  <a:cxn ang="0">
                    <a:pos x="6" y="8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5" y="10"/>
                  </a:cxn>
                  <a:cxn ang="0">
                    <a:pos x="20" y="10"/>
                  </a:cxn>
                  <a:cxn ang="0">
                    <a:pos x="25" y="10"/>
                  </a:cxn>
                  <a:cxn ang="0">
                    <a:pos x="30" y="10"/>
                  </a:cxn>
                  <a:cxn ang="0">
                    <a:pos x="33" y="8"/>
                  </a:cxn>
                  <a:cxn ang="0">
                    <a:pos x="37" y="7"/>
                  </a:cxn>
                  <a:cxn ang="0">
                    <a:pos x="39" y="6"/>
                  </a:cxn>
                  <a:cxn ang="0">
                    <a:pos x="43" y="5"/>
                  </a:cxn>
                  <a:cxn ang="0">
                    <a:pos x="43" y="2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5" y="2"/>
                  </a:cxn>
                  <a:cxn ang="0">
                    <a:pos x="32" y="2"/>
                  </a:cxn>
                  <a:cxn ang="0">
                    <a:pos x="29" y="2"/>
                  </a:cxn>
                  <a:cxn ang="0">
                    <a:pos x="27" y="2"/>
                  </a:cxn>
                  <a:cxn ang="0">
                    <a:pos x="24" y="2"/>
                  </a:cxn>
                  <a:cxn ang="0">
                    <a:pos x="16" y="2"/>
                  </a:cxn>
                  <a:cxn ang="0">
                    <a:pos x="10" y="0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3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6" y="8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5" y="10"/>
                    </a:lnTo>
                    <a:lnTo>
                      <a:pt x="20" y="10"/>
                    </a:lnTo>
                    <a:lnTo>
                      <a:pt x="25" y="10"/>
                    </a:lnTo>
                    <a:lnTo>
                      <a:pt x="30" y="10"/>
                    </a:lnTo>
                    <a:lnTo>
                      <a:pt x="33" y="8"/>
                    </a:lnTo>
                    <a:lnTo>
                      <a:pt x="37" y="7"/>
                    </a:lnTo>
                    <a:lnTo>
                      <a:pt x="39" y="6"/>
                    </a:lnTo>
                    <a:lnTo>
                      <a:pt x="43" y="5"/>
                    </a:lnTo>
                    <a:lnTo>
                      <a:pt x="43" y="2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5" y="2"/>
                    </a:lnTo>
                    <a:lnTo>
                      <a:pt x="32" y="2"/>
                    </a:lnTo>
                    <a:lnTo>
                      <a:pt x="29" y="2"/>
                    </a:lnTo>
                    <a:lnTo>
                      <a:pt x="27" y="2"/>
                    </a:lnTo>
                    <a:lnTo>
                      <a:pt x="24" y="2"/>
                    </a:lnTo>
                    <a:lnTo>
                      <a:pt x="16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7" name="Freeform 489"/>
              <p:cNvSpPr>
                <a:spLocks/>
              </p:cNvSpPr>
              <p:nvPr/>
            </p:nvSpPr>
            <p:spPr bwMode="auto">
              <a:xfrm>
                <a:off x="6572250" y="3927476"/>
                <a:ext cx="31750" cy="63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4" y="8"/>
                  </a:cxn>
                  <a:cxn ang="0">
                    <a:pos x="6" y="8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4" y="10"/>
                  </a:cxn>
                  <a:cxn ang="0">
                    <a:pos x="20" y="10"/>
                  </a:cxn>
                  <a:cxn ang="0">
                    <a:pos x="24" y="10"/>
                  </a:cxn>
                  <a:cxn ang="0">
                    <a:pos x="29" y="10"/>
                  </a:cxn>
                  <a:cxn ang="0">
                    <a:pos x="31" y="8"/>
                  </a:cxn>
                  <a:cxn ang="0">
                    <a:pos x="35" y="7"/>
                  </a:cxn>
                  <a:cxn ang="0">
                    <a:pos x="37" y="6"/>
                  </a:cxn>
                  <a:cxn ang="0">
                    <a:pos x="41" y="5"/>
                  </a:cxn>
                  <a:cxn ang="0">
                    <a:pos x="41" y="2"/>
                  </a:cxn>
                  <a:cxn ang="0">
                    <a:pos x="39" y="0"/>
                  </a:cxn>
                  <a:cxn ang="0">
                    <a:pos x="37" y="0"/>
                  </a:cxn>
                  <a:cxn ang="0">
                    <a:pos x="34" y="2"/>
                  </a:cxn>
                  <a:cxn ang="0">
                    <a:pos x="30" y="3"/>
                  </a:cxn>
                  <a:cxn ang="0">
                    <a:pos x="28" y="3"/>
                  </a:cxn>
                  <a:cxn ang="0">
                    <a:pos x="26" y="3"/>
                  </a:cxn>
                  <a:cxn ang="0">
                    <a:pos x="23" y="3"/>
                  </a:cxn>
                  <a:cxn ang="0">
                    <a:pos x="16" y="3"/>
                  </a:cxn>
                  <a:cxn ang="0">
                    <a:pos x="11" y="2"/>
                  </a:cxn>
                  <a:cxn ang="0">
                    <a:pos x="6" y="3"/>
                  </a:cxn>
                  <a:cxn ang="0">
                    <a:pos x="0" y="5"/>
                  </a:cxn>
                </a:cxnLst>
                <a:rect l="0" t="0" r="r" b="b"/>
                <a:pathLst>
                  <a:path w="41" h="10">
                    <a:moveTo>
                      <a:pt x="0" y="5"/>
                    </a:moveTo>
                    <a:lnTo>
                      <a:pt x="0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4" y="10"/>
                    </a:lnTo>
                    <a:lnTo>
                      <a:pt x="20" y="10"/>
                    </a:lnTo>
                    <a:lnTo>
                      <a:pt x="24" y="10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5" y="7"/>
                    </a:lnTo>
                    <a:lnTo>
                      <a:pt x="37" y="6"/>
                    </a:lnTo>
                    <a:lnTo>
                      <a:pt x="41" y="5"/>
                    </a:lnTo>
                    <a:lnTo>
                      <a:pt x="41" y="2"/>
                    </a:lnTo>
                    <a:lnTo>
                      <a:pt x="39" y="0"/>
                    </a:lnTo>
                    <a:lnTo>
                      <a:pt x="37" y="0"/>
                    </a:lnTo>
                    <a:lnTo>
                      <a:pt x="34" y="2"/>
                    </a:lnTo>
                    <a:lnTo>
                      <a:pt x="30" y="3"/>
                    </a:lnTo>
                    <a:lnTo>
                      <a:pt x="28" y="3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16" y="3"/>
                    </a:lnTo>
                    <a:lnTo>
                      <a:pt x="11" y="2"/>
                    </a:lnTo>
                    <a:lnTo>
                      <a:pt x="6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" name="Freeform 490"/>
              <p:cNvSpPr>
                <a:spLocks/>
              </p:cNvSpPr>
              <p:nvPr/>
            </p:nvSpPr>
            <p:spPr bwMode="auto">
              <a:xfrm>
                <a:off x="6572250" y="3927476"/>
                <a:ext cx="30163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3" y="6"/>
                  </a:cxn>
                  <a:cxn ang="0">
                    <a:pos x="5" y="6"/>
                  </a:cxn>
                  <a:cxn ang="0">
                    <a:pos x="6" y="6"/>
                  </a:cxn>
                  <a:cxn ang="0">
                    <a:pos x="8" y="8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9" y="8"/>
                  </a:cxn>
                  <a:cxn ang="0">
                    <a:pos x="23" y="8"/>
                  </a:cxn>
                  <a:cxn ang="0">
                    <a:pos x="27" y="6"/>
                  </a:cxn>
                  <a:cxn ang="0">
                    <a:pos x="30" y="6"/>
                  </a:cxn>
                  <a:cxn ang="0">
                    <a:pos x="33" y="5"/>
                  </a:cxn>
                  <a:cxn ang="0">
                    <a:pos x="36" y="4"/>
                  </a:cxn>
                  <a:cxn ang="0">
                    <a:pos x="38" y="3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5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38" h="8">
                    <a:moveTo>
                      <a:pt x="0" y="3"/>
                    </a:moveTo>
                    <a:lnTo>
                      <a:pt x="1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6" y="6"/>
                    </a:lnTo>
                    <a:lnTo>
                      <a:pt x="8" y="8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9" y="8"/>
                    </a:lnTo>
                    <a:lnTo>
                      <a:pt x="23" y="8"/>
                    </a:lnTo>
                    <a:lnTo>
                      <a:pt x="27" y="6"/>
                    </a:lnTo>
                    <a:lnTo>
                      <a:pt x="30" y="6"/>
                    </a:lnTo>
                    <a:lnTo>
                      <a:pt x="33" y="5"/>
                    </a:lnTo>
                    <a:lnTo>
                      <a:pt x="36" y="4"/>
                    </a:lnTo>
                    <a:lnTo>
                      <a:pt x="38" y="3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5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9" name="Freeform 491"/>
              <p:cNvSpPr>
                <a:spLocks/>
              </p:cNvSpPr>
              <p:nvPr/>
            </p:nvSpPr>
            <p:spPr bwMode="auto">
              <a:xfrm>
                <a:off x="6573838" y="3929063"/>
                <a:ext cx="28575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9" y="7"/>
                  </a:cxn>
                  <a:cxn ang="0">
                    <a:pos x="10" y="7"/>
                  </a:cxn>
                  <a:cxn ang="0">
                    <a:pos x="13" y="7"/>
                  </a:cxn>
                  <a:cxn ang="0">
                    <a:pos x="18" y="7"/>
                  </a:cxn>
                  <a:cxn ang="0">
                    <a:pos x="22" y="7"/>
                  </a:cxn>
                  <a:cxn ang="0">
                    <a:pos x="26" y="5"/>
                  </a:cxn>
                  <a:cxn ang="0">
                    <a:pos x="28" y="5"/>
                  </a:cxn>
                  <a:cxn ang="0">
                    <a:pos x="32" y="4"/>
                  </a:cxn>
                  <a:cxn ang="0">
                    <a:pos x="34" y="3"/>
                  </a:cxn>
                  <a:cxn ang="0">
                    <a:pos x="36" y="2"/>
                  </a:cxn>
                  <a:cxn ang="0">
                    <a:pos x="36" y="0"/>
                  </a:cxn>
                  <a:cxn ang="0">
                    <a:pos x="35" y="0"/>
                  </a:cxn>
                  <a:cxn ang="0">
                    <a:pos x="33" y="0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0" y="2"/>
                  </a:cxn>
                </a:cxnLst>
                <a:rect l="0" t="0" r="r" b="b"/>
                <a:pathLst>
                  <a:path w="36" h="7">
                    <a:moveTo>
                      <a:pt x="0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3" y="7"/>
                    </a:lnTo>
                    <a:lnTo>
                      <a:pt x="18" y="7"/>
                    </a:lnTo>
                    <a:lnTo>
                      <a:pt x="22" y="7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32" y="4"/>
                    </a:lnTo>
                    <a:lnTo>
                      <a:pt x="34" y="3"/>
                    </a:lnTo>
                    <a:lnTo>
                      <a:pt x="36" y="2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0" name="Freeform 492"/>
              <p:cNvSpPr>
                <a:spLocks/>
              </p:cNvSpPr>
              <p:nvPr/>
            </p:nvSpPr>
            <p:spPr bwMode="auto">
              <a:xfrm>
                <a:off x="6575425" y="3929063"/>
                <a:ext cx="25400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5"/>
                  </a:cxn>
                  <a:cxn ang="0">
                    <a:pos x="7" y="7"/>
                  </a:cxn>
                  <a:cxn ang="0">
                    <a:pos x="23" y="5"/>
                  </a:cxn>
                  <a:cxn ang="0">
                    <a:pos x="32" y="2"/>
                  </a:cxn>
                  <a:cxn ang="0">
                    <a:pos x="32" y="0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6" y="1"/>
                  </a:cxn>
                  <a:cxn ang="0">
                    <a:pos x="18" y="2"/>
                  </a:cxn>
                  <a:cxn ang="0">
                    <a:pos x="12" y="2"/>
                  </a:cxn>
                  <a:cxn ang="0">
                    <a:pos x="8" y="1"/>
                  </a:cxn>
                  <a:cxn ang="0">
                    <a:pos x="3" y="1"/>
                  </a:cxn>
                  <a:cxn ang="0">
                    <a:pos x="0" y="2"/>
                  </a:cxn>
                </a:cxnLst>
                <a:rect l="0" t="0" r="r" b="b"/>
                <a:pathLst>
                  <a:path w="32" h="7">
                    <a:moveTo>
                      <a:pt x="0" y="2"/>
                    </a:moveTo>
                    <a:lnTo>
                      <a:pt x="1" y="5"/>
                    </a:lnTo>
                    <a:lnTo>
                      <a:pt x="7" y="7"/>
                    </a:lnTo>
                    <a:lnTo>
                      <a:pt x="23" y="5"/>
                    </a:lnTo>
                    <a:lnTo>
                      <a:pt x="32" y="2"/>
                    </a:lnTo>
                    <a:lnTo>
                      <a:pt x="32" y="0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6" y="1"/>
                    </a:lnTo>
                    <a:lnTo>
                      <a:pt x="18" y="2"/>
                    </a:lnTo>
                    <a:lnTo>
                      <a:pt x="12" y="2"/>
                    </a:lnTo>
                    <a:lnTo>
                      <a:pt x="8" y="1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1" name="Freeform 506"/>
              <p:cNvSpPr>
                <a:spLocks/>
              </p:cNvSpPr>
              <p:nvPr/>
            </p:nvSpPr>
            <p:spPr bwMode="auto">
              <a:xfrm>
                <a:off x="6526213" y="4068763"/>
                <a:ext cx="117475" cy="206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5" y="9"/>
                  </a:cxn>
                  <a:cxn ang="0">
                    <a:pos x="32" y="15"/>
                  </a:cxn>
                  <a:cxn ang="0">
                    <a:pos x="52" y="17"/>
                  </a:cxn>
                  <a:cxn ang="0">
                    <a:pos x="71" y="20"/>
                  </a:cxn>
                  <a:cxn ang="0">
                    <a:pos x="92" y="19"/>
                  </a:cxn>
                  <a:cxn ang="0">
                    <a:pos x="112" y="16"/>
                  </a:cxn>
                  <a:cxn ang="0">
                    <a:pos x="130" y="9"/>
                  </a:cxn>
                  <a:cxn ang="0">
                    <a:pos x="146" y="0"/>
                  </a:cxn>
                  <a:cxn ang="0">
                    <a:pos x="137" y="9"/>
                  </a:cxn>
                  <a:cxn ang="0">
                    <a:pos x="125" y="17"/>
                  </a:cxn>
                  <a:cxn ang="0">
                    <a:pos x="112" y="22"/>
                  </a:cxn>
                  <a:cxn ang="0">
                    <a:pos x="97" y="24"/>
                  </a:cxn>
                  <a:cxn ang="0">
                    <a:pos x="79" y="25"/>
                  </a:cxn>
                  <a:cxn ang="0">
                    <a:pos x="61" y="25"/>
                  </a:cxn>
                  <a:cxn ang="0">
                    <a:pos x="41" y="22"/>
                  </a:cxn>
                  <a:cxn ang="0">
                    <a:pos x="19" y="19"/>
                  </a:cxn>
                  <a:cxn ang="0">
                    <a:pos x="2" y="9"/>
                  </a:cxn>
                  <a:cxn ang="0">
                    <a:pos x="0" y="4"/>
                  </a:cxn>
                </a:cxnLst>
                <a:rect l="0" t="0" r="r" b="b"/>
                <a:pathLst>
                  <a:path w="146" h="25">
                    <a:moveTo>
                      <a:pt x="0" y="4"/>
                    </a:moveTo>
                    <a:lnTo>
                      <a:pt x="15" y="9"/>
                    </a:lnTo>
                    <a:lnTo>
                      <a:pt x="32" y="15"/>
                    </a:lnTo>
                    <a:lnTo>
                      <a:pt x="52" y="17"/>
                    </a:lnTo>
                    <a:lnTo>
                      <a:pt x="71" y="20"/>
                    </a:lnTo>
                    <a:lnTo>
                      <a:pt x="92" y="19"/>
                    </a:lnTo>
                    <a:lnTo>
                      <a:pt x="112" y="16"/>
                    </a:lnTo>
                    <a:lnTo>
                      <a:pt x="130" y="9"/>
                    </a:lnTo>
                    <a:lnTo>
                      <a:pt x="146" y="0"/>
                    </a:lnTo>
                    <a:lnTo>
                      <a:pt x="137" y="9"/>
                    </a:lnTo>
                    <a:lnTo>
                      <a:pt x="125" y="17"/>
                    </a:lnTo>
                    <a:lnTo>
                      <a:pt x="112" y="22"/>
                    </a:lnTo>
                    <a:lnTo>
                      <a:pt x="97" y="24"/>
                    </a:lnTo>
                    <a:lnTo>
                      <a:pt x="79" y="25"/>
                    </a:lnTo>
                    <a:lnTo>
                      <a:pt x="61" y="25"/>
                    </a:lnTo>
                    <a:lnTo>
                      <a:pt x="41" y="22"/>
                    </a:lnTo>
                    <a:lnTo>
                      <a:pt x="19" y="19"/>
                    </a:lnTo>
                    <a:lnTo>
                      <a:pt x="2" y="9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2" name="Freeform 512"/>
              <p:cNvSpPr>
                <a:spLocks/>
              </p:cNvSpPr>
              <p:nvPr/>
            </p:nvSpPr>
            <p:spPr bwMode="auto">
              <a:xfrm>
                <a:off x="6556375" y="3878263"/>
                <a:ext cx="57150" cy="25400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42" y="0"/>
                  </a:cxn>
                  <a:cxn ang="0">
                    <a:pos x="48" y="1"/>
                  </a:cxn>
                  <a:cxn ang="0">
                    <a:pos x="55" y="4"/>
                  </a:cxn>
                  <a:cxn ang="0">
                    <a:pos x="60" y="5"/>
                  </a:cxn>
                  <a:cxn ang="0">
                    <a:pos x="64" y="8"/>
                  </a:cxn>
                  <a:cxn ang="0">
                    <a:pos x="68" y="10"/>
                  </a:cxn>
                  <a:cxn ang="0">
                    <a:pos x="69" y="14"/>
                  </a:cxn>
                  <a:cxn ang="0">
                    <a:pos x="70" y="17"/>
                  </a:cxn>
                  <a:cxn ang="0">
                    <a:pos x="69" y="21"/>
                  </a:cxn>
                  <a:cxn ang="0">
                    <a:pos x="68" y="24"/>
                  </a:cxn>
                  <a:cxn ang="0">
                    <a:pos x="64" y="27"/>
                  </a:cxn>
                  <a:cxn ang="0">
                    <a:pos x="60" y="29"/>
                  </a:cxn>
                  <a:cxn ang="0">
                    <a:pos x="55" y="31"/>
                  </a:cxn>
                  <a:cxn ang="0">
                    <a:pos x="48" y="32"/>
                  </a:cxn>
                  <a:cxn ang="0">
                    <a:pos x="42" y="34"/>
                  </a:cxn>
                  <a:cxn ang="0">
                    <a:pos x="35" y="34"/>
                  </a:cxn>
                  <a:cxn ang="0">
                    <a:pos x="29" y="34"/>
                  </a:cxn>
                  <a:cxn ang="0">
                    <a:pos x="22" y="32"/>
                  </a:cxn>
                  <a:cxn ang="0">
                    <a:pos x="16" y="31"/>
                  </a:cxn>
                  <a:cxn ang="0">
                    <a:pos x="11" y="29"/>
                  </a:cxn>
                  <a:cxn ang="0">
                    <a:pos x="7" y="27"/>
                  </a:cxn>
                  <a:cxn ang="0">
                    <a:pos x="3" y="24"/>
                  </a:cxn>
                  <a:cxn ang="0">
                    <a:pos x="1" y="21"/>
                  </a:cxn>
                  <a:cxn ang="0">
                    <a:pos x="0" y="17"/>
                  </a:cxn>
                  <a:cxn ang="0">
                    <a:pos x="1" y="14"/>
                  </a:cxn>
                  <a:cxn ang="0">
                    <a:pos x="3" y="10"/>
                  </a:cxn>
                  <a:cxn ang="0">
                    <a:pos x="7" y="8"/>
                  </a:cxn>
                  <a:cxn ang="0">
                    <a:pos x="11" y="5"/>
                  </a:cxn>
                  <a:cxn ang="0">
                    <a:pos x="16" y="4"/>
                  </a:cxn>
                  <a:cxn ang="0">
                    <a:pos x="22" y="1"/>
                  </a:cxn>
                  <a:cxn ang="0">
                    <a:pos x="29" y="0"/>
                  </a:cxn>
                  <a:cxn ang="0">
                    <a:pos x="35" y="0"/>
                  </a:cxn>
                </a:cxnLst>
                <a:rect l="0" t="0" r="r" b="b"/>
                <a:pathLst>
                  <a:path w="70" h="34">
                    <a:moveTo>
                      <a:pt x="35" y="0"/>
                    </a:moveTo>
                    <a:lnTo>
                      <a:pt x="42" y="0"/>
                    </a:lnTo>
                    <a:lnTo>
                      <a:pt x="48" y="1"/>
                    </a:lnTo>
                    <a:lnTo>
                      <a:pt x="55" y="4"/>
                    </a:lnTo>
                    <a:lnTo>
                      <a:pt x="60" y="5"/>
                    </a:lnTo>
                    <a:lnTo>
                      <a:pt x="64" y="8"/>
                    </a:lnTo>
                    <a:lnTo>
                      <a:pt x="68" y="10"/>
                    </a:lnTo>
                    <a:lnTo>
                      <a:pt x="69" y="14"/>
                    </a:lnTo>
                    <a:lnTo>
                      <a:pt x="70" y="17"/>
                    </a:lnTo>
                    <a:lnTo>
                      <a:pt x="69" y="21"/>
                    </a:lnTo>
                    <a:lnTo>
                      <a:pt x="68" y="24"/>
                    </a:lnTo>
                    <a:lnTo>
                      <a:pt x="64" y="27"/>
                    </a:lnTo>
                    <a:lnTo>
                      <a:pt x="60" y="29"/>
                    </a:lnTo>
                    <a:lnTo>
                      <a:pt x="55" y="31"/>
                    </a:lnTo>
                    <a:lnTo>
                      <a:pt x="48" y="32"/>
                    </a:lnTo>
                    <a:lnTo>
                      <a:pt x="42" y="34"/>
                    </a:lnTo>
                    <a:lnTo>
                      <a:pt x="35" y="34"/>
                    </a:lnTo>
                    <a:lnTo>
                      <a:pt x="29" y="34"/>
                    </a:lnTo>
                    <a:lnTo>
                      <a:pt x="22" y="32"/>
                    </a:lnTo>
                    <a:lnTo>
                      <a:pt x="16" y="31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3" y="24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3" y="10"/>
                    </a:lnTo>
                    <a:lnTo>
                      <a:pt x="7" y="8"/>
                    </a:lnTo>
                    <a:lnTo>
                      <a:pt x="11" y="5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9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9" name="Group 552"/>
            <p:cNvGrpSpPr/>
            <p:nvPr/>
          </p:nvGrpSpPr>
          <p:grpSpPr>
            <a:xfrm>
              <a:off x="7249268" y="1126202"/>
              <a:ext cx="188044" cy="399144"/>
              <a:chOff x="8074026" y="3914776"/>
              <a:chExt cx="128588" cy="230188"/>
            </a:xfrm>
          </p:grpSpPr>
          <p:sp>
            <p:nvSpPr>
              <p:cNvPr id="724" name="Freeform 281"/>
              <p:cNvSpPr>
                <a:spLocks/>
              </p:cNvSpPr>
              <p:nvPr/>
            </p:nvSpPr>
            <p:spPr bwMode="auto">
              <a:xfrm>
                <a:off x="8074026" y="3914776"/>
                <a:ext cx="128588" cy="230188"/>
              </a:xfrm>
              <a:custGeom>
                <a:avLst/>
                <a:gdLst/>
                <a:ahLst/>
                <a:cxnLst>
                  <a:cxn ang="0">
                    <a:pos x="34" y="41"/>
                  </a:cxn>
                  <a:cxn ang="0">
                    <a:pos x="23" y="58"/>
                  </a:cxn>
                  <a:cxn ang="0">
                    <a:pos x="37" y="73"/>
                  </a:cxn>
                  <a:cxn ang="0">
                    <a:pos x="52" y="104"/>
                  </a:cxn>
                  <a:cxn ang="0">
                    <a:pos x="42" y="141"/>
                  </a:cxn>
                  <a:cxn ang="0">
                    <a:pos x="23" y="168"/>
                  </a:cxn>
                  <a:cxn ang="0">
                    <a:pos x="18" y="181"/>
                  </a:cxn>
                  <a:cxn ang="0">
                    <a:pos x="23" y="196"/>
                  </a:cxn>
                  <a:cxn ang="0">
                    <a:pos x="3" y="208"/>
                  </a:cxn>
                  <a:cxn ang="0">
                    <a:pos x="5" y="231"/>
                  </a:cxn>
                  <a:cxn ang="0">
                    <a:pos x="0" y="249"/>
                  </a:cxn>
                  <a:cxn ang="0">
                    <a:pos x="18" y="277"/>
                  </a:cxn>
                  <a:cxn ang="0">
                    <a:pos x="57" y="289"/>
                  </a:cxn>
                  <a:cxn ang="0">
                    <a:pos x="99" y="291"/>
                  </a:cxn>
                  <a:cxn ang="0">
                    <a:pos x="142" y="278"/>
                  </a:cxn>
                  <a:cxn ang="0">
                    <a:pos x="163" y="249"/>
                  </a:cxn>
                  <a:cxn ang="0">
                    <a:pos x="159" y="226"/>
                  </a:cxn>
                  <a:cxn ang="0">
                    <a:pos x="152" y="206"/>
                  </a:cxn>
                  <a:cxn ang="0">
                    <a:pos x="144" y="184"/>
                  </a:cxn>
                  <a:cxn ang="0">
                    <a:pos x="142" y="171"/>
                  </a:cxn>
                  <a:cxn ang="0">
                    <a:pos x="121" y="141"/>
                  </a:cxn>
                  <a:cxn ang="0">
                    <a:pos x="112" y="106"/>
                  </a:cxn>
                  <a:cxn ang="0">
                    <a:pos x="123" y="77"/>
                  </a:cxn>
                  <a:cxn ang="0">
                    <a:pos x="139" y="64"/>
                  </a:cxn>
                  <a:cxn ang="0">
                    <a:pos x="139" y="51"/>
                  </a:cxn>
                  <a:cxn ang="0">
                    <a:pos x="120" y="40"/>
                  </a:cxn>
                  <a:cxn ang="0">
                    <a:pos x="121" y="21"/>
                  </a:cxn>
                  <a:cxn ang="0">
                    <a:pos x="113" y="10"/>
                  </a:cxn>
                  <a:cxn ang="0">
                    <a:pos x="98" y="3"/>
                  </a:cxn>
                  <a:cxn ang="0">
                    <a:pos x="81" y="0"/>
                  </a:cxn>
                  <a:cxn ang="0">
                    <a:pos x="66" y="3"/>
                  </a:cxn>
                  <a:cxn ang="0">
                    <a:pos x="55" y="10"/>
                  </a:cxn>
                  <a:cxn ang="0">
                    <a:pos x="46" y="21"/>
                  </a:cxn>
                  <a:cxn ang="0">
                    <a:pos x="48" y="36"/>
                  </a:cxn>
                </a:cxnLst>
                <a:rect l="0" t="0" r="r" b="b"/>
                <a:pathLst>
                  <a:path w="163" h="291">
                    <a:moveTo>
                      <a:pt x="48" y="36"/>
                    </a:moveTo>
                    <a:lnTo>
                      <a:pt x="34" y="41"/>
                    </a:lnTo>
                    <a:lnTo>
                      <a:pt x="26" y="50"/>
                    </a:lnTo>
                    <a:lnTo>
                      <a:pt x="23" y="58"/>
                    </a:lnTo>
                    <a:lnTo>
                      <a:pt x="27" y="66"/>
                    </a:lnTo>
                    <a:lnTo>
                      <a:pt x="37" y="73"/>
                    </a:lnTo>
                    <a:lnTo>
                      <a:pt x="56" y="80"/>
                    </a:lnTo>
                    <a:lnTo>
                      <a:pt x="52" y="104"/>
                    </a:lnTo>
                    <a:lnTo>
                      <a:pt x="49" y="123"/>
                    </a:lnTo>
                    <a:lnTo>
                      <a:pt x="42" y="141"/>
                    </a:lnTo>
                    <a:lnTo>
                      <a:pt x="33" y="163"/>
                    </a:lnTo>
                    <a:lnTo>
                      <a:pt x="23" y="168"/>
                    </a:lnTo>
                    <a:lnTo>
                      <a:pt x="19" y="173"/>
                    </a:lnTo>
                    <a:lnTo>
                      <a:pt x="18" y="181"/>
                    </a:lnTo>
                    <a:lnTo>
                      <a:pt x="23" y="191"/>
                    </a:lnTo>
                    <a:lnTo>
                      <a:pt x="23" y="196"/>
                    </a:lnTo>
                    <a:lnTo>
                      <a:pt x="10" y="201"/>
                    </a:lnTo>
                    <a:lnTo>
                      <a:pt x="3" y="208"/>
                    </a:lnTo>
                    <a:lnTo>
                      <a:pt x="3" y="218"/>
                    </a:lnTo>
                    <a:lnTo>
                      <a:pt x="5" y="231"/>
                    </a:lnTo>
                    <a:lnTo>
                      <a:pt x="6" y="241"/>
                    </a:lnTo>
                    <a:lnTo>
                      <a:pt x="0" y="249"/>
                    </a:lnTo>
                    <a:lnTo>
                      <a:pt x="0" y="269"/>
                    </a:lnTo>
                    <a:lnTo>
                      <a:pt x="18" y="277"/>
                    </a:lnTo>
                    <a:lnTo>
                      <a:pt x="36" y="284"/>
                    </a:lnTo>
                    <a:lnTo>
                      <a:pt x="57" y="289"/>
                    </a:lnTo>
                    <a:lnTo>
                      <a:pt x="78" y="291"/>
                    </a:lnTo>
                    <a:lnTo>
                      <a:pt x="99" y="291"/>
                    </a:lnTo>
                    <a:lnTo>
                      <a:pt x="121" y="286"/>
                    </a:lnTo>
                    <a:lnTo>
                      <a:pt x="142" y="278"/>
                    </a:lnTo>
                    <a:lnTo>
                      <a:pt x="163" y="266"/>
                    </a:lnTo>
                    <a:lnTo>
                      <a:pt x="163" y="249"/>
                    </a:lnTo>
                    <a:lnTo>
                      <a:pt x="157" y="241"/>
                    </a:lnTo>
                    <a:lnTo>
                      <a:pt x="159" y="226"/>
                    </a:lnTo>
                    <a:lnTo>
                      <a:pt x="158" y="215"/>
                    </a:lnTo>
                    <a:lnTo>
                      <a:pt x="152" y="206"/>
                    </a:lnTo>
                    <a:lnTo>
                      <a:pt x="141" y="195"/>
                    </a:lnTo>
                    <a:lnTo>
                      <a:pt x="144" y="184"/>
                    </a:lnTo>
                    <a:lnTo>
                      <a:pt x="146" y="177"/>
                    </a:lnTo>
                    <a:lnTo>
                      <a:pt x="142" y="171"/>
                    </a:lnTo>
                    <a:lnTo>
                      <a:pt x="133" y="164"/>
                    </a:lnTo>
                    <a:lnTo>
                      <a:pt x="121" y="141"/>
                    </a:lnTo>
                    <a:lnTo>
                      <a:pt x="116" y="124"/>
                    </a:lnTo>
                    <a:lnTo>
                      <a:pt x="112" y="106"/>
                    </a:lnTo>
                    <a:lnTo>
                      <a:pt x="112" y="81"/>
                    </a:lnTo>
                    <a:lnTo>
                      <a:pt x="123" y="77"/>
                    </a:lnTo>
                    <a:lnTo>
                      <a:pt x="132" y="71"/>
                    </a:lnTo>
                    <a:lnTo>
                      <a:pt x="139" y="64"/>
                    </a:lnTo>
                    <a:lnTo>
                      <a:pt x="142" y="57"/>
                    </a:lnTo>
                    <a:lnTo>
                      <a:pt x="139" y="51"/>
                    </a:lnTo>
                    <a:lnTo>
                      <a:pt x="127" y="44"/>
                    </a:lnTo>
                    <a:lnTo>
                      <a:pt x="120" y="40"/>
                    </a:lnTo>
                    <a:lnTo>
                      <a:pt x="123" y="30"/>
                    </a:lnTo>
                    <a:lnTo>
                      <a:pt x="121" y="21"/>
                    </a:lnTo>
                    <a:lnTo>
                      <a:pt x="119" y="14"/>
                    </a:lnTo>
                    <a:lnTo>
                      <a:pt x="113" y="10"/>
                    </a:lnTo>
                    <a:lnTo>
                      <a:pt x="106" y="5"/>
                    </a:lnTo>
                    <a:lnTo>
                      <a:pt x="98" y="3"/>
                    </a:lnTo>
                    <a:lnTo>
                      <a:pt x="90" y="0"/>
                    </a:lnTo>
                    <a:lnTo>
                      <a:pt x="81" y="0"/>
                    </a:lnTo>
                    <a:lnTo>
                      <a:pt x="73" y="2"/>
                    </a:lnTo>
                    <a:lnTo>
                      <a:pt x="66" y="3"/>
                    </a:lnTo>
                    <a:lnTo>
                      <a:pt x="59" y="6"/>
                    </a:lnTo>
                    <a:lnTo>
                      <a:pt x="55" y="10"/>
                    </a:lnTo>
                    <a:lnTo>
                      <a:pt x="50" y="15"/>
                    </a:lnTo>
                    <a:lnTo>
                      <a:pt x="46" y="21"/>
                    </a:lnTo>
                    <a:lnTo>
                      <a:pt x="46" y="28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5" name="Freeform 286"/>
              <p:cNvSpPr>
                <a:spLocks/>
              </p:cNvSpPr>
              <p:nvPr/>
            </p:nvSpPr>
            <p:spPr bwMode="auto">
              <a:xfrm>
                <a:off x="8112126" y="3946526"/>
                <a:ext cx="5715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8"/>
                  </a:cxn>
                  <a:cxn ang="0">
                    <a:pos x="34" y="10"/>
                  </a:cxn>
                  <a:cxn ang="0">
                    <a:pos x="59" y="8"/>
                  </a:cxn>
                  <a:cxn ang="0">
                    <a:pos x="68" y="2"/>
                  </a:cxn>
                  <a:cxn ang="0">
                    <a:pos x="70" y="8"/>
                  </a:cxn>
                  <a:cxn ang="0">
                    <a:pos x="55" y="12"/>
                  </a:cxn>
                  <a:cxn ang="0">
                    <a:pos x="14" y="12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70" h="12">
                    <a:moveTo>
                      <a:pt x="0" y="0"/>
                    </a:moveTo>
                    <a:lnTo>
                      <a:pt x="9" y="8"/>
                    </a:lnTo>
                    <a:lnTo>
                      <a:pt x="34" y="10"/>
                    </a:lnTo>
                    <a:lnTo>
                      <a:pt x="59" y="8"/>
                    </a:lnTo>
                    <a:lnTo>
                      <a:pt x="68" y="2"/>
                    </a:lnTo>
                    <a:lnTo>
                      <a:pt x="70" y="8"/>
                    </a:lnTo>
                    <a:lnTo>
                      <a:pt x="55" y="12"/>
                    </a:lnTo>
                    <a:lnTo>
                      <a:pt x="14" y="1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6" name="Freeform 292"/>
              <p:cNvSpPr>
                <a:spLocks/>
              </p:cNvSpPr>
              <p:nvPr/>
            </p:nvSpPr>
            <p:spPr bwMode="auto">
              <a:xfrm>
                <a:off x="8094663" y="3949701"/>
                <a:ext cx="90488" cy="2540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" y="7"/>
                  </a:cxn>
                  <a:cxn ang="0">
                    <a:pos x="0" y="14"/>
                  </a:cxn>
                  <a:cxn ang="0">
                    <a:pos x="5" y="21"/>
                  </a:cxn>
                  <a:cxn ang="0">
                    <a:pos x="16" y="28"/>
                  </a:cxn>
                  <a:cxn ang="0">
                    <a:pos x="26" y="30"/>
                  </a:cxn>
                  <a:cxn ang="0">
                    <a:pos x="37" y="31"/>
                  </a:cxn>
                  <a:cxn ang="0">
                    <a:pos x="46" y="32"/>
                  </a:cxn>
                  <a:cxn ang="0">
                    <a:pos x="56" y="32"/>
                  </a:cxn>
                  <a:cxn ang="0">
                    <a:pos x="67" y="32"/>
                  </a:cxn>
                  <a:cxn ang="0">
                    <a:pos x="76" y="32"/>
                  </a:cxn>
                  <a:cxn ang="0">
                    <a:pos x="86" y="31"/>
                  </a:cxn>
                  <a:cxn ang="0">
                    <a:pos x="97" y="30"/>
                  </a:cxn>
                  <a:cxn ang="0">
                    <a:pos x="109" y="24"/>
                  </a:cxn>
                  <a:cxn ang="0">
                    <a:pos x="114" y="15"/>
                  </a:cxn>
                  <a:cxn ang="0">
                    <a:pos x="109" y="7"/>
                  </a:cxn>
                  <a:cxn ang="0">
                    <a:pos x="95" y="1"/>
                  </a:cxn>
                  <a:cxn ang="0">
                    <a:pos x="87" y="12"/>
                  </a:cxn>
                  <a:cxn ang="0">
                    <a:pos x="79" y="13"/>
                  </a:cxn>
                  <a:cxn ang="0">
                    <a:pos x="71" y="13"/>
                  </a:cxn>
                  <a:cxn ang="0">
                    <a:pos x="64" y="14"/>
                  </a:cxn>
                  <a:cxn ang="0">
                    <a:pos x="57" y="14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4" y="13"/>
                  </a:cxn>
                  <a:cxn ang="0">
                    <a:pos x="26" y="12"/>
                  </a:cxn>
                  <a:cxn ang="0">
                    <a:pos x="17" y="6"/>
                  </a:cxn>
                  <a:cxn ang="0">
                    <a:pos x="12" y="0"/>
                  </a:cxn>
                </a:cxnLst>
                <a:rect l="0" t="0" r="r" b="b"/>
                <a:pathLst>
                  <a:path w="114" h="32">
                    <a:moveTo>
                      <a:pt x="12" y="0"/>
                    </a:moveTo>
                    <a:lnTo>
                      <a:pt x="1" y="7"/>
                    </a:lnTo>
                    <a:lnTo>
                      <a:pt x="0" y="14"/>
                    </a:lnTo>
                    <a:lnTo>
                      <a:pt x="5" y="21"/>
                    </a:lnTo>
                    <a:lnTo>
                      <a:pt x="16" y="28"/>
                    </a:lnTo>
                    <a:lnTo>
                      <a:pt x="26" y="30"/>
                    </a:lnTo>
                    <a:lnTo>
                      <a:pt x="37" y="31"/>
                    </a:lnTo>
                    <a:lnTo>
                      <a:pt x="46" y="32"/>
                    </a:lnTo>
                    <a:lnTo>
                      <a:pt x="56" y="32"/>
                    </a:lnTo>
                    <a:lnTo>
                      <a:pt x="67" y="32"/>
                    </a:lnTo>
                    <a:lnTo>
                      <a:pt x="76" y="32"/>
                    </a:lnTo>
                    <a:lnTo>
                      <a:pt x="86" y="31"/>
                    </a:lnTo>
                    <a:lnTo>
                      <a:pt x="97" y="30"/>
                    </a:lnTo>
                    <a:lnTo>
                      <a:pt x="109" y="24"/>
                    </a:lnTo>
                    <a:lnTo>
                      <a:pt x="114" y="15"/>
                    </a:lnTo>
                    <a:lnTo>
                      <a:pt x="109" y="7"/>
                    </a:lnTo>
                    <a:lnTo>
                      <a:pt x="95" y="1"/>
                    </a:lnTo>
                    <a:lnTo>
                      <a:pt x="87" y="12"/>
                    </a:lnTo>
                    <a:lnTo>
                      <a:pt x="79" y="13"/>
                    </a:lnTo>
                    <a:lnTo>
                      <a:pt x="71" y="13"/>
                    </a:lnTo>
                    <a:lnTo>
                      <a:pt x="64" y="14"/>
                    </a:lnTo>
                    <a:lnTo>
                      <a:pt x="57" y="14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4" y="13"/>
                    </a:lnTo>
                    <a:lnTo>
                      <a:pt x="26" y="12"/>
                    </a:lnTo>
                    <a:lnTo>
                      <a:pt x="17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" name="Freeform 348"/>
              <p:cNvSpPr>
                <a:spLocks/>
              </p:cNvSpPr>
              <p:nvPr/>
            </p:nvSpPr>
            <p:spPr bwMode="auto">
              <a:xfrm>
                <a:off x="8097838" y="3984626"/>
                <a:ext cx="79375" cy="79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4" y="50"/>
                  </a:cxn>
                  <a:cxn ang="0">
                    <a:pos x="0" y="81"/>
                  </a:cxn>
                  <a:cxn ang="0">
                    <a:pos x="19" y="93"/>
                  </a:cxn>
                  <a:cxn ang="0">
                    <a:pos x="48" y="100"/>
                  </a:cxn>
                  <a:cxn ang="0">
                    <a:pos x="80" y="98"/>
                  </a:cxn>
                  <a:cxn ang="0">
                    <a:pos x="101" y="85"/>
                  </a:cxn>
                  <a:cxn ang="0">
                    <a:pos x="88" y="51"/>
                  </a:cxn>
                  <a:cxn ang="0">
                    <a:pos x="80" y="0"/>
                  </a:cxn>
                  <a:cxn ang="0">
                    <a:pos x="52" y="9"/>
                  </a:cxn>
                  <a:cxn ang="0">
                    <a:pos x="27" y="0"/>
                  </a:cxn>
                </a:cxnLst>
                <a:rect l="0" t="0" r="r" b="b"/>
                <a:pathLst>
                  <a:path w="101" h="100">
                    <a:moveTo>
                      <a:pt x="27" y="0"/>
                    </a:moveTo>
                    <a:lnTo>
                      <a:pt x="14" y="50"/>
                    </a:lnTo>
                    <a:lnTo>
                      <a:pt x="0" y="81"/>
                    </a:lnTo>
                    <a:lnTo>
                      <a:pt x="19" y="93"/>
                    </a:lnTo>
                    <a:lnTo>
                      <a:pt x="48" y="100"/>
                    </a:lnTo>
                    <a:lnTo>
                      <a:pt x="80" y="98"/>
                    </a:lnTo>
                    <a:lnTo>
                      <a:pt x="101" y="85"/>
                    </a:lnTo>
                    <a:lnTo>
                      <a:pt x="88" y="51"/>
                    </a:lnTo>
                    <a:lnTo>
                      <a:pt x="80" y="0"/>
                    </a:lnTo>
                    <a:lnTo>
                      <a:pt x="52" y="9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8" name="Freeform 349"/>
              <p:cNvSpPr>
                <a:spLocks/>
              </p:cNvSpPr>
              <p:nvPr/>
            </p:nvSpPr>
            <p:spPr bwMode="auto">
              <a:xfrm>
                <a:off x="8097838" y="3989389"/>
                <a:ext cx="79375" cy="7461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5" y="11"/>
                  </a:cxn>
                  <a:cxn ang="0">
                    <a:pos x="21" y="22"/>
                  </a:cxn>
                  <a:cxn ang="0">
                    <a:pos x="18" y="33"/>
                  </a:cxn>
                  <a:cxn ang="0">
                    <a:pos x="14" y="45"/>
                  </a:cxn>
                  <a:cxn ang="0">
                    <a:pos x="11" y="53"/>
                  </a:cxn>
                  <a:cxn ang="0">
                    <a:pos x="7" y="60"/>
                  </a:cxn>
                  <a:cxn ang="0">
                    <a:pos x="4" y="67"/>
                  </a:cxn>
                  <a:cxn ang="0">
                    <a:pos x="0" y="74"/>
                  </a:cxn>
                  <a:cxn ang="0">
                    <a:pos x="5" y="77"/>
                  </a:cxn>
                  <a:cxn ang="0">
                    <a:pos x="10" y="81"/>
                  </a:cxn>
                  <a:cxn ang="0">
                    <a:pos x="14" y="84"/>
                  </a:cxn>
                  <a:cxn ang="0">
                    <a:pos x="19" y="86"/>
                  </a:cxn>
                  <a:cxn ang="0">
                    <a:pos x="26" y="88"/>
                  </a:cxn>
                  <a:cxn ang="0">
                    <a:pos x="34" y="90"/>
                  </a:cxn>
                  <a:cxn ang="0">
                    <a:pos x="41" y="91"/>
                  </a:cxn>
                  <a:cxn ang="0">
                    <a:pos x="48" y="93"/>
                  </a:cxn>
                  <a:cxn ang="0">
                    <a:pos x="56" y="92"/>
                  </a:cxn>
                  <a:cxn ang="0">
                    <a:pos x="64" y="92"/>
                  </a:cxn>
                  <a:cxn ang="0">
                    <a:pos x="72" y="91"/>
                  </a:cxn>
                  <a:cxn ang="0">
                    <a:pos x="80" y="91"/>
                  </a:cxn>
                  <a:cxn ang="0">
                    <a:pos x="86" y="88"/>
                  </a:cxn>
                  <a:cxn ang="0">
                    <a:pos x="90" y="84"/>
                  </a:cxn>
                  <a:cxn ang="0">
                    <a:pos x="96" y="82"/>
                  </a:cxn>
                  <a:cxn ang="0">
                    <a:pos x="101" y="78"/>
                  </a:cxn>
                  <a:cxn ang="0">
                    <a:pos x="97" y="70"/>
                  </a:cxn>
                  <a:cxn ang="0">
                    <a:pos x="95" y="62"/>
                  </a:cxn>
                  <a:cxn ang="0">
                    <a:pos x="91" y="54"/>
                  </a:cxn>
                  <a:cxn ang="0">
                    <a:pos x="88" y="46"/>
                  </a:cxn>
                  <a:cxn ang="0">
                    <a:pos x="86" y="35"/>
                  </a:cxn>
                  <a:cxn ang="0">
                    <a:pos x="84" y="23"/>
                  </a:cxn>
                  <a:cxn ang="0">
                    <a:pos x="82" y="11"/>
                  </a:cxn>
                  <a:cxn ang="0">
                    <a:pos x="80" y="0"/>
                  </a:cxn>
                  <a:cxn ang="0">
                    <a:pos x="73" y="2"/>
                  </a:cxn>
                  <a:cxn ang="0">
                    <a:pos x="66" y="3"/>
                  </a:cxn>
                  <a:cxn ang="0">
                    <a:pos x="59" y="6"/>
                  </a:cxn>
                  <a:cxn ang="0">
                    <a:pos x="52" y="8"/>
                  </a:cxn>
                  <a:cxn ang="0">
                    <a:pos x="46" y="6"/>
                  </a:cxn>
                  <a:cxn ang="0">
                    <a:pos x="40" y="3"/>
                  </a:cxn>
                  <a:cxn ang="0">
                    <a:pos x="34" y="2"/>
                  </a:cxn>
                  <a:cxn ang="0">
                    <a:pos x="27" y="0"/>
                  </a:cxn>
                </a:cxnLst>
                <a:rect l="0" t="0" r="r" b="b"/>
                <a:pathLst>
                  <a:path w="101" h="93">
                    <a:moveTo>
                      <a:pt x="27" y="0"/>
                    </a:moveTo>
                    <a:lnTo>
                      <a:pt x="25" y="11"/>
                    </a:lnTo>
                    <a:lnTo>
                      <a:pt x="21" y="22"/>
                    </a:lnTo>
                    <a:lnTo>
                      <a:pt x="18" y="33"/>
                    </a:lnTo>
                    <a:lnTo>
                      <a:pt x="14" y="45"/>
                    </a:lnTo>
                    <a:lnTo>
                      <a:pt x="11" y="53"/>
                    </a:lnTo>
                    <a:lnTo>
                      <a:pt x="7" y="60"/>
                    </a:lnTo>
                    <a:lnTo>
                      <a:pt x="4" y="67"/>
                    </a:lnTo>
                    <a:lnTo>
                      <a:pt x="0" y="74"/>
                    </a:lnTo>
                    <a:lnTo>
                      <a:pt x="5" y="77"/>
                    </a:lnTo>
                    <a:lnTo>
                      <a:pt x="10" y="81"/>
                    </a:lnTo>
                    <a:lnTo>
                      <a:pt x="14" y="84"/>
                    </a:lnTo>
                    <a:lnTo>
                      <a:pt x="19" y="86"/>
                    </a:lnTo>
                    <a:lnTo>
                      <a:pt x="26" y="88"/>
                    </a:lnTo>
                    <a:lnTo>
                      <a:pt x="34" y="90"/>
                    </a:lnTo>
                    <a:lnTo>
                      <a:pt x="41" y="91"/>
                    </a:lnTo>
                    <a:lnTo>
                      <a:pt x="48" y="93"/>
                    </a:lnTo>
                    <a:lnTo>
                      <a:pt x="56" y="92"/>
                    </a:lnTo>
                    <a:lnTo>
                      <a:pt x="64" y="92"/>
                    </a:lnTo>
                    <a:lnTo>
                      <a:pt x="72" y="91"/>
                    </a:lnTo>
                    <a:lnTo>
                      <a:pt x="80" y="91"/>
                    </a:lnTo>
                    <a:lnTo>
                      <a:pt x="86" y="88"/>
                    </a:lnTo>
                    <a:lnTo>
                      <a:pt x="90" y="84"/>
                    </a:lnTo>
                    <a:lnTo>
                      <a:pt x="96" y="82"/>
                    </a:lnTo>
                    <a:lnTo>
                      <a:pt x="101" y="78"/>
                    </a:lnTo>
                    <a:lnTo>
                      <a:pt x="97" y="70"/>
                    </a:lnTo>
                    <a:lnTo>
                      <a:pt x="95" y="62"/>
                    </a:lnTo>
                    <a:lnTo>
                      <a:pt x="91" y="54"/>
                    </a:lnTo>
                    <a:lnTo>
                      <a:pt x="88" y="46"/>
                    </a:lnTo>
                    <a:lnTo>
                      <a:pt x="86" y="35"/>
                    </a:lnTo>
                    <a:lnTo>
                      <a:pt x="84" y="23"/>
                    </a:lnTo>
                    <a:lnTo>
                      <a:pt x="82" y="11"/>
                    </a:lnTo>
                    <a:lnTo>
                      <a:pt x="80" y="0"/>
                    </a:lnTo>
                    <a:lnTo>
                      <a:pt x="73" y="2"/>
                    </a:lnTo>
                    <a:lnTo>
                      <a:pt x="66" y="3"/>
                    </a:lnTo>
                    <a:lnTo>
                      <a:pt x="59" y="6"/>
                    </a:lnTo>
                    <a:lnTo>
                      <a:pt x="52" y="8"/>
                    </a:lnTo>
                    <a:lnTo>
                      <a:pt x="46" y="6"/>
                    </a:lnTo>
                    <a:lnTo>
                      <a:pt x="40" y="3"/>
                    </a:lnTo>
                    <a:lnTo>
                      <a:pt x="34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9" name="Freeform 350"/>
              <p:cNvSpPr>
                <a:spLocks/>
              </p:cNvSpPr>
              <p:nvPr/>
            </p:nvSpPr>
            <p:spPr bwMode="auto">
              <a:xfrm>
                <a:off x="8097838" y="3995739"/>
                <a:ext cx="79375" cy="6826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5" y="10"/>
                  </a:cxn>
                  <a:cxn ang="0">
                    <a:pos x="21" y="21"/>
                  </a:cxn>
                  <a:cxn ang="0">
                    <a:pos x="18" y="31"/>
                  </a:cxn>
                  <a:cxn ang="0">
                    <a:pos x="14" y="41"/>
                  </a:cxn>
                  <a:cxn ang="0">
                    <a:pos x="11" y="48"/>
                  </a:cxn>
                  <a:cxn ang="0">
                    <a:pos x="7" y="54"/>
                  </a:cxn>
                  <a:cxn ang="0">
                    <a:pos x="4" y="61"/>
                  </a:cxn>
                  <a:cxn ang="0">
                    <a:pos x="0" y="68"/>
                  </a:cxn>
                  <a:cxn ang="0">
                    <a:pos x="5" y="70"/>
                  </a:cxn>
                  <a:cxn ang="0">
                    <a:pos x="10" y="74"/>
                  </a:cxn>
                  <a:cxn ang="0">
                    <a:pos x="14" y="76"/>
                  </a:cxn>
                  <a:cxn ang="0">
                    <a:pos x="19" y="79"/>
                  </a:cxn>
                  <a:cxn ang="0">
                    <a:pos x="26" y="81"/>
                  </a:cxn>
                  <a:cxn ang="0">
                    <a:pos x="34" y="82"/>
                  </a:cxn>
                  <a:cxn ang="0">
                    <a:pos x="41" y="84"/>
                  </a:cxn>
                  <a:cxn ang="0">
                    <a:pos x="48" y="85"/>
                  </a:cxn>
                  <a:cxn ang="0">
                    <a:pos x="56" y="85"/>
                  </a:cxn>
                  <a:cxn ang="0">
                    <a:pos x="64" y="84"/>
                  </a:cxn>
                  <a:cxn ang="0">
                    <a:pos x="72" y="84"/>
                  </a:cxn>
                  <a:cxn ang="0">
                    <a:pos x="80" y="84"/>
                  </a:cxn>
                  <a:cxn ang="0">
                    <a:pos x="86" y="81"/>
                  </a:cxn>
                  <a:cxn ang="0">
                    <a:pos x="90" y="77"/>
                  </a:cxn>
                  <a:cxn ang="0">
                    <a:pos x="96" y="75"/>
                  </a:cxn>
                  <a:cxn ang="0">
                    <a:pos x="101" y="71"/>
                  </a:cxn>
                  <a:cxn ang="0">
                    <a:pos x="97" y="64"/>
                  </a:cxn>
                  <a:cxn ang="0">
                    <a:pos x="95" y="58"/>
                  </a:cxn>
                  <a:cxn ang="0">
                    <a:pos x="91" y="51"/>
                  </a:cxn>
                  <a:cxn ang="0">
                    <a:pos x="88" y="43"/>
                  </a:cxn>
                  <a:cxn ang="0">
                    <a:pos x="86" y="32"/>
                  </a:cxn>
                  <a:cxn ang="0">
                    <a:pos x="84" y="21"/>
                  </a:cxn>
                  <a:cxn ang="0">
                    <a:pos x="82" y="10"/>
                  </a:cxn>
                  <a:cxn ang="0">
                    <a:pos x="80" y="0"/>
                  </a:cxn>
                  <a:cxn ang="0">
                    <a:pos x="73" y="1"/>
                  </a:cxn>
                  <a:cxn ang="0">
                    <a:pos x="66" y="3"/>
                  </a:cxn>
                  <a:cxn ang="0">
                    <a:pos x="59" y="4"/>
                  </a:cxn>
                  <a:cxn ang="0">
                    <a:pos x="52" y="7"/>
                  </a:cxn>
                  <a:cxn ang="0">
                    <a:pos x="46" y="4"/>
                  </a:cxn>
                  <a:cxn ang="0">
                    <a:pos x="40" y="3"/>
                  </a:cxn>
                  <a:cxn ang="0">
                    <a:pos x="34" y="1"/>
                  </a:cxn>
                  <a:cxn ang="0">
                    <a:pos x="27" y="0"/>
                  </a:cxn>
                </a:cxnLst>
                <a:rect l="0" t="0" r="r" b="b"/>
                <a:pathLst>
                  <a:path w="101" h="85">
                    <a:moveTo>
                      <a:pt x="27" y="0"/>
                    </a:moveTo>
                    <a:lnTo>
                      <a:pt x="25" y="10"/>
                    </a:lnTo>
                    <a:lnTo>
                      <a:pt x="21" y="21"/>
                    </a:lnTo>
                    <a:lnTo>
                      <a:pt x="18" y="31"/>
                    </a:lnTo>
                    <a:lnTo>
                      <a:pt x="14" y="41"/>
                    </a:lnTo>
                    <a:lnTo>
                      <a:pt x="11" y="48"/>
                    </a:lnTo>
                    <a:lnTo>
                      <a:pt x="7" y="54"/>
                    </a:lnTo>
                    <a:lnTo>
                      <a:pt x="4" y="61"/>
                    </a:lnTo>
                    <a:lnTo>
                      <a:pt x="0" y="68"/>
                    </a:lnTo>
                    <a:lnTo>
                      <a:pt x="5" y="70"/>
                    </a:lnTo>
                    <a:lnTo>
                      <a:pt x="10" y="74"/>
                    </a:lnTo>
                    <a:lnTo>
                      <a:pt x="14" y="76"/>
                    </a:lnTo>
                    <a:lnTo>
                      <a:pt x="19" y="79"/>
                    </a:lnTo>
                    <a:lnTo>
                      <a:pt x="26" y="81"/>
                    </a:lnTo>
                    <a:lnTo>
                      <a:pt x="34" y="82"/>
                    </a:lnTo>
                    <a:lnTo>
                      <a:pt x="41" y="84"/>
                    </a:lnTo>
                    <a:lnTo>
                      <a:pt x="48" y="85"/>
                    </a:lnTo>
                    <a:lnTo>
                      <a:pt x="56" y="85"/>
                    </a:lnTo>
                    <a:lnTo>
                      <a:pt x="64" y="84"/>
                    </a:lnTo>
                    <a:lnTo>
                      <a:pt x="72" y="84"/>
                    </a:lnTo>
                    <a:lnTo>
                      <a:pt x="80" y="84"/>
                    </a:lnTo>
                    <a:lnTo>
                      <a:pt x="86" y="81"/>
                    </a:lnTo>
                    <a:lnTo>
                      <a:pt x="90" y="77"/>
                    </a:lnTo>
                    <a:lnTo>
                      <a:pt x="96" y="75"/>
                    </a:lnTo>
                    <a:lnTo>
                      <a:pt x="101" y="71"/>
                    </a:lnTo>
                    <a:lnTo>
                      <a:pt x="97" y="64"/>
                    </a:lnTo>
                    <a:lnTo>
                      <a:pt x="95" y="58"/>
                    </a:lnTo>
                    <a:lnTo>
                      <a:pt x="91" y="51"/>
                    </a:lnTo>
                    <a:lnTo>
                      <a:pt x="88" y="43"/>
                    </a:lnTo>
                    <a:lnTo>
                      <a:pt x="86" y="32"/>
                    </a:lnTo>
                    <a:lnTo>
                      <a:pt x="84" y="21"/>
                    </a:lnTo>
                    <a:lnTo>
                      <a:pt x="82" y="10"/>
                    </a:lnTo>
                    <a:lnTo>
                      <a:pt x="80" y="0"/>
                    </a:lnTo>
                    <a:lnTo>
                      <a:pt x="73" y="1"/>
                    </a:lnTo>
                    <a:lnTo>
                      <a:pt x="66" y="3"/>
                    </a:lnTo>
                    <a:lnTo>
                      <a:pt x="59" y="4"/>
                    </a:lnTo>
                    <a:lnTo>
                      <a:pt x="52" y="7"/>
                    </a:lnTo>
                    <a:lnTo>
                      <a:pt x="46" y="4"/>
                    </a:lnTo>
                    <a:lnTo>
                      <a:pt x="40" y="3"/>
                    </a:lnTo>
                    <a:lnTo>
                      <a:pt x="34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0" name="Freeform 351"/>
              <p:cNvSpPr>
                <a:spLocks/>
              </p:cNvSpPr>
              <p:nvPr/>
            </p:nvSpPr>
            <p:spPr bwMode="auto">
              <a:xfrm>
                <a:off x="8099426" y="4000501"/>
                <a:ext cx="77788" cy="63500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4" y="10"/>
                  </a:cxn>
                  <a:cxn ang="0">
                    <a:pos x="20" y="19"/>
                  </a:cxn>
                  <a:cxn ang="0">
                    <a:pos x="17" y="30"/>
                  </a:cxn>
                  <a:cxn ang="0">
                    <a:pos x="13" y="39"/>
                  </a:cxn>
                  <a:cxn ang="0">
                    <a:pos x="10" y="45"/>
                  </a:cxn>
                  <a:cxn ang="0">
                    <a:pos x="7" y="50"/>
                  </a:cxn>
                  <a:cxn ang="0">
                    <a:pos x="4" y="56"/>
                  </a:cxn>
                  <a:cxn ang="0">
                    <a:pos x="0" y="62"/>
                  </a:cxn>
                  <a:cxn ang="0">
                    <a:pos x="5" y="64"/>
                  </a:cxn>
                  <a:cxn ang="0">
                    <a:pos x="10" y="67"/>
                  </a:cxn>
                  <a:cxn ang="0">
                    <a:pos x="13" y="70"/>
                  </a:cxn>
                  <a:cxn ang="0">
                    <a:pos x="18" y="72"/>
                  </a:cxn>
                  <a:cxn ang="0">
                    <a:pos x="25" y="73"/>
                  </a:cxn>
                  <a:cxn ang="0">
                    <a:pos x="33" y="76"/>
                  </a:cxn>
                  <a:cxn ang="0">
                    <a:pos x="40" y="77"/>
                  </a:cxn>
                  <a:cxn ang="0">
                    <a:pos x="47" y="79"/>
                  </a:cxn>
                  <a:cxn ang="0">
                    <a:pos x="55" y="79"/>
                  </a:cxn>
                  <a:cxn ang="0">
                    <a:pos x="63" y="78"/>
                  </a:cxn>
                  <a:cxn ang="0">
                    <a:pos x="71" y="78"/>
                  </a:cxn>
                  <a:cxn ang="0">
                    <a:pos x="79" y="78"/>
                  </a:cxn>
                  <a:cxn ang="0">
                    <a:pos x="85" y="75"/>
                  </a:cxn>
                  <a:cxn ang="0">
                    <a:pos x="89" y="71"/>
                  </a:cxn>
                  <a:cxn ang="0">
                    <a:pos x="95" y="69"/>
                  </a:cxn>
                  <a:cxn ang="0">
                    <a:pos x="100" y="65"/>
                  </a:cxn>
                  <a:cxn ang="0">
                    <a:pos x="96" y="58"/>
                  </a:cxn>
                  <a:cxn ang="0">
                    <a:pos x="94" y="53"/>
                  </a:cxn>
                  <a:cxn ang="0">
                    <a:pos x="90" y="46"/>
                  </a:cxn>
                  <a:cxn ang="0">
                    <a:pos x="87" y="40"/>
                  </a:cxn>
                  <a:cxn ang="0">
                    <a:pos x="86" y="30"/>
                  </a:cxn>
                  <a:cxn ang="0">
                    <a:pos x="83" y="19"/>
                  </a:cxn>
                  <a:cxn ang="0">
                    <a:pos x="82" y="10"/>
                  </a:cxn>
                  <a:cxn ang="0">
                    <a:pos x="80" y="0"/>
                  </a:cxn>
                  <a:cxn ang="0">
                    <a:pos x="72" y="2"/>
                  </a:cxn>
                  <a:cxn ang="0">
                    <a:pos x="65" y="3"/>
                  </a:cxn>
                  <a:cxn ang="0">
                    <a:pos x="58" y="5"/>
                  </a:cxn>
                  <a:cxn ang="0">
                    <a:pos x="51" y="8"/>
                  </a:cxn>
                  <a:cxn ang="0">
                    <a:pos x="45" y="5"/>
                  </a:cxn>
                  <a:cxn ang="0">
                    <a:pos x="39" y="4"/>
                  </a:cxn>
                  <a:cxn ang="0">
                    <a:pos x="33" y="2"/>
                  </a:cxn>
                  <a:cxn ang="0">
                    <a:pos x="26" y="1"/>
                  </a:cxn>
                </a:cxnLst>
                <a:rect l="0" t="0" r="r" b="b"/>
                <a:pathLst>
                  <a:path w="100" h="79">
                    <a:moveTo>
                      <a:pt x="26" y="1"/>
                    </a:moveTo>
                    <a:lnTo>
                      <a:pt x="24" y="10"/>
                    </a:lnTo>
                    <a:lnTo>
                      <a:pt x="20" y="19"/>
                    </a:lnTo>
                    <a:lnTo>
                      <a:pt x="17" y="30"/>
                    </a:lnTo>
                    <a:lnTo>
                      <a:pt x="13" y="39"/>
                    </a:lnTo>
                    <a:lnTo>
                      <a:pt x="10" y="45"/>
                    </a:lnTo>
                    <a:lnTo>
                      <a:pt x="7" y="50"/>
                    </a:lnTo>
                    <a:lnTo>
                      <a:pt x="4" y="56"/>
                    </a:lnTo>
                    <a:lnTo>
                      <a:pt x="0" y="62"/>
                    </a:lnTo>
                    <a:lnTo>
                      <a:pt x="5" y="64"/>
                    </a:lnTo>
                    <a:lnTo>
                      <a:pt x="10" y="67"/>
                    </a:lnTo>
                    <a:lnTo>
                      <a:pt x="13" y="70"/>
                    </a:lnTo>
                    <a:lnTo>
                      <a:pt x="18" y="72"/>
                    </a:lnTo>
                    <a:lnTo>
                      <a:pt x="25" y="73"/>
                    </a:lnTo>
                    <a:lnTo>
                      <a:pt x="33" y="76"/>
                    </a:lnTo>
                    <a:lnTo>
                      <a:pt x="40" y="77"/>
                    </a:lnTo>
                    <a:lnTo>
                      <a:pt x="47" y="79"/>
                    </a:lnTo>
                    <a:lnTo>
                      <a:pt x="55" y="79"/>
                    </a:lnTo>
                    <a:lnTo>
                      <a:pt x="63" y="78"/>
                    </a:lnTo>
                    <a:lnTo>
                      <a:pt x="71" y="78"/>
                    </a:lnTo>
                    <a:lnTo>
                      <a:pt x="79" y="78"/>
                    </a:lnTo>
                    <a:lnTo>
                      <a:pt x="85" y="75"/>
                    </a:lnTo>
                    <a:lnTo>
                      <a:pt x="89" y="71"/>
                    </a:lnTo>
                    <a:lnTo>
                      <a:pt x="95" y="69"/>
                    </a:lnTo>
                    <a:lnTo>
                      <a:pt x="100" y="65"/>
                    </a:lnTo>
                    <a:lnTo>
                      <a:pt x="96" y="58"/>
                    </a:lnTo>
                    <a:lnTo>
                      <a:pt x="94" y="53"/>
                    </a:lnTo>
                    <a:lnTo>
                      <a:pt x="90" y="46"/>
                    </a:lnTo>
                    <a:lnTo>
                      <a:pt x="87" y="40"/>
                    </a:lnTo>
                    <a:lnTo>
                      <a:pt x="86" y="30"/>
                    </a:lnTo>
                    <a:lnTo>
                      <a:pt x="83" y="19"/>
                    </a:lnTo>
                    <a:lnTo>
                      <a:pt x="82" y="10"/>
                    </a:lnTo>
                    <a:lnTo>
                      <a:pt x="80" y="0"/>
                    </a:lnTo>
                    <a:lnTo>
                      <a:pt x="72" y="2"/>
                    </a:lnTo>
                    <a:lnTo>
                      <a:pt x="65" y="3"/>
                    </a:lnTo>
                    <a:lnTo>
                      <a:pt x="58" y="5"/>
                    </a:lnTo>
                    <a:lnTo>
                      <a:pt x="51" y="8"/>
                    </a:lnTo>
                    <a:lnTo>
                      <a:pt x="45" y="5"/>
                    </a:lnTo>
                    <a:lnTo>
                      <a:pt x="39" y="4"/>
                    </a:lnTo>
                    <a:lnTo>
                      <a:pt x="33" y="2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1" name="Freeform 352"/>
              <p:cNvSpPr>
                <a:spLocks/>
              </p:cNvSpPr>
              <p:nvPr/>
            </p:nvSpPr>
            <p:spPr bwMode="auto">
              <a:xfrm>
                <a:off x="8099426" y="4005264"/>
                <a:ext cx="77788" cy="58738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4" y="9"/>
                  </a:cxn>
                  <a:cxn ang="0">
                    <a:pos x="20" y="17"/>
                  </a:cxn>
                  <a:cxn ang="0">
                    <a:pos x="17" y="26"/>
                  </a:cxn>
                  <a:cxn ang="0">
                    <a:pos x="13" y="34"/>
                  </a:cxn>
                  <a:cxn ang="0">
                    <a:pos x="11" y="39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5"/>
                  </a:cxn>
                  <a:cxn ang="0">
                    <a:pos x="5" y="57"/>
                  </a:cxn>
                  <a:cxn ang="0">
                    <a:pos x="10" y="60"/>
                  </a:cxn>
                  <a:cxn ang="0">
                    <a:pos x="13" y="63"/>
                  </a:cxn>
                  <a:cxn ang="0">
                    <a:pos x="18" y="65"/>
                  </a:cxn>
                  <a:cxn ang="0">
                    <a:pos x="25" y="66"/>
                  </a:cxn>
                  <a:cxn ang="0">
                    <a:pos x="33" y="69"/>
                  </a:cxn>
                  <a:cxn ang="0">
                    <a:pos x="40" y="70"/>
                  </a:cxn>
                  <a:cxn ang="0">
                    <a:pos x="47" y="72"/>
                  </a:cxn>
                  <a:cxn ang="0">
                    <a:pos x="55" y="71"/>
                  </a:cxn>
                  <a:cxn ang="0">
                    <a:pos x="63" y="71"/>
                  </a:cxn>
                  <a:cxn ang="0">
                    <a:pos x="71" y="71"/>
                  </a:cxn>
                  <a:cxn ang="0">
                    <a:pos x="79" y="70"/>
                  </a:cxn>
                  <a:cxn ang="0">
                    <a:pos x="85" y="68"/>
                  </a:cxn>
                  <a:cxn ang="0">
                    <a:pos x="89" y="64"/>
                  </a:cxn>
                  <a:cxn ang="0">
                    <a:pos x="95" y="62"/>
                  </a:cxn>
                  <a:cxn ang="0">
                    <a:pos x="100" y="58"/>
                  </a:cxn>
                  <a:cxn ang="0">
                    <a:pos x="96" y="53"/>
                  </a:cxn>
                  <a:cxn ang="0">
                    <a:pos x="94" y="47"/>
                  </a:cxn>
                  <a:cxn ang="0">
                    <a:pos x="90" y="42"/>
                  </a:cxn>
                  <a:cxn ang="0">
                    <a:pos x="87" y="36"/>
                  </a:cxn>
                  <a:cxn ang="0">
                    <a:pos x="86" y="27"/>
                  </a:cxn>
                  <a:cxn ang="0">
                    <a:pos x="83" y="18"/>
                  </a:cxn>
                  <a:cxn ang="0">
                    <a:pos x="82" y="9"/>
                  </a:cxn>
                  <a:cxn ang="0">
                    <a:pos x="80" y="0"/>
                  </a:cxn>
                  <a:cxn ang="0">
                    <a:pos x="73" y="1"/>
                  </a:cxn>
                  <a:cxn ang="0">
                    <a:pos x="66" y="3"/>
                  </a:cxn>
                  <a:cxn ang="0">
                    <a:pos x="58" y="4"/>
                  </a:cxn>
                  <a:cxn ang="0">
                    <a:pos x="51" y="6"/>
                  </a:cxn>
                  <a:cxn ang="0">
                    <a:pos x="45" y="5"/>
                  </a:cxn>
                  <a:cxn ang="0">
                    <a:pos x="39" y="3"/>
                  </a:cxn>
                  <a:cxn ang="0">
                    <a:pos x="33" y="2"/>
                  </a:cxn>
                  <a:cxn ang="0">
                    <a:pos x="26" y="1"/>
                  </a:cxn>
                </a:cxnLst>
                <a:rect l="0" t="0" r="r" b="b"/>
                <a:pathLst>
                  <a:path w="100" h="72">
                    <a:moveTo>
                      <a:pt x="26" y="1"/>
                    </a:moveTo>
                    <a:lnTo>
                      <a:pt x="24" y="9"/>
                    </a:lnTo>
                    <a:lnTo>
                      <a:pt x="20" y="17"/>
                    </a:lnTo>
                    <a:lnTo>
                      <a:pt x="17" y="26"/>
                    </a:lnTo>
                    <a:lnTo>
                      <a:pt x="13" y="34"/>
                    </a:lnTo>
                    <a:lnTo>
                      <a:pt x="11" y="39"/>
                    </a:lnTo>
                    <a:lnTo>
                      <a:pt x="7" y="45"/>
                    </a:lnTo>
                    <a:lnTo>
                      <a:pt x="4" y="49"/>
                    </a:lnTo>
                    <a:lnTo>
                      <a:pt x="0" y="55"/>
                    </a:lnTo>
                    <a:lnTo>
                      <a:pt x="5" y="57"/>
                    </a:lnTo>
                    <a:lnTo>
                      <a:pt x="10" y="60"/>
                    </a:lnTo>
                    <a:lnTo>
                      <a:pt x="13" y="63"/>
                    </a:lnTo>
                    <a:lnTo>
                      <a:pt x="18" y="65"/>
                    </a:lnTo>
                    <a:lnTo>
                      <a:pt x="25" y="66"/>
                    </a:lnTo>
                    <a:lnTo>
                      <a:pt x="33" y="69"/>
                    </a:lnTo>
                    <a:lnTo>
                      <a:pt x="40" y="70"/>
                    </a:lnTo>
                    <a:lnTo>
                      <a:pt x="47" y="72"/>
                    </a:lnTo>
                    <a:lnTo>
                      <a:pt x="55" y="71"/>
                    </a:lnTo>
                    <a:lnTo>
                      <a:pt x="63" y="71"/>
                    </a:lnTo>
                    <a:lnTo>
                      <a:pt x="71" y="71"/>
                    </a:lnTo>
                    <a:lnTo>
                      <a:pt x="79" y="70"/>
                    </a:lnTo>
                    <a:lnTo>
                      <a:pt x="85" y="68"/>
                    </a:lnTo>
                    <a:lnTo>
                      <a:pt x="89" y="64"/>
                    </a:lnTo>
                    <a:lnTo>
                      <a:pt x="95" y="62"/>
                    </a:lnTo>
                    <a:lnTo>
                      <a:pt x="100" y="58"/>
                    </a:lnTo>
                    <a:lnTo>
                      <a:pt x="96" y="53"/>
                    </a:lnTo>
                    <a:lnTo>
                      <a:pt x="94" y="47"/>
                    </a:lnTo>
                    <a:lnTo>
                      <a:pt x="90" y="42"/>
                    </a:lnTo>
                    <a:lnTo>
                      <a:pt x="87" y="36"/>
                    </a:lnTo>
                    <a:lnTo>
                      <a:pt x="86" y="27"/>
                    </a:lnTo>
                    <a:lnTo>
                      <a:pt x="83" y="18"/>
                    </a:lnTo>
                    <a:lnTo>
                      <a:pt x="82" y="9"/>
                    </a:lnTo>
                    <a:lnTo>
                      <a:pt x="80" y="0"/>
                    </a:lnTo>
                    <a:lnTo>
                      <a:pt x="73" y="1"/>
                    </a:lnTo>
                    <a:lnTo>
                      <a:pt x="66" y="3"/>
                    </a:lnTo>
                    <a:lnTo>
                      <a:pt x="58" y="4"/>
                    </a:lnTo>
                    <a:lnTo>
                      <a:pt x="51" y="6"/>
                    </a:lnTo>
                    <a:lnTo>
                      <a:pt x="45" y="5"/>
                    </a:lnTo>
                    <a:lnTo>
                      <a:pt x="39" y="3"/>
                    </a:lnTo>
                    <a:lnTo>
                      <a:pt x="33" y="2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2" name="Freeform 353"/>
              <p:cNvSpPr>
                <a:spLocks/>
              </p:cNvSpPr>
              <p:nvPr/>
            </p:nvSpPr>
            <p:spPr bwMode="auto">
              <a:xfrm>
                <a:off x="8099426" y="4011614"/>
                <a:ext cx="77788" cy="50800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2" y="9"/>
                  </a:cxn>
                  <a:cxn ang="0">
                    <a:pos x="18" y="15"/>
                  </a:cxn>
                  <a:cxn ang="0">
                    <a:pos x="15" y="24"/>
                  </a:cxn>
                  <a:cxn ang="0">
                    <a:pos x="11" y="32"/>
                  </a:cxn>
                  <a:cxn ang="0">
                    <a:pos x="9" y="36"/>
                  </a:cxn>
                  <a:cxn ang="0">
                    <a:pos x="5" y="40"/>
                  </a:cxn>
                  <a:cxn ang="0">
                    <a:pos x="2" y="44"/>
                  </a:cxn>
                  <a:cxn ang="0">
                    <a:pos x="0" y="49"/>
                  </a:cxn>
                  <a:cxn ang="0">
                    <a:pos x="4" y="51"/>
                  </a:cxn>
                  <a:cxn ang="0">
                    <a:pos x="8" y="54"/>
                  </a:cxn>
                  <a:cxn ang="0">
                    <a:pos x="11" y="57"/>
                  </a:cxn>
                  <a:cxn ang="0">
                    <a:pos x="16" y="59"/>
                  </a:cxn>
                  <a:cxn ang="0">
                    <a:pos x="23" y="60"/>
                  </a:cxn>
                  <a:cxn ang="0">
                    <a:pos x="31" y="63"/>
                  </a:cxn>
                  <a:cxn ang="0">
                    <a:pos x="38" y="64"/>
                  </a:cxn>
                  <a:cxn ang="0">
                    <a:pos x="45" y="65"/>
                  </a:cxn>
                  <a:cxn ang="0">
                    <a:pos x="53" y="65"/>
                  </a:cxn>
                  <a:cxn ang="0">
                    <a:pos x="61" y="65"/>
                  </a:cxn>
                  <a:cxn ang="0">
                    <a:pos x="69" y="65"/>
                  </a:cxn>
                  <a:cxn ang="0">
                    <a:pos x="77" y="64"/>
                  </a:cxn>
                  <a:cxn ang="0">
                    <a:pos x="83" y="62"/>
                  </a:cxn>
                  <a:cxn ang="0">
                    <a:pos x="87" y="58"/>
                  </a:cxn>
                  <a:cxn ang="0">
                    <a:pos x="93" y="56"/>
                  </a:cxn>
                  <a:cxn ang="0">
                    <a:pos x="98" y="54"/>
                  </a:cxn>
                  <a:cxn ang="0">
                    <a:pos x="94" y="48"/>
                  </a:cxn>
                  <a:cxn ang="0">
                    <a:pos x="92" y="43"/>
                  </a:cxn>
                  <a:cxn ang="0">
                    <a:pos x="88" y="37"/>
                  </a:cxn>
                  <a:cxn ang="0">
                    <a:pos x="85" y="33"/>
                  </a:cxn>
                  <a:cxn ang="0">
                    <a:pos x="84" y="25"/>
                  </a:cxn>
                  <a:cxn ang="0">
                    <a:pos x="81" y="17"/>
                  </a:cxn>
                  <a:cxn ang="0">
                    <a:pos x="80" y="9"/>
                  </a:cxn>
                  <a:cxn ang="0">
                    <a:pos x="78" y="0"/>
                  </a:cxn>
                  <a:cxn ang="0">
                    <a:pos x="71" y="2"/>
                  </a:cxn>
                  <a:cxn ang="0">
                    <a:pos x="64" y="3"/>
                  </a:cxn>
                  <a:cxn ang="0">
                    <a:pos x="56" y="5"/>
                  </a:cxn>
                  <a:cxn ang="0">
                    <a:pos x="49" y="6"/>
                  </a:cxn>
                  <a:cxn ang="0">
                    <a:pos x="43" y="5"/>
                  </a:cxn>
                  <a:cxn ang="0">
                    <a:pos x="37" y="4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98" h="65">
                    <a:moveTo>
                      <a:pt x="24" y="2"/>
                    </a:moveTo>
                    <a:lnTo>
                      <a:pt x="22" y="9"/>
                    </a:lnTo>
                    <a:lnTo>
                      <a:pt x="18" y="15"/>
                    </a:lnTo>
                    <a:lnTo>
                      <a:pt x="15" y="24"/>
                    </a:lnTo>
                    <a:lnTo>
                      <a:pt x="11" y="32"/>
                    </a:lnTo>
                    <a:lnTo>
                      <a:pt x="9" y="36"/>
                    </a:lnTo>
                    <a:lnTo>
                      <a:pt x="5" y="40"/>
                    </a:lnTo>
                    <a:lnTo>
                      <a:pt x="2" y="44"/>
                    </a:lnTo>
                    <a:lnTo>
                      <a:pt x="0" y="49"/>
                    </a:lnTo>
                    <a:lnTo>
                      <a:pt x="4" y="51"/>
                    </a:lnTo>
                    <a:lnTo>
                      <a:pt x="8" y="54"/>
                    </a:lnTo>
                    <a:lnTo>
                      <a:pt x="11" y="57"/>
                    </a:lnTo>
                    <a:lnTo>
                      <a:pt x="16" y="59"/>
                    </a:lnTo>
                    <a:lnTo>
                      <a:pt x="23" y="60"/>
                    </a:lnTo>
                    <a:lnTo>
                      <a:pt x="31" y="63"/>
                    </a:lnTo>
                    <a:lnTo>
                      <a:pt x="38" y="64"/>
                    </a:lnTo>
                    <a:lnTo>
                      <a:pt x="45" y="65"/>
                    </a:lnTo>
                    <a:lnTo>
                      <a:pt x="53" y="65"/>
                    </a:lnTo>
                    <a:lnTo>
                      <a:pt x="61" y="65"/>
                    </a:lnTo>
                    <a:lnTo>
                      <a:pt x="69" y="65"/>
                    </a:lnTo>
                    <a:lnTo>
                      <a:pt x="77" y="64"/>
                    </a:lnTo>
                    <a:lnTo>
                      <a:pt x="83" y="62"/>
                    </a:lnTo>
                    <a:lnTo>
                      <a:pt x="87" y="58"/>
                    </a:lnTo>
                    <a:lnTo>
                      <a:pt x="93" y="56"/>
                    </a:lnTo>
                    <a:lnTo>
                      <a:pt x="98" y="54"/>
                    </a:lnTo>
                    <a:lnTo>
                      <a:pt x="94" y="48"/>
                    </a:lnTo>
                    <a:lnTo>
                      <a:pt x="92" y="43"/>
                    </a:lnTo>
                    <a:lnTo>
                      <a:pt x="88" y="37"/>
                    </a:lnTo>
                    <a:lnTo>
                      <a:pt x="85" y="33"/>
                    </a:lnTo>
                    <a:lnTo>
                      <a:pt x="84" y="25"/>
                    </a:lnTo>
                    <a:lnTo>
                      <a:pt x="81" y="17"/>
                    </a:lnTo>
                    <a:lnTo>
                      <a:pt x="80" y="9"/>
                    </a:lnTo>
                    <a:lnTo>
                      <a:pt x="78" y="0"/>
                    </a:lnTo>
                    <a:lnTo>
                      <a:pt x="71" y="2"/>
                    </a:lnTo>
                    <a:lnTo>
                      <a:pt x="64" y="3"/>
                    </a:lnTo>
                    <a:lnTo>
                      <a:pt x="56" y="5"/>
                    </a:lnTo>
                    <a:lnTo>
                      <a:pt x="49" y="6"/>
                    </a:lnTo>
                    <a:lnTo>
                      <a:pt x="43" y="5"/>
                    </a:lnTo>
                    <a:lnTo>
                      <a:pt x="37" y="4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3" name="Freeform 354"/>
              <p:cNvSpPr>
                <a:spLocks/>
              </p:cNvSpPr>
              <p:nvPr/>
            </p:nvSpPr>
            <p:spPr bwMode="auto">
              <a:xfrm>
                <a:off x="8099426" y="4016376"/>
                <a:ext cx="77788" cy="46038"/>
              </a:xfrm>
              <a:custGeom>
                <a:avLst/>
                <a:gdLst/>
                <a:ahLst/>
                <a:cxnLst>
                  <a:cxn ang="0">
                    <a:pos x="24" y="3"/>
                  </a:cxn>
                  <a:cxn ang="0">
                    <a:pos x="22" y="8"/>
                  </a:cxn>
                  <a:cxn ang="0">
                    <a:pos x="18" y="15"/>
                  </a:cxn>
                  <a:cxn ang="0">
                    <a:pos x="15" y="22"/>
                  </a:cxn>
                  <a:cxn ang="0">
                    <a:pos x="11" y="29"/>
                  </a:cxn>
                  <a:cxn ang="0">
                    <a:pos x="9" y="33"/>
                  </a:cxn>
                  <a:cxn ang="0">
                    <a:pos x="5" y="36"/>
                  </a:cxn>
                  <a:cxn ang="0">
                    <a:pos x="3" y="39"/>
                  </a:cxn>
                  <a:cxn ang="0">
                    <a:pos x="0" y="44"/>
                  </a:cxn>
                  <a:cxn ang="0">
                    <a:pos x="4" y="46"/>
                  </a:cxn>
                  <a:cxn ang="0">
                    <a:pos x="8" y="48"/>
                  </a:cxn>
                  <a:cxn ang="0">
                    <a:pos x="11" y="50"/>
                  </a:cxn>
                  <a:cxn ang="0">
                    <a:pos x="16" y="52"/>
                  </a:cxn>
                  <a:cxn ang="0">
                    <a:pos x="23" y="53"/>
                  </a:cxn>
                  <a:cxn ang="0">
                    <a:pos x="31" y="56"/>
                  </a:cxn>
                  <a:cxn ang="0">
                    <a:pos x="38" y="57"/>
                  </a:cxn>
                  <a:cxn ang="0">
                    <a:pos x="45" y="59"/>
                  </a:cxn>
                  <a:cxn ang="0">
                    <a:pos x="53" y="59"/>
                  </a:cxn>
                  <a:cxn ang="0">
                    <a:pos x="61" y="59"/>
                  </a:cxn>
                  <a:cxn ang="0">
                    <a:pos x="69" y="59"/>
                  </a:cxn>
                  <a:cxn ang="0">
                    <a:pos x="77" y="58"/>
                  </a:cxn>
                  <a:cxn ang="0">
                    <a:pos x="83" y="56"/>
                  </a:cxn>
                  <a:cxn ang="0">
                    <a:pos x="87" y="52"/>
                  </a:cxn>
                  <a:cxn ang="0">
                    <a:pos x="93" y="50"/>
                  </a:cxn>
                  <a:cxn ang="0">
                    <a:pos x="98" y="48"/>
                  </a:cxn>
                  <a:cxn ang="0">
                    <a:pos x="94" y="43"/>
                  </a:cxn>
                  <a:cxn ang="0">
                    <a:pos x="92" y="38"/>
                  </a:cxn>
                  <a:cxn ang="0">
                    <a:pos x="88" y="35"/>
                  </a:cxn>
                  <a:cxn ang="0">
                    <a:pos x="85" y="30"/>
                  </a:cxn>
                  <a:cxn ang="0">
                    <a:pos x="84" y="22"/>
                  </a:cxn>
                  <a:cxn ang="0">
                    <a:pos x="81" y="15"/>
                  </a:cxn>
                  <a:cxn ang="0">
                    <a:pos x="80" y="8"/>
                  </a:cxn>
                  <a:cxn ang="0">
                    <a:pos x="79" y="0"/>
                  </a:cxn>
                  <a:cxn ang="0">
                    <a:pos x="71" y="1"/>
                  </a:cxn>
                  <a:cxn ang="0">
                    <a:pos x="64" y="4"/>
                  </a:cxn>
                  <a:cxn ang="0">
                    <a:pos x="57" y="5"/>
                  </a:cxn>
                  <a:cxn ang="0">
                    <a:pos x="49" y="7"/>
                  </a:cxn>
                  <a:cxn ang="0">
                    <a:pos x="43" y="6"/>
                  </a:cxn>
                  <a:cxn ang="0">
                    <a:pos x="37" y="5"/>
                  </a:cxn>
                  <a:cxn ang="0">
                    <a:pos x="31" y="4"/>
                  </a:cxn>
                  <a:cxn ang="0">
                    <a:pos x="24" y="3"/>
                  </a:cxn>
                </a:cxnLst>
                <a:rect l="0" t="0" r="r" b="b"/>
                <a:pathLst>
                  <a:path w="98" h="59">
                    <a:moveTo>
                      <a:pt x="24" y="3"/>
                    </a:moveTo>
                    <a:lnTo>
                      <a:pt x="22" y="8"/>
                    </a:lnTo>
                    <a:lnTo>
                      <a:pt x="18" y="15"/>
                    </a:lnTo>
                    <a:lnTo>
                      <a:pt x="15" y="22"/>
                    </a:lnTo>
                    <a:lnTo>
                      <a:pt x="11" y="29"/>
                    </a:lnTo>
                    <a:lnTo>
                      <a:pt x="9" y="33"/>
                    </a:lnTo>
                    <a:lnTo>
                      <a:pt x="5" y="36"/>
                    </a:lnTo>
                    <a:lnTo>
                      <a:pt x="3" y="39"/>
                    </a:lnTo>
                    <a:lnTo>
                      <a:pt x="0" y="44"/>
                    </a:lnTo>
                    <a:lnTo>
                      <a:pt x="4" y="46"/>
                    </a:lnTo>
                    <a:lnTo>
                      <a:pt x="8" y="48"/>
                    </a:lnTo>
                    <a:lnTo>
                      <a:pt x="11" y="50"/>
                    </a:lnTo>
                    <a:lnTo>
                      <a:pt x="16" y="52"/>
                    </a:lnTo>
                    <a:lnTo>
                      <a:pt x="23" y="53"/>
                    </a:lnTo>
                    <a:lnTo>
                      <a:pt x="31" y="56"/>
                    </a:lnTo>
                    <a:lnTo>
                      <a:pt x="38" y="57"/>
                    </a:lnTo>
                    <a:lnTo>
                      <a:pt x="45" y="59"/>
                    </a:lnTo>
                    <a:lnTo>
                      <a:pt x="53" y="59"/>
                    </a:lnTo>
                    <a:lnTo>
                      <a:pt x="61" y="59"/>
                    </a:lnTo>
                    <a:lnTo>
                      <a:pt x="69" y="59"/>
                    </a:lnTo>
                    <a:lnTo>
                      <a:pt x="77" y="58"/>
                    </a:lnTo>
                    <a:lnTo>
                      <a:pt x="83" y="56"/>
                    </a:lnTo>
                    <a:lnTo>
                      <a:pt x="87" y="52"/>
                    </a:lnTo>
                    <a:lnTo>
                      <a:pt x="93" y="50"/>
                    </a:lnTo>
                    <a:lnTo>
                      <a:pt x="98" y="48"/>
                    </a:lnTo>
                    <a:lnTo>
                      <a:pt x="94" y="43"/>
                    </a:lnTo>
                    <a:lnTo>
                      <a:pt x="92" y="38"/>
                    </a:lnTo>
                    <a:lnTo>
                      <a:pt x="88" y="35"/>
                    </a:lnTo>
                    <a:lnTo>
                      <a:pt x="85" y="30"/>
                    </a:lnTo>
                    <a:lnTo>
                      <a:pt x="84" y="22"/>
                    </a:lnTo>
                    <a:lnTo>
                      <a:pt x="81" y="15"/>
                    </a:lnTo>
                    <a:lnTo>
                      <a:pt x="80" y="8"/>
                    </a:lnTo>
                    <a:lnTo>
                      <a:pt x="79" y="0"/>
                    </a:lnTo>
                    <a:lnTo>
                      <a:pt x="71" y="1"/>
                    </a:lnTo>
                    <a:lnTo>
                      <a:pt x="64" y="4"/>
                    </a:lnTo>
                    <a:lnTo>
                      <a:pt x="57" y="5"/>
                    </a:lnTo>
                    <a:lnTo>
                      <a:pt x="49" y="7"/>
                    </a:lnTo>
                    <a:lnTo>
                      <a:pt x="43" y="6"/>
                    </a:lnTo>
                    <a:lnTo>
                      <a:pt x="37" y="5"/>
                    </a:lnTo>
                    <a:lnTo>
                      <a:pt x="31" y="4"/>
                    </a:lnTo>
                    <a:lnTo>
                      <a:pt x="24" y="3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4" name="Freeform 355"/>
              <p:cNvSpPr>
                <a:spLocks/>
              </p:cNvSpPr>
              <p:nvPr/>
            </p:nvSpPr>
            <p:spPr bwMode="auto">
              <a:xfrm>
                <a:off x="8101013" y="4021139"/>
                <a:ext cx="76200" cy="41275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21" y="8"/>
                  </a:cxn>
                  <a:cxn ang="0">
                    <a:pos x="17" y="13"/>
                  </a:cxn>
                  <a:cxn ang="0">
                    <a:pos x="14" y="19"/>
                  </a:cxn>
                  <a:cxn ang="0">
                    <a:pos x="10" y="24"/>
                  </a:cxn>
                  <a:cxn ang="0">
                    <a:pos x="8" y="28"/>
                  </a:cxn>
                  <a:cxn ang="0">
                    <a:pos x="6" y="30"/>
                  </a:cxn>
                  <a:cxn ang="0">
                    <a:pos x="2" y="34"/>
                  </a:cxn>
                  <a:cxn ang="0">
                    <a:pos x="0" y="37"/>
                  </a:cxn>
                  <a:cxn ang="0">
                    <a:pos x="3" y="39"/>
                  </a:cxn>
                  <a:cxn ang="0">
                    <a:pos x="8" y="41"/>
                  </a:cxn>
                  <a:cxn ang="0">
                    <a:pos x="11" y="43"/>
                  </a:cxn>
                  <a:cxn ang="0">
                    <a:pos x="15" y="45"/>
                  </a:cxn>
                  <a:cxn ang="0">
                    <a:pos x="22" y="46"/>
                  </a:cxn>
                  <a:cxn ang="0">
                    <a:pos x="30" y="49"/>
                  </a:cxn>
                  <a:cxn ang="0">
                    <a:pos x="37" y="50"/>
                  </a:cxn>
                  <a:cxn ang="0">
                    <a:pos x="44" y="52"/>
                  </a:cxn>
                  <a:cxn ang="0">
                    <a:pos x="52" y="52"/>
                  </a:cxn>
                  <a:cxn ang="0">
                    <a:pos x="60" y="51"/>
                  </a:cxn>
                  <a:cxn ang="0">
                    <a:pos x="68" y="51"/>
                  </a:cxn>
                  <a:cxn ang="0">
                    <a:pos x="76" y="51"/>
                  </a:cxn>
                  <a:cxn ang="0">
                    <a:pos x="80" y="49"/>
                  </a:cxn>
                  <a:cxn ang="0">
                    <a:pos x="86" y="45"/>
                  </a:cxn>
                  <a:cxn ang="0">
                    <a:pos x="91" y="43"/>
                  </a:cxn>
                  <a:cxn ang="0">
                    <a:pos x="95" y="41"/>
                  </a:cxn>
                  <a:cxn ang="0">
                    <a:pos x="93" y="37"/>
                  </a:cxn>
                  <a:cxn ang="0">
                    <a:pos x="90" y="32"/>
                  </a:cxn>
                  <a:cxn ang="0">
                    <a:pos x="87" y="29"/>
                  </a:cxn>
                  <a:cxn ang="0">
                    <a:pos x="84" y="26"/>
                  </a:cxn>
                  <a:cxn ang="0">
                    <a:pos x="83" y="19"/>
                  </a:cxn>
                  <a:cxn ang="0">
                    <a:pos x="82" y="13"/>
                  </a:cxn>
                  <a:cxn ang="0">
                    <a:pos x="79" y="6"/>
                  </a:cxn>
                  <a:cxn ang="0">
                    <a:pos x="78" y="0"/>
                  </a:cxn>
                  <a:cxn ang="0">
                    <a:pos x="70" y="1"/>
                  </a:cxn>
                  <a:cxn ang="0">
                    <a:pos x="63" y="2"/>
                  </a:cxn>
                  <a:cxn ang="0">
                    <a:pos x="56" y="5"/>
                  </a:cxn>
                  <a:cxn ang="0">
                    <a:pos x="48" y="6"/>
                  </a:cxn>
                  <a:cxn ang="0">
                    <a:pos x="42" y="5"/>
                  </a:cxn>
                  <a:cxn ang="0">
                    <a:pos x="36" y="4"/>
                  </a:cxn>
                  <a:cxn ang="0">
                    <a:pos x="30" y="4"/>
                  </a:cxn>
                  <a:cxn ang="0">
                    <a:pos x="23" y="2"/>
                  </a:cxn>
                </a:cxnLst>
                <a:rect l="0" t="0" r="r" b="b"/>
                <a:pathLst>
                  <a:path w="95" h="52">
                    <a:moveTo>
                      <a:pt x="23" y="2"/>
                    </a:moveTo>
                    <a:lnTo>
                      <a:pt x="21" y="8"/>
                    </a:lnTo>
                    <a:lnTo>
                      <a:pt x="17" y="13"/>
                    </a:lnTo>
                    <a:lnTo>
                      <a:pt x="14" y="19"/>
                    </a:lnTo>
                    <a:lnTo>
                      <a:pt x="10" y="24"/>
                    </a:lnTo>
                    <a:lnTo>
                      <a:pt x="8" y="28"/>
                    </a:lnTo>
                    <a:lnTo>
                      <a:pt x="6" y="30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3" y="39"/>
                    </a:lnTo>
                    <a:lnTo>
                      <a:pt x="8" y="41"/>
                    </a:lnTo>
                    <a:lnTo>
                      <a:pt x="11" y="43"/>
                    </a:lnTo>
                    <a:lnTo>
                      <a:pt x="15" y="45"/>
                    </a:lnTo>
                    <a:lnTo>
                      <a:pt x="22" y="46"/>
                    </a:lnTo>
                    <a:lnTo>
                      <a:pt x="30" y="49"/>
                    </a:lnTo>
                    <a:lnTo>
                      <a:pt x="37" y="50"/>
                    </a:lnTo>
                    <a:lnTo>
                      <a:pt x="44" y="52"/>
                    </a:lnTo>
                    <a:lnTo>
                      <a:pt x="52" y="52"/>
                    </a:lnTo>
                    <a:lnTo>
                      <a:pt x="60" y="51"/>
                    </a:lnTo>
                    <a:lnTo>
                      <a:pt x="68" y="51"/>
                    </a:lnTo>
                    <a:lnTo>
                      <a:pt x="76" y="51"/>
                    </a:lnTo>
                    <a:lnTo>
                      <a:pt x="80" y="49"/>
                    </a:lnTo>
                    <a:lnTo>
                      <a:pt x="86" y="45"/>
                    </a:lnTo>
                    <a:lnTo>
                      <a:pt x="91" y="43"/>
                    </a:lnTo>
                    <a:lnTo>
                      <a:pt x="95" y="41"/>
                    </a:lnTo>
                    <a:lnTo>
                      <a:pt x="93" y="37"/>
                    </a:lnTo>
                    <a:lnTo>
                      <a:pt x="90" y="32"/>
                    </a:lnTo>
                    <a:lnTo>
                      <a:pt x="87" y="29"/>
                    </a:lnTo>
                    <a:lnTo>
                      <a:pt x="84" y="26"/>
                    </a:lnTo>
                    <a:lnTo>
                      <a:pt x="83" y="19"/>
                    </a:lnTo>
                    <a:lnTo>
                      <a:pt x="82" y="13"/>
                    </a:lnTo>
                    <a:lnTo>
                      <a:pt x="79" y="6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3" y="2"/>
                    </a:lnTo>
                    <a:lnTo>
                      <a:pt x="56" y="5"/>
                    </a:lnTo>
                    <a:lnTo>
                      <a:pt x="48" y="6"/>
                    </a:lnTo>
                    <a:lnTo>
                      <a:pt x="42" y="5"/>
                    </a:lnTo>
                    <a:lnTo>
                      <a:pt x="36" y="4"/>
                    </a:lnTo>
                    <a:lnTo>
                      <a:pt x="30" y="4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5" name="Freeform 356"/>
              <p:cNvSpPr>
                <a:spLocks/>
              </p:cNvSpPr>
              <p:nvPr/>
            </p:nvSpPr>
            <p:spPr bwMode="auto">
              <a:xfrm>
                <a:off x="8101013" y="4025901"/>
                <a:ext cx="76200" cy="36513"/>
              </a:xfrm>
              <a:custGeom>
                <a:avLst/>
                <a:gdLst/>
                <a:ahLst/>
                <a:cxnLst>
                  <a:cxn ang="0">
                    <a:pos x="23" y="1"/>
                  </a:cxn>
                  <a:cxn ang="0">
                    <a:pos x="21" y="7"/>
                  </a:cxn>
                  <a:cxn ang="0">
                    <a:pos x="17" y="11"/>
                  </a:cxn>
                  <a:cxn ang="0">
                    <a:pos x="14" y="17"/>
                  </a:cxn>
                  <a:cxn ang="0">
                    <a:pos x="10" y="22"/>
                  </a:cxn>
                  <a:cxn ang="0">
                    <a:pos x="8" y="24"/>
                  </a:cxn>
                  <a:cxn ang="0">
                    <a:pos x="6" y="26"/>
                  </a:cxn>
                  <a:cxn ang="0">
                    <a:pos x="2" y="29"/>
                  </a:cxn>
                  <a:cxn ang="0">
                    <a:pos x="0" y="31"/>
                  </a:cxn>
                  <a:cxn ang="0">
                    <a:pos x="3" y="33"/>
                  </a:cxn>
                  <a:cxn ang="0">
                    <a:pos x="8" y="35"/>
                  </a:cxn>
                  <a:cxn ang="0">
                    <a:pos x="11" y="37"/>
                  </a:cxn>
                  <a:cxn ang="0">
                    <a:pos x="15" y="39"/>
                  </a:cxn>
                  <a:cxn ang="0">
                    <a:pos x="22" y="40"/>
                  </a:cxn>
                  <a:cxn ang="0">
                    <a:pos x="30" y="43"/>
                  </a:cxn>
                  <a:cxn ang="0">
                    <a:pos x="37" y="44"/>
                  </a:cxn>
                  <a:cxn ang="0">
                    <a:pos x="44" y="46"/>
                  </a:cxn>
                  <a:cxn ang="0">
                    <a:pos x="52" y="45"/>
                  </a:cxn>
                  <a:cxn ang="0">
                    <a:pos x="60" y="45"/>
                  </a:cxn>
                  <a:cxn ang="0">
                    <a:pos x="68" y="45"/>
                  </a:cxn>
                  <a:cxn ang="0">
                    <a:pos x="76" y="45"/>
                  </a:cxn>
                  <a:cxn ang="0">
                    <a:pos x="80" y="43"/>
                  </a:cxn>
                  <a:cxn ang="0">
                    <a:pos x="86" y="39"/>
                  </a:cxn>
                  <a:cxn ang="0">
                    <a:pos x="91" y="37"/>
                  </a:cxn>
                  <a:cxn ang="0">
                    <a:pos x="95" y="35"/>
                  </a:cxn>
                  <a:cxn ang="0">
                    <a:pos x="93" y="31"/>
                  </a:cxn>
                  <a:cxn ang="0">
                    <a:pos x="90" y="29"/>
                  </a:cxn>
                  <a:cxn ang="0">
                    <a:pos x="87" y="25"/>
                  </a:cxn>
                  <a:cxn ang="0">
                    <a:pos x="84" y="23"/>
                  </a:cxn>
                  <a:cxn ang="0">
                    <a:pos x="83" y="17"/>
                  </a:cxn>
                  <a:cxn ang="0">
                    <a:pos x="82" y="11"/>
                  </a:cxn>
                  <a:cxn ang="0">
                    <a:pos x="79" y="6"/>
                  </a:cxn>
                  <a:cxn ang="0">
                    <a:pos x="78" y="0"/>
                  </a:cxn>
                  <a:cxn ang="0">
                    <a:pos x="70" y="1"/>
                  </a:cxn>
                  <a:cxn ang="0">
                    <a:pos x="63" y="2"/>
                  </a:cxn>
                  <a:cxn ang="0">
                    <a:pos x="56" y="5"/>
                  </a:cxn>
                  <a:cxn ang="0">
                    <a:pos x="48" y="6"/>
                  </a:cxn>
                  <a:cxn ang="0">
                    <a:pos x="42" y="5"/>
                  </a:cxn>
                  <a:cxn ang="0">
                    <a:pos x="36" y="3"/>
                  </a:cxn>
                  <a:cxn ang="0">
                    <a:pos x="30" y="2"/>
                  </a:cxn>
                  <a:cxn ang="0">
                    <a:pos x="23" y="1"/>
                  </a:cxn>
                </a:cxnLst>
                <a:rect l="0" t="0" r="r" b="b"/>
                <a:pathLst>
                  <a:path w="95" h="46">
                    <a:moveTo>
                      <a:pt x="23" y="1"/>
                    </a:moveTo>
                    <a:lnTo>
                      <a:pt x="21" y="7"/>
                    </a:lnTo>
                    <a:lnTo>
                      <a:pt x="17" y="11"/>
                    </a:lnTo>
                    <a:lnTo>
                      <a:pt x="14" y="17"/>
                    </a:lnTo>
                    <a:lnTo>
                      <a:pt x="10" y="2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3" y="33"/>
                    </a:lnTo>
                    <a:lnTo>
                      <a:pt x="8" y="35"/>
                    </a:lnTo>
                    <a:lnTo>
                      <a:pt x="11" y="37"/>
                    </a:lnTo>
                    <a:lnTo>
                      <a:pt x="15" y="39"/>
                    </a:lnTo>
                    <a:lnTo>
                      <a:pt x="22" y="40"/>
                    </a:lnTo>
                    <a:lnTo>
                      <a:pt x="30" y="43"/>
                    </a:lnTo>
                    <a:lnTo>
                      <a:pt x="37" y="44"/>
                    </a:lnTo>
                    <a:lnTo>
                      <a:pt x="44" y="46"/>
                    </a:lnTo>
                    <a:lnTo>
                      <a:pt x="52" y="45"/>
                    </a:lnTo>
                    <a:lnTo>
                      <a:pt x="60" y="45"/>
                    </a:lnTo>
                    <a:lnTo>
                      <a:pt x="68" y="45"/>
                    </a:lnTo>
                    <a:lnTo>
                      <a:pt x="76" y="45"/>
                    </a:lnTo>
                    <a:lnTo>
                      <a:pt x="80" y="43"/>
                    </a:lnTo>
                    <a:lnTo>
                      <a:pt x="86" y="39"/>
                    </a:lnTo>
                    <a:lnTo>
                      <a:pt x="91" y="37"/>
                    </a:lnTo>
                    <a:lnTo>
                      <a:pt x="95" y="35"/>
                    </a:lnTo>
                    <a:lnTo>
                      <a:pt x="93" y="31"/>
                    </a:lnTo>
                    <a:lnTo>
                      <a:pt x="90" y="29"/>
                    </a:lnTo>
                    <a:lnTo>
                      <a:pt x="87" y="25"/>
                    </a:lnTo>
                    <a:lnTo>
                      <a:pt x="84" y="23"/>
                    </a:lnTo>
                    <a:lnTo>
                      <a:pt x="83" y="17"/>
                    </a:lnTo>
                    <a:lnTo>
                      <a:pt x="82" y="11"/>
                    </a:lnTo>
                    <a:lnTo>
                      <a:pt x="79" y="6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3" y="2"/>
                    </a:lnTo>
                    <a:lnTo>
                      <a:pt x="56" y="5"/>
                    </a:lnTo>
                    <a:lnTo>
                      <a:pt x="48" y="6"/>
                    </a:lnTo>
                    <a:lnTo>
                      <a:pt x="42" y="5"/>
                    </a:lnTo>
                    <a:lnTo>
                      <a:pt x="36" y="3"/>
                    </a:lnTo>
                    <a:lnTo>
                      <a:pt x="30" y="2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6" name="Freeform 357"/>
              <p:cNvSpPr>
                <a:spLocks/>
              </p:cNvSpPr>
              <p:nvPr/>
            </p:nvSpPr>
            <p:spPr bwMode="auto">
              <a:xfrm>
                <a:off x="8101013" y="4030664"/>
                <a:ext cx="76200" cy="30163"/>
              </a:xfrm>
              <a:custGeom>
                <a:avLst/>
                <a:gdLst/>
                <a:ahLst/>
                <a:cxnLst>
                  <a:cxn ang="0">
                    <a:pos x="22" y="2"/>
                  </a:cxn>
                  <a:cxn ang="0">
                    <a:pos x="20" y="7"/>
                  </a:cxn>
                  <a:cxn ang="0">
                    <a:pos x="16" y="10"/>
                  </a:cxn>
                  <a:cxn ang="0">
                    <a:pos x="13" y="14"/>
                  </a:cxn>
                  <a:cxn ang="0">
                    <a:pos x="9" y="17"/>
                  </a:cxn>
                  <a:cxn ang="0">
                    <a:pos x="7" y="18"/>
                  </a:cxn>
                  <a:cxn ang="0">
                    <a:pos x="5" y="21"/>
                  </a:cxn>
                  <a:cxn ang="0">
                    <a:pos x="2" y="22"/>
                  </a:cxn>
                  <a:cxn ang="0">
                    <a:pos x="0" y="24"/>
                  </a:cxn>
                  <a:cxn ang="0">
                    <a:pos x="3" y="26"/>
                  </a:cxn>
                  <a:cxn ang="0">
                    <a:pos x="7" y="28"/>
                  </a:cxn>
                  <a:cxn ang="0">
                    <a:pos x="10" y="30"/>
                  </a:cxn>
                  <a:cxn ang="0">
                    <a:pos x="14" y="32"/>
                  </a:cxn>
                  <a:cxn ang="0">
                    <a:pos x="21" y="33"/>
                  </a:cxn>
                  <a:cxn ang="0">
                    <a:pos x="29" y="34"/>
                  </a:cxn>
                  <a:cxn ang="0">
                    <a:pos x="36" y="37"/>
                  </a:cxn>
                  <a:cxn ang="0">
                    <a:pos x="43" y="38"/>
                  </a:cxn>
                  <a:cxn ang="0">
                    <a:pos x="51" y="38"/>
                  </a:cxn>
                  <a:cxn ang="0">
                    <a:pos x="59" y="38"/>
                  </a:cxn>
                  <a:cxn ang="0">
                    <a:pos x="67" y="38"/>
                  </a:cxn>
                  <a:cxn ang="0">
                    <a:pos x="75" y="38"/>
                  </a:cxn>
                  <a:cxn ang="0">
                    <a:pos x="79" y="36"/>
                  </a:cxn>
                  <a:cxn ang="0">
                    <a:pos x="85" y="32"/>
                  </a:cxn>
                  <a:cxn ang="0">
                    <a:pos x="90" y="30"/>
                  </a:cxn>
                  <a:cxn ang="0">
                    <a:pos x="94" y="28"/>
                  </a:cxn>
                  <a:cxn ang="0">
                    <a:pos x="92" y="25"/>
                  </a:cxn>
                  <a:cxn ang="0">
                    <a:pos x="89" y="23"/>
                  </a:cxn>
                  <a:cxn ang="0">
                    <a:pos x="86" y="21"/>
                  </a:cxn>
                  <a:cxn ang="0">
                    <a:pos x="83" y="17"/>
                  </a:cxn>
                  <a:cxn ang="0">
                    <a:pos x="82" y="14"/>
                  </a:cxn>
                  <a:cxn ang="0">
                    <a:pos x="81" y="9"/>
                  </a:cxn>
                  <a:cxn ang="0">
                    <a:pos x="78" y="4"/>
                  </a:cxn>
                  <a:cxn ang="0">
                    <a:pos x="77" y="0"/>
                  </a:cxn>
                  <a:cxn ang="0">
                    <a:pos x="70" y="1"/>
                  </a:cxn>
                  <a:cxn ang="0">
                    <a:pos x="62" y="2"/>
                  </a:cxn>
                  <a:cxn ang="0">
                    <a:pos x="55" y="4"/>
                  </a:cxn>
                  <a:cxn ang="0">
                    <a:pos x="47" y="6"/>
                  </a:cxn>
                  <a:cxn ang="0">
                    <a:pos x="41" y="4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2" y="2"/>
                  </a:cxn>
                </a:cxnLst>
                <a:rect l="0" t="0" r="r" b="b"/>
                <a:pathLst>
                  <a:path w="94" h="38">
                    <a:moveTo>
                      <a:pt x="22" y="2"/>
                    </a:moveTo>
                    <a:lnTo>
                      <a:pt x="20" y="7"/>
                    </a:lnTo>
                    <a:lnTo>
                      <a:pt x="16" y="10"/>
                    </a:lnTo>
                    <a:lnTo>
                      <a:pt x="13" y="14"/>
                    </a:lnTo>
                    <a:lnTo>
                      <a:pt x="9" y="17"/>
                    </a:lnTo>
                    <a:lnTo>
                      <a:pt x="7" y="18"/>
                    </a:lnTo>
                    <a:lnTo>
                      <a:pt x="5" y="21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3" y="26"/>
                    </a:lnTo>
                    <a:lnTo>
                      <a:pt x="7" y="28"/>
                    </a:lnTo>
                    <a:lnTo>
                      <a:pt x="10" y="30"/>
                    </a:lnTo>
                    <a:lnTo>
                      <a:pt x="14" y="32"/>
                    </a:lnTo>
                    <a:lnTo>
                      <a:pt x="21" y="33"/>
                    </a:lnTo>
                    <a:lnTo>
                      <a:pt x="29" y="34"/>
                    </a:lnTo>
                    <a:lnTo>
                      <a:pt x="36" y="37"/>
                    </a:lnTo>
                    <a:lnTo>
                      <a:pt x="43" y="38"/>
                    </a:lnTo>
                    <a:lnTo>
                      <a:pt x="51" y="38"/>
                    </a:lnTo>
                    <a:lnTo>
                      <a:pt x="59" y="38"/>
                    </a:lnTo>
                    <a:lnTo>
                      <a:pt x="67" y="38"/>
                    </a:lnTo>
                    <a:lnTo>
                      <a:pt x="75" y="38"/>
                    </a:lnTo>
                    <a:lnTo>
                      <a:pt x="79" y="36"/>
                    </a:lnTo>
                    <a:lnTo>
                      <a:pt x="85" y="32"/>
                    </a:lnTo>
                    <a:lnTo>
                      <a:pt x="90" y="30"/>
                    </a:lnTo>
                    <a:lnTo>
                      <a:pt x="94" y="28"/>
                    </a:lnTo>
                    <a:lnTo>
                      <a:pt x="92" y="25"/>
                    </a:lnTo>
                    <a:lnTo>
                      <a:pt x="89" y="23"/>
                    </a:lnTo>
                    <a:lnTo>
                      <a:pt x="86" y="21"/>
                    </a:lnTo>
                    <a:lnTo>
                      <a:pt x="83" y="17"/>
                    </a:lnTo>
                    <a:lnTo>
                      <a:pt x="82" y="14"/>
                    </a:lnTo>
                    <a:lnTo>
                      <a:pt x="81" y="9"/>
                    </a:lnTo>
                    <a:lnTo>
                      <a:pt x="78" y="4"/>
                    </a:lnTo>
                    <a:lnTo>
                      <a:pt x="77" y="0"/>
                    </a:lnTo>
                    <a:lnTo>
                      <a:pt x="70" y="1"/>
                    </a:lnTo>
                    <a:lnTo>
                      <a:pt x="62" y="2"/>
                    </a:lnTo>
                    <a:lnTo>
                      <a:pt x="55" y="4"/>
                    </a:lnTo>
                    <a:lnTo>
                      <a:pt x="47" y="6"/>
                    </a:lnTo>
                    <a:lnTo>
                      <a:pt x="41" y="4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" name="Freeform 358"/>
              <p:cNvSpPr>
                <a:spLocks/>
              </p:cNvSpPr>
              <p:nvPr/>
            </p:nvSpPr>
            <p:spPr bwMode="auto">
              <a:xfrm>
                <a:off x="8101013" y="4037014"/>
                <a:ext cx="76200" cy="23813"/>
              </a:xfrm>
              <a:custGeom>
                <a:avLst/>
                <a:gdLst/>
                <a:ahLst/>
                <a:cxnLst>
                  <a:cxn ang="0">
                    <a:pos x="22" y="2"/>
                  </a:cxn>
                  <a:cxn ang="0">
                    <a:pos x="9" y="14"/>
                  </a:cxn>
                  <a:cxn ang="0">
                    <a:pos x="0" y="17"/>
                  </a:cxn>
                  <a:cxn ang="0">
                    <a:pos x="14" y="24"/>
                  </a:cxn>
                  <a:cxn ang="0">
                    <a:pos x="43" y="31"/>
                  </a:cxn>
                  <a:cxn ang="0">
                    <a:pos x="75" y="31"/>
                  </a:cxn>
                  <a:cxn ang="0">
                    <a:pos x="94" y="21"/>
                  </a:cxn>
                  <a:cxn ang="0">
                    <a:pos x="83" y="15"/>
                  </a:cxn>
                  <a:cxn ang="0">
                    <a:pos x="78" y="0"/>
                  </a:cxn>
                  <a:cxn ang="0">
                    <a:pos x="47" y="4"/>
                  </a:cxn>
                  <a:cxn ang="0">
                    <a:pos x="22" y="2"/>
                  </a:cxn>
                </a:cxnLst>
                <a:rect l="0" t="0" r="r" b="b"/>
                <a:pathLst>
                  <a:path w="94" h="31">
                    <a:moveTo>
                      <a:pt x="22" y="2"/>
                    </a:moveTo>
                    <a:lnTo>
                      <a:pt x="9" y="14"/>
                    </a:lnTo>
                    <a:lnTo>
                      <a:pt x="0" y="17"/>
                    </a:lnTo>
                    <a:lnTo>
                      <a:pt x="14" y="24"/>
                    </a:lnTo>
                    <a:lnTo>
                      <a:pt x="43" y="31"/>
                    </a:lnTo>
                    <a:lnTo>
                      <a:pt x="75" y="31"/>
                    </a:lnTo>
                    <a:lnTo>
                      <a:pt x="94" y="21"/>
                    </a:lnTo>
                    <a:lnTo>
                      <a:pt x="83" y="15"/>
                    </a:lnTo>
                    <a:lnTo>
                      <a:pt x="78" y="0"/>
                    </a:lnTo>
                    <a:lnTo>
                      <a:pt x="47" y="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" name="Freeform 364"/>
              <p:cNvSpPr>
                <a:spLocks/>
              </p:cNvSpPr>
              <p:nvPr/>
            </p:nvSpPr>
            <p:spPr bwMode="auto">
              <a:xfrm>
                <a:off x="8088313" y="4046539"/>
                <a:ext cx="100013" cy="25400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23" y="14"/>
                  </a:cxn>
                  <a:cxn ang="0">
                    <a:pos x="37" y="17"/>
                  </a:cxn>
                  <a:cxn ang="0">
                    <a:pos x="48" y="19"/>
                  </a:cxn>
                  <a:cxn ang="0">
                    <a:pos x="59" y="20"/>
                  </a:cxn>
                  <a:cxn ang="0">
                    <a:pos x="69" y="20"/>
                  </a:cxn>
                  <a:cxn ang="0">
                    <a:pos x="78" y="20"/>
                  </a:cxn>
                  <a:cxn ang="0">
                    <a:pos x="89" y="18"/>
                  </a:cxn>
                  <a:cxn ang="0">
                    <a:pos x="99" y="14"/>
                  </a:cxn>
                  <a:cxn ang="0">
                    <a:pos x="112" y="9"/>
                  </a:cxn>
                  <a:cxn ang="0">
                    <a:pos x="115" y="2"/>
                  </a:cxn>
                  <a:cxn ang="0">
                    <a:pos x="117" y="0"/>
                  </a:cxn>
                  <a:cxn ang="0">
                    <a:pos x="120" y="4"/>
                  </a:cxn>
                  <a:cxn ang="0">
                    <a:pos x="125" y="11"/>
                  </a:cxn>
                  <a:cxn ang="0">
                    <a:pos x="120" y="19"/>
                  </a:cxn>
                  <a:cxn ang="0">
                    <a:pos x="108" y="25"/>
                  </a:cxn>
                  <a:cxn ang="0">
                    <a:pos x="94" y="29"/>
                  </a:cxn>
                  <a:cxn ang="0">
                    <a:pos x="79" y="32"/>
                  </a:cxn>
                  <a:cxn ang="0">
                    <a:pos x="64" y="33"/>
                  </a:cxn>
                  <a:cxn ang="0">
                    <a:pos x="49" y="32"/>
                  </a:cxn>
                  <a:cxn ang="0">
                    <a:pos x="34" y="29"/>
                  </a:cxn>
                  <a:cxn ang="0">
                    <a:pos x="21" y="27"/>
                  </a:cxn>
                  <a:cxn ang="0">
                    <a:pos x="8" y="22"/>
                  </a:cxn>
                  <a:cxn ang="0">
                    <a:pos x="3" y="18"/>
                  </a:cxn>
                  <a:cxn ang="0">
                    <a:pos x="0" y="12"/>
                  </a:cxn>
                  <a:cxn ang="0">
                    <a:pos x="2" y="6"/>
                  </a:cxn>
                  <a:cxn ang="0">
                    <a:pos x="9" y="3"/>
                  </a:cxn>
                </a:cxnLst>
                <a:rect l="0" t="0" r="r" b="b"/>
                <a:pathLst>
                  <a:path w="125" h="33">
                    <a:moveTo>
                      <a:pt x="9" y="3"/>
                    </a:moveTo>
                    <a:lnTo>
                      <a:pt x="23" y="14"/>
                    </a:lnTo>
                    <a:lnTo>
                      <a:pt x="37" y="17"/>
                    </a:lnTo>
                    <a:lnTo>
                      <a:pt x="48" y="19"/>
                    </a:lnTo>
                    <a:lnTo>
                      <a:pt x="59" y="20"/>
                    </a:lnTo>
                    <a:lnTo>
                      <a:pt x="69" y="20"/>
                    </a:lnTo>
                    <a:lnTo>
                      <a:pt x="78" y="20"/>
                    </a:lnTo>
                    <a:lnTo>
                      <a:pt x="89" y="18"/>
                    </a:lnTo>
                    <a:lnTo>
                      <a:pt x="99" y="14"/>
                    </a:lnTo>
                    <a:lnTo>
                      <a:pt x="112" y="9"/>
                    </a:lnTo>
                    <a:lnTo>
                      <a:pt x="115" y="2"/>
                    </a:lnTo>
                    <a:lnTo>
                      <a:pt x="117" y="0"/>
                    </a:lnTo>
                    <a:lnTo>
                      <a:pt x="120" y="4"/>
                    </a:lnTo>
                    <a:lnTo>
                      <a:pt x="125" y="11"/>
                    </a:lnTo>
                    <a:lnTo>
                      <a:pt x="120" y="19"/>
                    </a:lnTo>
                    <a:lnTo>
                      <a:pt x="108" y="25"/>
                    </a:lnTo>
                    <a:lnTo>
                      <a:pt x="94" y="29"/>
                    </a:lnTo>
                    <a:lnTo>
                      <a:pt x="79" y="32"/>
                    </a:lnTo>
                    <a:lnTo>
                      <a:pt x="64" y="33"/>
                    </a:lnTo>
                    <a:lnTo>
                      <a:pt x="49" y="32"/>
                    </a:lnTo>
                    <a:lnTo>
                      <a:pt x="34" y="29"/>
                    </a:lnTo>
                    <a:lnTo>
                      <a:pt x="21" y="27"/>
                    </a:lnTo>
                    <a:lnTo>
                      <a:pt x="8" y="22"/>
                    </a:lnTo>
                    <a:lnTo>
                      <a:pt x="3" y="18"/>
                    </a:lnTo>
                    <a:lnTo>
                      <a:pt x="0" y="12"/>
                    </a:lnTo>
                    <a:lnTo>
                      <a:pt x="2" y="6"/>
                    </a:lnTo>
                    <a:lnTo>
                      <a:pt x="9" y="3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" name="Freeform 370"/>
              <p:cNvSpPr>
                <a:spLocks/>
              </p:cNvSpPr>
              <p:nvPr/>
            </p:nvSpPr>
            <p:spPr bwMode="auto">
              <a:xfrm>
                <a:off x="8075613" y="4068764"/>
                <a:ext cx="125413" cy="49213"/>
              </a:xfrm>
              <a:custGeom>
                <a:avLst/>
                <a:gdLst/>
                <a:ahLst/>
                <a:cxnLst>
                  <a:cxn ang="0">
                    <a:pos x="2" y="34"/>
                  </a:cxn>
                  <a:cxn ang="0">
                    <a:pos x="10" y="43"/>
                  </a:cxn>
                  <a:cxn ang="0">
                    <a:pos x="25" y="51"/>
                  </a:cxn>
                  <a:cxn ang="0">
                    <a:pos x="44" y="58"/>
                  </a:cxn>
                  <a:cxn ang="0">
                    <a:pos x="68" y="60"/>
                  </a:cxn>
                  <a:cxn ang="0">
                    <a:pos x="92" y="61"/>
                  </a:cxn>
                  <a:cxn ang="0">
                    <a:pos x="116" y="58"/>
                  </a:cxn>
                  <a:cxn ang="0">
                    <a:pos x="138" y="50"/>
                  </a:cxn>
                  <a:cxn ang="0">
                    <a:pos x="156" y="38"/>
                  </a:cxn>
                  <a:cxn ang="0">
                    <a:pos x="159" y="24"/>
                  </a:cxn>
                  <a:cxn ang="0">
                    <a:pos x="157" y="15"/>
                  </a:cxn>
                  <a:cxn ang="0">
                    <a:pos x="152" y="9"/>
                  </a:cxn>
                  <a:cxn ang="0">
                    <a:pos x="140" y="4"/>
                  </a:cxn>
                  <a:cxn ang="0">
                    <a:pos x="127" y="14"/>
                  </a:cxn>
                  <a:cxn ang="0">
                    <a:pos x="114" y="21"/>
                  </a:cxn>
                  <a:cxn ang="0">
                    <a:pos x="99" y="24"/>
                  </a:cxn>
                  <a:cxn ang="0">
                    <a:pos x="84" y="27"/>
                  </a:cxn>
                  <a:cxn ang="0">
                    <a:pos x="68" y="27"/>
                  </a:cxn>
                  <a:cxn ang="0">
                    <a:pos x="53" y="23"/>
                  </a:cxn>
                  <a:cxn ang="0">
                    <a:pos x="36" y="19"/>
                  </a:cxn>
                  <a:cxn ang="0">
                    <a:pos x="23" y="12"/>
                  </a:cxn>
                  <a:cxn ang="0">
                    <a:pos x="23" y="0"/>
                  </a:cxn>
                  <a:cxn ang="0">
                    <a:pos x="13" y="4"/>
                  </a:cxn>
                  <a:cxn ang="0">
                    <a:pos x="4" y="11"/>
                  </a:cxn>
                  <a:cxn ang="0">
                    <a:pos x="0" y="20"/>
                  </a:cxn>
                  <a:cxn ang="0">
                    <a:pos x="2" y="34"/>
                  </a:cxn>
                </a:cxnLst>
                <a:rect l="0" t="0" r="r" b="b"/>
                <a:pathLst>
                  <a:path w="159" h="61">
                    <a:moveTo>
                      <a:pt x="2" y="34"/>
                    </a:moveTo>
                    <a:lnTo>
                      <a:pt x="10" y="43"/>
                    </a:lnTo>
                    <a:lnTo>
                      <a:pt x="25" y="51"/>
                    </a:lnTo>
                    <a:lnTo>
                      <a:pt x="44" y="58"/>
                    </a:lnTo>
                    <a:lnTo>
                      <a:pt x="68" y="60"/>
                    </a:lnTo>
                    <a:lnTo>
                      <a:pt x="92" y="61"/>
                    </a:lnTo>
                    <a:lnTo>
                      <a:pt x="116" y="58"/>
                    </a:lnTo>
                    <a:lnTo>
                      <a:pt x="138" y="50"/>
                    </a:lnTo>
                    <a:lnTo>
                      <a:pt x="156" y="38"/>
                    </a:lnTo>
                    <a:lnTo>
                      <a:pt x="159" y="24"/>
                    </a:lnTo>
                    <a:lnTo>
                      <a:pt x="157" y="15"/>
                    </a:lnTo>
                    <a:lnTo>
                      <a:pt x="152" y="9"/>
                    </a:lnTo>
                    <a:lnTo>
                      <a:pt x="140" y="4"/>
                    </a:lnTo>
                    <a:lnTo>
                      <a:pt x="127" y="14"/>
                    </a:lnTo>
                    <a:lnTo>
                      <a:pt x="114" y="21"/>
                    </a:lnTo>
                    <a:lnTo>
                      <a:pt x="99" y="24"/>
                    </a:lnTo>
                    <a:lnTo>
                      <a:pt x="84" y="27"/>
                    </a:lnTo>
                    <a:lnTo>
                      <a:pt x="68" y="27"/>
                    </a:lnTo>
                    <a:lnTo>
                      <a:pt x="53" y="23"/>
                    </a:lnTo>
                    <a:lnTo>
                      <a:pt x="36" y="19"/>
                    </a:lnTo>
                    <a:lnTo>
                      <a:pt x="23" y="12"/>
                    </a:lnTo>
                    <a:lnTo>
                      <a:pt x="23" y="0"/>
                    </a:lnTo>
                    <a:lnTo>
                      <a:pt x="13" y="4"/>
                    </a:lnTo>
                    <a:lnTo>
                      <a:pt x="4" y="11"/>
                    </a:lnTo>
                    <a:lnTo>
                      <a:pt x="0" y="20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" name="Freeform 427"/>
              <p:cNvSpPr>
                <a:spLocks/>
              </p:cNvSpPr>
              <p:nvPr/>
            </p:nvSpPr>
            <p:spPr bwMode="auto">
              <a:xfrm>
                <a:off x="8099425" y="4090988"/>
                <a:ext cx="85725" cy="206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6" y="24"/>
                  </a:cxn>
                  <a:cxn ang="0">
                    <a:pos x="26" y="26"/>
                  </a:cxn>
                  <a:cxn ang="0">
                    <a:pos x="78" y="26"/>
                  </a:cxn>
                  <a:cxn ang="0">
                    <a:pos x="110" y="16"/>
                  </a:cxn>
                  <a:cxn ang="0">
                    <a:pos x="109" y="6"/>
                  </a:cxn>
                  <a:cxn ang="0">
                    <a:pos x="105" y="1"/>
                  </a:cxn>
                  <a:cxn ang="0">
                    <a:pos x="98" y="0"/>
                  </a:cxn>
                  <a:cxn ang="0">
                    <a:pos x="89" y="3"/>
                  </a:cxn>
                  <a:cxn ang="0">
                    <a:pos x="59" y="4"/>
                  </a:cxn>
                  <a:cxn ang="0">
                    <a:pos x="50" y="4"/>
                  </a:cxn>
                  <a:cxn ang="0">
                    <a:pos x="42" y="3"/>
                  </a:cxn>
                  <a:cxn ang="0">
                    <a:pos x="34" y="2"/>
                  </a:cxn>
                  <a:cxn ang="0">
                    <a:pos x="28" y="2"/>
                  </a:cxn>
                  <a:cxn ang="0">
                    <a:pos x="21" y="2"/>
                  </a:cxn>
                  <a:cxn ang="0">
                    <a:pos x="15" y="4"/>
                  </a:cxn>
                  <a:cxn ang="0">
                    <a:pos x="9" y="7"/>
                  </a:cxn>
                  <a:cxn ang="0">
                    <a:pos x="0" y="11"/>
                  </a:cxn>
                </a:cxnLst>
                <a:rect l="0" t="0" r="r" b="b"/>
                <a:pathLst>
                  <a:path w="110" h="26">
                    <a:moveTo>
                      <a:pt x="0" y="11"/>
                    </a:moveTo>
                    <a:lnTo>
                      <a:pt x="6" y="24"/>
                    </a:lnTo>
                    <a:lnTo>
                      <a:pt x="26" y="26"/>
                    </a:lnTo>
                    <a:lnTo>
                      <a:pt x="78" y="26"/>
                    </a:lnTo>
                    <a:lnTo>
                      <a:pt x="110" y="16"/>
                    </a:lnTo>
                    <a:lnTo>
                      <a:pt x="109" y="6"/>
                    </a:lnTo>
                    <a:lnTo>
                      <a:pt x="105" y="1"/>
                    </a:lnTo>
                    <a:lnTo>
                      <a:pt x="98" y="0"/>
                    </a:lnTo>
                    <a:lnTo>
                      <a:pt x="89" y="3"/>
                    </a:lnTo>
                    <a:lnTo>
                      <a:pt x="59" y="4"/>
                    </a:lnTo>
                    <a:lnTo>
                      <a:pt x="50" y="4"/>
                    </a:lnTo>
                    <a:lnTo>
                      <a:pt x="42" y="3"/>
                    </a:lnTo>
                    <a:lnTo>
                      <a:pt x="34" y="2"/>
                    </a:lnTo>
                    <a:lnTo>
                      <a:pt x="28" y="2"/>
                    </a:lnTo>
                    <a:lnTo>
                      <a:pt x="21" y="2"/>
                    </a:lnTo>
                    <a:lnTo>
                      <a:pt x="15" y="4"/>
                    </a:lnTo>
                    <a:lnTo>
                      <a:pt x="9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" name="Freeform 428"/>
              <p:cNvSpPr>
                <a:spLocks/>
              </p:cNvSpPr>
              <p:nvPr/>
            </p:nvSpPr>
            <p:spPr bwMode="auto">
              <a:xfrm>
                <a:off x="8101013" y="4092576"/>
                <a:ext cx="82550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3"/>
                  </a:cxn>
                  <a:cxn ang="0">
                    <a:pos x="2" y="15"/>
                  </a:cxn>
                  <a:cxn ang="0">
                    <a:pos x="3" y="19"/>
                  </a:cxn>
                  <a:cxn ang="0">
                    <a:pos x="5" y="22"/>
                  </a:cxn>
                  <a:cxn ang="0">
                    <a:pos x="9" y="23"/>
                  </a:cxn>
                  <a:cxn ang="0">
                    <a:pos x="15" y="23"/>
                  </a:cxn>
                  <a:cxn ang="0">
                    <a:pos x="20" y="23"/>
                  </a:cxn>
                  <a:cxn ang="0">
                    <a:pos x="24" y="24"/>
                  </a:cxn>
                  <a:cxn ang="0">
                    <a:pos x="30" y="24"/>
                  </a:cxn>
                  <a:cxn ang="0">
                    <a:pos x="37" y="24"/>
                  </a:cxn>
                  <a:cxn ang="0">
                    <a:pos x="43" y="24"/>
                  </a:cxn>
                  <a:cxn ang="0">
                    <a:pos x="48" y="24"/>
                  </a:cxn>
                  <a:cxn ang="0">
                    <a:pos x="54" y="24"/>
                  </a:cxn>
                  <a:cxn ang="0">
                    <a:pos x="61" y="24"/>
                  </a:cxn>
                  <a:cxn ang="0">
                    <a:pos x="67" y="24"/>
                  </a:cxn>
                  <a:cxn ang="0">
                    <a:pos x="73" y="24"/>
                  </a:cxn>
                  <a:cxn ang="0">
                    <a:pos x="81" y="22"/>
                  </a:cxn>
                  <a:cxn ang="0">
                    <a:pos x="89" y="20"/>
                  </a:cxn>
                  <a:cxn ang="0">
                    <a:pos x="96" y="17"/>
                  </a:cxn>
                  <a:cxn ang="0">
                    <a:pos x="104" y="15"/>
                  </a:cxn>
                  <a:cxn ang="0">
                    <a:pos x="102" y="5"/>
                  </a:cxn>
                  <a:cxn ang="0">
                    <a:pos x="99" y="0"/>
                  </a:cxn>
                  <a:cxn ang="0">
                    <a:pos x="93" y="0"/>
                  </a:cxn>
                  <a:cxn ang="0">
                    <a:pos x="84" y="2"/>
                  </a:cxn>
                  <a:cxn ang="0">
                    <a:pos x="77" y="2"/>
                  </a:cxn>
                  <a:cxn ang="0">
                    <a:pos x="70" y="2"/>
                  </a:cxn>
                  <a:cxn ang="0">
                    <a:pos x="63" y="4"/>
                  </a:cxn>
                  <a:cxn ang="0">
                    <a:pos x="55" y="4"/>
                  </a:cxn>
                  <a:cxn ang="0">
                    <a:pos x="46" y="4"/>
                  </a:cxn>
                  <a:cxn ang="0">
                    <a:pos x="38" y="2"/>
                  </a:cxn>
                  <a:cxn ang="0">
                    <a:pos x="31" y="1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4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104" h="24">
                    <a:moveTo>
                      <a:pt x="0" y="9"/>
                    </a:moveTo>
                    <a:lnTo>
                      <a:pt x="1" y="13"/>
                    </a:lnTo>
                    <a:lnTo>
                      <a:pt x="2" y="15"/>
                    </a:lnTo>
                    <a:lnTo>
                      <a:pt x="3" y="19"/>
                    </a:lnTo>
                    <a:lnTo>
                      <a:pt x="5" y="22"/>
                    </a:lnTo>
                    <a:lnTo>
                      <a:pt x="9" y="23"/>
                    </a:lnTo>
                    <a:lnTo>
                      <a:pt x="15" y="23"/>
                    </a:lnTo>
                    <a:lnTo>
                      <a:pt x="20" y="23"/>
                    </a:lnTo>
                    <a:lnTo>
                      <a:pt x="24" y="24"/>
                    </a:lnTo>
                    <a:lnTo>
                      <a:pt x="30" y="24"/>
                    </a:lnTo>
                    <a:lnTo>
                      <a:pt x="37" y="24"/>
                    </a:lnTo>
                    <a:lnTo>
                      <a:pt x="43" y="24"/>
                    </a:lnTo>
                    <a:lnTo>
                      <a:pt x="48" y="24"/>
                    </a:lnTo>
                    <a:lnTo>
                      <a:pt x="54" y="24"/>
                    </a:lnTo>
                    <a:lnTo>
                      <a:pt x="61" y="24"/>
                    </a:lnTo>
                    <a:lnTo>
                      <a:pt x="67" y="24"/>
                    </a:lnTo>
                    <a:lnTo>
                      <a:pt x="73" y="24"/>
                    </a:lnTo>
                    <a:lnTo>
                      <a:pt x="81" y="22"/>
                    </a:lnTo>
                    <a:lnTo>
                      <a:pt x="89" y="20"/>
                    </a:lnTo>
                    <a:lnTo>
                      <a:pt x="96" y="17"/>
                    </a:lnTo>
                    <a:lnTo>
                      <a:pt x="104" y="15"/>
                    </a:lnTo>
                    <a:lnTo>
                      <a:pt x="102" y="5"/>
                    </a:lnTo>
                    <a:lnTo>
                      <a:pt x="99" y="0"/>
                    </a:lnTo>
                    <a:lnTo>
                      <a:pt x="93" y="0"/>
                    </a:lnTo>
                    <a:lnTo>
                      <a:pt x="84" y="2"/>
                    </a:lnTo>
                    <a:lnTo>
                      <a:pt x="77" y="2"/>
                    </a:lnTo>
                    <a:lnTo>
                      <a:pt x="70" y="2"/>
                    </a:lnTo>
                    <a:lnTo>
                      <a:pt x="63" y="4"/>
                    </a:lnTo>
                    <a:lnTo>
                      <a:pt x="55" y="4"/>
                    </a:lnTo>
                    <a:lnTo>
                      <a:pt x="46" y="4"/>
                    </a:lnTo>
                    <a:lnTo>
                      <a:pt x="38" y="2"/>
                    </a:lnTo>
                    <a:lnTo>
                      <a:pt x="31" y="1"/>
                    </a:lnTo>
                    <a:lnTo>
                      <a:pt x="25" y="1"/>
                    </a:lnTo>
                    <a:lnTo>
                      <a:pt x="20" y="1"/>
                    </a:lnTo>
                    <a:lnTo>
                      <a:pt x="14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" name="Freeform 429"/>
              <p:cNvSpPr>
                <a:spLocks/>
              </p:cNvSpPr>
              <p:nvPr/>
            </p:nvSpPr>
            <p:spPr bwMode="auto">
              <a:xfrm>
                <a:off x="8104188" y="4094163"/>
                <a:ext cx="77788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2"/>
                  </a:cxn>
                  <a:cxn ang="0">
                    <a:pos x="3" y="15"/>
                  </a:cxn>
                  <a:cxn ang="0">
                    <a:pos x="4" y="19"/>
                  </a:cxn>
                  <a:cxn ang="0">
                    <a:pos x="5" y="21"/>
                  </a:cxn>
                  <a:cxn ang="0">
                    <a:pos x="9" y="22"/>
                  </a:cxn>
                  <a:cxn ang="0">
                    <a:pos x="14" y="22"/>
                  </a:cxn>
                  <a:cxn ang="0">
                    <a:pos x="19" y="22"/>
                  </a:cxn>
                  <a:cxn ang="0">
                    <a:pos x="23" y="23"/>
                  </a:cxn>
                  <a:cxn ang="0">
                    <a:pos x="29" y="23"/>
                  </a:cxn>
                  <a:cxn ang="0">
                    <a:pos x="35" y="23"/>
                  </a:cxn>
                  <a:cxn ang="0">
                    <a:pos x="41" y="23"/>
                  </a:cxn>
                  <a:cxn ang="0">
                    <a:pos x="47" y="23"/>
                  </a:cxn>
                  <a:cxn ang="0">
                    <a:pos x="53" y="23"/>
                  </a:cxn>
                  <a:cxn ang="0">
                    <a:pos x="59" y="23"/>
                  </a:cxn>
                  <a:cxn ang="0">
                    <a:pos x="65" y="23"/>
                  </a:cxn>
                  <a:cxn ang="0">
                    <a:pos x="71" y="23"/>
                  </a:cxn>
                  <a:cxn ang="0">
                    <a:pos x="77" y="21"/>
                  </a:cxn>
                  <a:cxn ang="0">
                    <a:pos x="84" y="19"/>
                  </a:cxn>
                  <a:cxn ang="0">
                    <a:pos x="91" y="16"/>
                  </a:cxn>
                  <a:cxn ang="0">
                    <a:pos x="99" y="14"/>
                  </a:cxn>
                  <a:cxn ang="0">
                    <a:pos x="98" y="5"/>
                  </a:cxn>
                  <a:cxn ang="0">
                    <a:pos x="96" y="0"/>
                  </a:cxn>
                  <a:cxn ang="0">
                    <a:pos x="90" y="0"/>
                  </a:cxn>
                  <a:cxn ang="0">
                    <a:pos x="81" y="3"/>
                  </a:cxn>
                  <a:cxn ang="0">
                    <a:pos x="74" y="3"/>
                  </a:cxn>
                  <a:cxn ang="0">
                    <a:pos x="67" y="3"/>
                  </a:cxn>
                  <a:cxn ang="0">
                    <a:pos x="60" y="4"/>
                  </a:cxn>
                  <a:cxn ang="0">
                    <a:pos x="54" y="4"/>
                  </a:cxn>
                  <a:cxn ang="0">
                    <a:pos x="45" y="4"/>
                  </a:cxn>
                  <a:cxn ang="0">
                    <a:pos x="37" y="3"/>
                  </a:cxn>
                  <a:cxn ang="0">
                    <a:pos x="31" y="1"/>
                  </a:cxn>
                  <a:cxn ang="0">
                    <a:pos x="24" y="1"/>
                  </a:cxn>
                  <a:cxn ang="0">
                    <a:pos x="19" y="1"/>
                  </a:cxn>
                  <a:cxn ang="0">
                    <a:pos x="13" y="3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99" h="23">
                    <a:moveTo>
                      <a:pt x="0" y="9"/>
                    </a:moveTo>
                    <a:lnTo>
                      <a:pt x="1" y="12"/>
                    </a:lnTo>
                    <a:lnTo>
                      <a:pt x="3" y="15"/>
                    </a:lnTo>
                    <a:lnTo>
                      <a:pt x="4" y="19"/>
                    </a:lnTo>
                    <a:lnTo>
                      <a:pt x="5" y="21"/>
                    </a:lnTo>
                    <a:lnTo>
                      <a:pt x="9" y="22"/>
                    </a:lnTo>
                    <a:lnTo>
                      <a:pt x="14" y="22"/>
                    </a:lnTo>
                    <a:lnTo>
                      <a:pt x="19" y="22"/>
                    </a:lnTo>
                    <a:lnTo>
                      <a:pt x="23" y="23"/>
                    </a:lnTo>
                    <a:lnTo>
                      <a:pt x="29" y="23"/>
                    </a:lnTo>
                    <a:lnTo>
                      <a:pt x="35" y="23"/>
                    </a:lnTo>
                    <a:lnTo>
                      <a:pt x="41" y="23"/>
                    </a:lnTo>
                    <a:lnTo>
                      <a:pt x="47" y="23"/>
                    </a:lnTo>
                    <a:lnTo>
                      <a:pt x="53" y="23"/>
                    </a:lnTo>
                    <a:lnTo>
                      <a:pt x="59" y="23"/>
                    </a:lnTo>
                    <a:lnTo>
                      <a:pt x="65" y="23"/>
                    </a:lnTo>
                    <a:lnTo>
                      <a:pt x="71" y="23"/>
                    </a:lnTo>
                    <a:lnTo>
                      <a:pt x="77" y="21"/>
                    </a:lnTo>
                    <a:lnTo>
                      <a:pt x="84" y="19"/>
                    </a:lnTo>
                    <a:lnTo>
                      <a:pt x="91" y="16"/>
                    </a:lnTo>
                    <a:lnTo>
                      <a:pt x="99" y="14"/>
                    </a:lnTo>
                    <a:lnTo>
                      <a:pt x="98" y="5"/>
                    </a:lnTo>
                    <a:lnTo>
                      <a:pt x="96" y="0"/>
                    </a:lnTo>
                    <a:lnTo>
                      <a:pt x="90" y="0"/>
                    </a:lnTo>
                    <a:lnTo>
                      <a:pt x="81" y="3"/>
                    </a:lnTo>
                    <a:lnTo>
                      <a:pt x="74" y="3"/>
                    </a:lnTo>
                    <a:lnTo>
                      <a:pt x="67" y="3"/>
                    </a:lnTo>
                    <a:lnTo>
                      <a:pt x="60" y="4"/>
                    </a:lnTo>
                    <a:lnTo>
                      <a:pt x="54" y="4"/>
                    </a:lnTo>
                    <a:lnTo>
                      <a:pt x="45" y="4"/>
                    </a:lnTo>
                    <a:lnTo>
                      <a:pt x="37" y="3"/>
                    </a:lnTo>
                    <a:lnTo>
                      <a:pt x="31" y="1"/>
                    </a:lnTo>
                    <a:lnTo>
                      <a:pt x="24" y="1"/>
                    </a:lnTo>
                    <a:lnTo>
                      <a:pt x="19" y="1"/>
                    </a:lnTo>
                    <a:lnTo>
                      <a:pt x="13" y="3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" name="Freeform 430"/>
              <p:cNvSpPr>
                <a:spLocks/>
              </p:cNvSpPr>
              <p:nvPr/>
            </p:nvSpPr>
            <p:spPr bwMode="auto">
              <a:xfrm>
                <a:off x="8105775" y="4094163"/>
                <a:ext cx="74613" cy="17463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2" y="18"/>
                  </a:cxn>
                  <a:cxn ang="0">
                    <a:pos x="3" y="20"/>
                  </a:cxn>
                  <a:cxn ang="0">
                    <a:pos x="8" y="20"/>
                  </a:cxn>
                  <a:cxn ang="0">
                    <a:pos x="12" y="21"/>
                  </a:cxn>
                  <a:cxn ang="0">
                    <a:pos x="17" y="21"/>
                  </a:cxn>
                  <a:cxn ang="0">
                    <a:pos x="22" y="22"/>
                  </a:cxn>
                  <a:cxn ang="0">
                    <a:pos x="27" y="22"/>
                  </a:cxn>
                  <a:cxn ang="0">
                    <a:pos x="33" y="22"/>
                  </a:cxn>
                  <a:cxn ang="0">
                    <a:pos x="38" y="22"/>
                  </a:cxn>
                  <a:cxn ang="0">
                    <a:pos x="43" y="22"/>
                  </a:cxn>
                  <a:cxn ang="0">
                    <a:pos x="49" y="22"/>
                  </a:cxn>
                  <a:cxn ang="0">
                    <a:pos x="54" y="22"/>
                  </a:cxn>
                  <a:cxn ang="0">
                    <a:pos x="60" y="22"/>
                  </a:cxn>
                  <a:cxn ang="0">
                    <a:pos x="65" y="22"/>
                  </a:cxn>
                  <a:cxn ang="0">
                    <a:pos x="72" y="20"/>
                  </a:cxn>
                  <a:cxn ang="0">
                    <a:pos x="79" y="18"/>
                  </a:cxn>
                  <a:cxn ang="0">
                    <a:pos x="86" y="15"/>
                  </a:cxn>
                  <a:cxn ang="0">
                    <a:pos x="93" y="13"/>
                  </a:cxn>
                  <a:cxn ang="0">
                    <a:pos x="92" y="5"/>
                  </a:cxn>
                  <a:cxn ang="0">
                    <a:pos x="90" y="0"/>
                  </a:cxn>
                  <a:cxn ang="0">
                    <a:pos x="84" y="0"/>
                  </a:cxn>
                  <a:cxn ang="0">
                    <a:pos x="76" y="3"/>
                  </a:cxn>
                  <a:cxn ang="0">
                    <a:pos x="69" y="4"/>
                  </a:cxn>
                  <a:cxn ang="0">
                    <a:pos x="63" y="4"/>
                  </a:cxn>
                  <a:cxn ang="0">
                    <a:pos x="56" y="4"/>
                  </a:cxn>
                  <a:cxn ang="0">
                    <a:pos x="50" y="4"/>
                  </a:cxn>
                  <a:cxn ang="0">
                    <a:pos x="42" y="4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3" y="2"/>
                  </a:cxn>
                  <a:cxn ang="0">
                    <a:pos x="17" y="3"/>
                  </a:cxn>
                  <a:cxn ang="0">
                    <a:pos x="12" y="4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93" h="22">
                    <a:moveTo>
                      <a:pt x="0" y="10"/>
                    </a:moveTo>
                    <a:lnTo>
                      <a:pt x="1" y="12"/>
                    </a:lnTo>
                    <a:lnTo>
                      <a:pt x="2" y="14"/>
                    </a:lnTo>
                    <a:lnTo>
                      <a:pt x="2" y="18"/>
                    </a:lnTo>
                    <a:lnTo>
                      <a:pt x="3" y="20"/>
                    </a:lnTo>
                    <a:lnTo>
                      <a:pt x="8" y="20"/>
                    </a:lnTo>
                    <a:lnTo>
                      <a:pt x="12" y="21"/>
                    </a:lnTo>
                    <a:lnTo>
                      <a:pt x="17" y="21"/>
                    </a:lnTo>
                    <a:lnTo>
                      <a:pt x="22" y="22"/>
                    </a:lnTo>
                    <a:lnTo>
                      <a:pt x="27" y="22"/>
                    </a:lnTo>
                    <a:lnTo>
                      <a:pt x="33" y="22"/>
                    </a:lnTo>
                    <a:lnTo>
                      <a:pt x="38" y="22"/>
                    </a:lnTo>
                    <a:lnTo>
                      <a:pt x="43" y="22"/>
                    </a:lnTo>
                    <a:lnTo>
                      <a:pt x="49" y="22"/>
                    </a:lnTo>
                    <a:lnTo>
                      <a:pt x="54" y="22"/>
                    </a:lnTo>
                    <a:lnTo>
                      <a:pt x="60" y="22"/>
                    </a:lnTo>
                    <a:lnTo>
                      <a:pt x="65" y="22"/>
                    </a:lnTo>
                    <a:lnTo>
                      <a:pt x="72" y="20"/>
                    </a:lnTo>
                    <a:lnTo>
                      <a:pt x="79" y="18"/>
                    </a:lnTo>
                    <a:lnTo>
                      <a:pt x="86" y="15"/>
                    </a:lnTo>
                    <a:lnTo>
                      <a:pt x="93" y="13"/>
                    </a:lnTo>
                    <a:lnTo>
                      <a:pt x="92" y="5"/>
                    </a:lnTo>
                    <a:lnTo>
                      <a:pt x="90" y="0"/>
                    </a:lnTo>
                    <a:lnTo>
                      <a:pt x="84" y="0"/>
                    </a:lnTo>
                    <a:lnTo>
                      <a:pt x="76" y="3"/>
                    </a:lnTo>
                    <a:lnTo>
                      <a:pt x="69" y="4"/>
                    </a:lnTo>
                    <a:lnTo>
                      <a:pt x="63" y="4"/>
                    </a:lnTo>
                    <a:lnTo>
                      <a:pt x="56" y="4"/>
                    </a:lnTo>
                    <a:lnTo>
                      <a:pt x="50" y="4"/>
                    </a:lnTo>
                    <a:lnTo>
                      <a:pt x="42" y="4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3" y="2"/>
                    </a:lnTo>
                    <a:lnTo>
                      <a:pt x="17" y="3"/>
                    </a:lnTo>
                    <a:lnTo>
                      <a:pt x="12" y="4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" name="Freeform 431"/>
              <p:cNvSpPr>
                <a:spLocks/>
              </p:cNvSpPr>
              <p:nvPr/>
            </p:nvSpPr>
            <p:spPr bwMode="auto">
              <a:xfrm>
                <a:off x="8108950" y="4095751"/>
                <a:ext cx="69850" cy="1587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2" y="13"/>
                  </a:cxn>
                  <a:cxn ang="0">
                    <a:pos x="3" y="16"/>
                  </a:cxn>
                  <a:cxn ang="0">
                    <a:pos x="5" y="18"/>
                  </a:cxn>
                  <a:cxn ang="0">
                    <a:pos x="8" y="18"/>
                  </a:cxn>
                  <a:cxn ang="0">
                    <a:pos x="13" y="19"/>
                  </a:cxn>
                  <a:cxn ang="0">
                    <a:pos x="16" y="19"/>
                  </a:cxn>
                  <a:cxn ang="0">
                    <a:pos x="21" y="20"/>
                  </a:cxn>
                  <a:cxn ang="0">
                    <a:pos x="27" y="20"/>
                  </a:cxn>
                  <a:cxn ang="0">
                    <a:pos x="31" y="20"/>
                  </a:cxn>
                  <a:cxn ang="0">
                    <a:pos x="37" y="20"/>
                  </a:cxn>
                  <a:cxn ang="0">
                    <a:pos x="43" y="20"/>
                  </a:cxn>
                  <a:cxn ang="0">
                    <a:pos x="47" y="20"/>
                  </a:cxn>
                  <a:cxn ang="0">
                    <a:pos x="53" y="20"/>
                  </a:cxn>
                  <a:cxn ang="0">
                    <a:pos x="58" y="19"/>
                  </a:cxn>
                  <a:cxn ang="0">
                    <a:pos x="63" y="19"/>
                  </a:cxn>
                  <a:cxn ang="0">
                    <a:pos x="69" y="17"/>
                  </a:cxn>
                  <a:cxn ang="0">
                    <a:pos x="76" y="16"/>
                  </a:cxn>
                  <a:cxn ang="0">
                    <a:pos x="83" y="13"/>
                  </a:cxn>
                  <a:cxn ang="0">
                    <a:pos x="89" y="12"/>
                  </a:cxn>
                  <a:cxn ang="0">
                    <a:pos x="88" y="4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3" y="2"/>
                  </a:cxn>
                  <a:cxn ang="0">
                    <a:pos x="67" y="3"/>
                  </a:cxn>
                  <a:cxn ang="0">
                    <a:pos x="61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0" y="3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2" y="1"/>
                  </a:cxn>
                  <a:cxn ang="0">
                    <a:pos x="17" y="2"/>
                  </a:cxn>
                  <a:cxn ang="0">
                    <a:pos x="12" y="3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89" h="20">
                    <a:moveTo>
                      <a:pt x="0" y="9"/>
                    </a:moveTo>
                    <a:lnTo>
                      <a:pt x="1" y="11"/>
                    </a:lnTo>
                    <a:lnTo>
                      <a:pt x="2" y="13"/>
                    </a:lnTo>
                    <a:lnTo>
                      <a:pt x="3" y="16"/>
                    </a:lnTo>
                    <a:lnTo>
                      <a:pt x="5" y="18"/>
                    </a:lnTo>
                    <a:lnTo>
                      <a:pt x="8" y="18"/>
                    </a:lnTo>
                    <a:lnTo>
                      <a:pt x="13" y="19"/>
                    </a:lnTo>
                    <a:lnTo>
                      <a:pt x="16" y="19"/>
                    </a:lnTo>
                    <a:lnTo>
                      <a:pt x="21" y="20"/>
                    </a:lnTo>
                    <a:lnTo>
                      <a:pt x="27" y="20"/>
                    </a:lnTo>
                    <a:lnTo>
                      <a:pt x="31" y="20"/>
                    </a:lnTo>
                    <a:lnTo>
                      <a:pt x="37" y="20"/>
                    </a:lnTo>
                    <a:lnTo>
                      <a:pt x="43" y="20"/>
                    </a:lnTo>
                    <a:lnTo>
                      <a:pt x="47" y="20"/>
                    </a:lnTo>
                    <a:lnTo>
                      <a:pt x="53" y="20"/>
                    </a:lnTo>
                    <a:lnTo>
                      <a:pt x="58" y="19"/>
                    </a:lnTo>
                    <a:lnTo>
                      <a:pt x="63" y="19"/>
                    </a:lnTo>
                    <a:lnTo>
                      <a:pt x="69" y="17"/>
                    </a:lnTo>
                    <a:lnTo>
                      <a:pt x="76" y="16"/>
                    </a:lnTo>
                    <a:lnTo>
                      <a:pt x="83" y="13"/>
                    </a:lnTo>
                    <a:lnTo>
                      <a:pt x="89" y="12"/>
                    </a:lnTo>
                    <a:lnTo>
                      <a:pt x="88" y="4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3" y="2"/>
                    </a:lnTo>
                    <a:lnTo>
                      <a:pt x="67" y="3"/>
                    </a:lnTo>
                    <a:lnTo>
                      <a:pt x="61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0" y="3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2" y="1"/>
                    </a:lnTo>
                    <a:lnTo>
                      <a:pt x="17" y="2"/>
                    </a:lnTo>
                    <a:lnTo>
                      <a:pt x="12" y="3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" name="Freeform 432"/>
              <p:cNvSpPr>
                <a:spLocks/>
              </p:cNvSpPr>
              <p:nvPr/>
            </p:nvSpPr>
            <p:spPr bwMode="auto">
              <a:xfrm>
                <a:off x="8110538" y="4095751"/>
                <a:ext cx="66675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3" y="12"/>
                  </a:cxn>
                  <a:cxn ang="0">
                    <a:pos x="4" y="14"/>
                  </a:cxn>
                  <a:cxn ang="0">
                    <a:pos x="5" y="16"/>
                  </a:cxn>
                  <a:cxn ang="0">
                    <a:pos x="8" y="17"/>
                  </a:cxn>
                  <a:cxn ang="0">
                    <a:pos x="13" y="17"/>
                  </a:cxn>
                  <a:cxn ang="0">
                    <a:pos x="16" y="18"/>
                  </a:cxn>
                  <a:cxn ang="0">
                    <a:pos x="21" y="19"/>
                  </a:cxn>
                  <a:cxn ang="0">
                    <a:pos x="26" y="19"/>
                  </a:cxn>
                  <a:cxn ang="0">
                    <a:pos x="30" y="19"/>
                  </a:cxn>
                  <a:cxn ang="0">
                    <a:pos x="36" y="19"/>
                  </a:cxn>
                  <a:cxn ang="0">
                    <a:pos x="41" y="18"/>
                  </a:cxn>
                  <a:cxn ang="0">
                    <a:pos x="45" y="18"/>
                  </a:cxn>
                  <a:cxn ang="0">
                    <a:pos x="51" y="18"/>
                  </a:cxn>
                  <a:cxn ang="0">
                    <a:pos x="56" y="18"/>
                  </a:cxn>
                  <a:cxn ang="0">
                    <a:pos x="60" y="18"/>
                  </a:cxn>
                  <a:cxn ang="0">
                    <a:pos x="66" y="16"/>
                  </a:cxn>
                  <a:cxn ang="0">
                    <a:pos x="73" y="15"/>
                  </a:cxn>
                  <a:cxn ang="0">
                    <a:pos x="79" y="12"/>
                  </a:cxn>
                  <a:cxn ang="0">
                    <a:pos x="84" y="11"/>
                  </a:cxn>
                  <a:cxn ang="0">
                    <a:pos x="83" y="3"/>
                  </a:cxn>
                  <a:cxn ang="0">
                    <a:pos x="81" y="0"/>
                  </a:cxn>
                  <a:cxn ang="0">
                    <a:pos x="76" y="0"/>
                  </a:cxn>
                  <a:cxn ang="0">
                    <a:pos x="69" y="2"/>
                  </a:cxn>
                  <a:cxn ang="0">
                    <a:pos x="64" y="3"/>
                  </a:cxn>
                  <a:cxn ang="0">
                    <a:pos x="58" y="3"/>
                  </a:cxn>
                  <a:cxn ang="0">
                    <a:pos x="52" y="3"/>
                  </a:cxn>
                  <a:cxn ang="0">
                    <a:pos x="46" y="3"/>
                  </a:cxn>
                  <a:cxn ang="0">
                    <a:pos x="38" y="3"/>
                  </a:cxn>
                  <a:cxn ang="0">
                    <a:pos x="33" y="2"/>
                  </a:cxn>
                  <a:cxn ang="0">
                    <a:pos x="27" y="2"/>
                  </a:cxn>
                  <a:cxn ang="0">
                    <a:pos x="22" y="2"/>
                  </a:cxn>
                  <a:cxn ang="0">
                    <a:pos x="16" y="2"/>
                  </a:cxn>
                  <a:cxn ang="0">
                    <a:pos x="12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84" h="19">
                    <a:moveTo>
                      <a:pt x="0" y="8"/>
                    </a:moveTo>
                    <a:lnTo>
                      <a:pt x="1" y="10"/>
                    </a:lnTo>
                    <a:lnTo>
                      <a:pt x="3" y="12"/>
                    </a:lnTo>
                    <a:lnTo>
                      <a:pt x="4" y="14"/>
                    </a:lnTo>
                    <a:lnTo>
                      <a:pt x="5" y="16"/>
                    </a:lnTo>
                    <a:lnTo>
                      <a:pt x="8" y="17"/>
                    </a:lnTo>
                    <a:lnTo>
                      <a:pt x="13" y="17"/>
                    </a:lnTo>
                    <a:lnTo>
                      <a:pt x="16" y="18"/>
                    </a:lnTo>
                    <a:lnTo>
                      <a:pt x="21" y="19"/>
                    </a:lnTo>
                    <a:lnTo>
                      <a:pt x="26" y="19"/>
                    </a:lnTo>
                    <a:lnTo>
                      <a:pt x="30" y="19"/>
                    </a:lnTo>
                    <a:lnTo>
                      <a:pt x="36" y="19"/>
                    </a:lnTo>
                    <a:lnTo>
                      <a:pt x="41" y="18"/>
                    </a:lnTo>
                    <a:lnTo>
                      <a:pt x="45" y="18"/>
                    </a:lnTo>
                    <a:lnTo>
                      <a:pt x="51" y="18"/>
                    </a:lnTo>
                    <a:lnTo>
                      <a:pt x="56" y="18"/>
                    </a:lnTo>
                    <a:lnTo>
                      <a:pt x="60" y="18"/>
                    </a:lnTo>
                    <a:lnTo>
                      <a:pt x="66" y="16"/>
                    </a:lnTo>
                    <a:lnTo>
                      <a:pt x="73" y="15"/>
                    </a:lnTo>
                    <a:lnTo>
                      <a:pt x="79" y="12"/>
                    </a:lnTo>
                    <a:lnTo>
                      <a:pt x="84" y="11"/>
                    </a:lnTo>
                    <a:lnTo>
                      <a:pt x="83" y="3"/>
                    </a:lnTo>
                    <a:lnTo>
                      <a:pt x="81" y="0"/>
                    </a:lnTo>
                    <a:lnTo>
                      <a:pt x="76" y="0"/>
                    </a:lnTo>
                    <a:lnTo>
                      <a:pt x="69" y="2"/>
                    </a:lnTo>
                    <a:lnTo>
                      <a:pt x="64" y="3"/>
                    </a:lnTo>
                    <a:lnTo>
                      <a:pt x="58" y="3"/>
                    </a:lnTo>
                    <a:lnTo>
                      <a:pt x="52" y="3"/>
                    </a:lnTo>
                    <a:lnTo>
                      <a:pt x="46" y="3"/>
                    </a:lnTo>
                    <a:lnTo>
                      <a:pt x="38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2" y="2"/>
                    </a:lnTo>
                    <a:lnTo>
                      <a:pt x="16" y="2"/>
                    </a:lnTo>
                    <a:lnTo>
                      <a:pt x="12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6" name="Freeform 433"/>
              <p:cNvSpPr>
                <a:spLocks/>
              </p:cNvSpPr>
              <p:nvPr/>
            </p:nvSpPr>
            <p:spPr bwMode="auto">
              <a:xfrm>
                <a:off x="8112125" y="4097338"/>
                <a:ext cx="63500" cy="1428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2" y="11"/>
                  </a:cxn>
                  <a:cxn ang="0">
                    <a:pos x="2" y="13"/>
                  </a:cxn>
                  <a:cxn ang="0">
                    <a:pos x="3" y="15"/>
                  </a:cxn>
                  <a:cxn ang="0">
                    <a:pos x="7" y="16"/>
                  </a:cxn>
                  <a:cxn ang="0">
                    <a:pos x="11" y="16"/>
                  </a:cxn>
                  <a:cxn ang="0">
                    <a:pos x="15" y="17"/>
                  </a:cxn>
                  <a:cxn ang="0">
                    <a:pos x="18" y="18"/>
                  </a:cxn>
                  <a:cxn ang="0">
                    <a:pos x="23" y="18"/>
                  </a:cxn>
                  <a:cxn ang="0">
                    <a:pos x="27" y="18"/>
                  </a:cxn>
                  <a:cxn ang="0">
                    <a:pos x="32" y="18"/>
                  </a:cxn>
                  <a:cxn ang="0">
                    <a:pos x="38" y="17"/>
                  </a:cxn>
                  <a:cxn ang="0">
                    <a:pos x="42" y="17"/>
                  </a:cxn>
                  <a:cxn ang="0">
                    <a:pos x="47" y="17"/>
                  </a:cxn>
                  <a:cxn ang="0">
                    <a:pos x="52" y="17"/>
                  </a:cxn>
                  <a:cxn ang="0">
                    <a:pos x="56" y="17"/>
                  </a:cxn>
                  <a:cxn ang="0">
                    <a:pos x="62" y="15"/>
                  </a:cxn>
                  <a:cxn ang="0">
                    <a:pos x="68" y="14"/>
                  </a:cxn>
                  <a:cxn ang="0">
                    <a:pos x="72" y="11"/>
                  </a:cxn>
                  <a:cxn ang="0">
                    <a:pos x="78" y="10"/>
                  </a:cxn>
                  <a:cxn ang="0">
                    <a:pos x="78" y="3"/>
                  </a:cxn>
                  <a:cxn ang="0">
                    <a:pos x="76" y="1"/>
                  </a:cxn>
                  <a:cxn ang="0">
                    <a:pos x="71" y="0"/>
                  </a:cxn>
                  <a:cxn ang="0">
                    <a:pos x="64" y="2"/>
                  </a:cxn>
                  <a:cxn ang="0">
                    <a:pos x="59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2" y="3"/>
                  </a:cxn>
                  <a:cxn ang="0">
                    <a:pos x="35" y="3"/>
                  </a:cxn>
                  <a:cxn ang="0">
                    <a:pos x="30" y="2"/>
                  </a:cxn>
                  <a:cxn ang="0">
                    <a:pos x="24" y="2"/>
                  </a:cxn>
                  <a:cxn ang="0">
                    <a:pos x="19" y="2"/>
                  </a:cxn>
                  <a:cxn ang="0">
                    <a:pos x="15" y="2"/>
                  </a:cxn>
                  <a:cxn ang="0">
                    <a:pos x="10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78" h="18">
                    <a:moveTo>
                      <a:pt x="0" y="8"/>
                    </a:moveTo>
                    <a:lnTo>
                      <a:pt x="1" y="9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3" y="15"/>
                    </a:lnTo>
                    <a:lnTo>
                      <a:pt x="7" y="16"/>
                    </a:lnTo>
                    <a:lnTo>
                      <a:pt x="11" y="16"/>
                    </a:lnTo>
                    <a:lnTo>
                      <a:pt x="15" y="17"/>
                    </a:lnTo>
                    <a:lnTo>
                      <a:pt x="18" y="18"/>
                    </a:lnTo>
                    <a:lnTo>
                      <a:pt x="23" y="18"/>
                    </a:lnTo>
                    <a:lnTo>
                      <a:pt x="27" y="18"/>
                    </a:lnTo>
                    <a:lnTo>
                      <a:pt x="32" y="18"/>
                    </a:lnTo>
                    <a:lnTo>
                      <a:pt x="38" y="17"/>
                    </a:lnTo>
                    <a:lnTo>
                      <a:pt x="42" y="17"/>
                    </a:lnTo>
                    <a:lnTo>
                      <a:pt x="47" y="17"/>
                    </a:lnTo>
                    <a:lnTo>
                      <a:pt x="52" y="17"/>
                    </a:lnTo>
                    <a:lnTo>
                      <a:pt x="56" y="17"/>
                    </a:lnTo>
                    <a:lnTo>
                      <a:pt x="62" y="15"/>
                    </a:lnTo>
                    <a:lnTo>
                      <a:pt x="68" y="14"/>
                    </a:lnTo>
                    <a:lnTo>
                      <a:pt x="72" y="11"/>
                    </a:lnTo>
                    <a:lnTo>
                      <a:pt x="78" y="10"/>
                    </a:lnTo>
                    <a:lnTo>
                      <a:pt x="78" y="3"/>
                    </a:lnTo>
                    <a:lnTo>
                      <a:pt x="76" y="1"/>
                    </a:lnTo>
                    <a:lnTo>
                      <a:pt x="71" y="0"/>
                    </a:lnTo>
                    <a:lnTo>
                      <a:pt x="64" y="2"/>
                    </a:lnTo>
                    <a:lnTo>
                      <a:pt x="59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2" y="3"/>
                    </a:lnTo>
                    <a:lnTo>
                      <a:pt x="35" y="3"/>
                    </a:lnTo>
                    <a:lnTo>
                      <a:pt x="30" y="2"/>
                    </a:lnTo>
                    <a:lnTo>
                      <a:pt x="24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" name="Freeform 434"/>
              <p:cNvSpPr>
                <a:spLocks/>
              </p:cNvSpPr>
              <p:nvPr/>
            </p:nvSpPr>
            <p:spPr bwMode="auto">
              <a:xfrm>
                <a:off x="8115300" y="4098926"/>
                <a:ext cx="57150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2"/>
                  </a:cxn>
                  <a:cxn ang="0">
                    <a:pos x="4" y="13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4" y="15"/>
                  </a:cxn>
                  <a:cxn ang="0">
                    <a:pos x="19" y="16"/>
                  </a:cxn>
                  <a:cxn ang="0">
                    <a:pos x="23" y="16"/>
                  </a:cxn>
                  <a:cxn ang="0">
                    <a:pos x="28" y="16"/>
                  </a:cxn>
                  <a:cxn ang="0">
                    <a:pos x="31" y="16"/>
                  </a:cxn>
                  <a:cxn ang="0">
                    <a:pos x="36" y="15"/>
                  </a:cxn>
                  <a:cxn ang="0">
                    <a:pos x="40" y="15"/>
                  </a:cxn>
                  <a:cxn ang="0">
                    <a:pos x="45" y="15"/>
                  </a:cxn>
                  <a:cxn ang="0">
                    <a:pos x="48" y="15"/>
                  </a:cxn>
                  <a:cxn ang="0">
                    <a:pos x="53" y="15"/>
                  </a:cxn>
                  <a:cxn ang="0">
                    <a:pos x="59" y="14"/>
                  </a:cxn>
                  <a:cxn ang="0">
                    <a:pos x="63" y="12"/>
                  </a:cxn>
                  <a:cxn ang="0">
                    <a:pos x="69" y="11"/>
                  </a:cxn>
                  <a:cxn ang="0">
                    <a:pos x="74" y="9"/>
                  </a:cxn>
                  <a:cxn ang="0">
                    <a:pos x="74" y="2"/>
                  </a:cxn>
                  <a:cxn ang="0">
                    <a:pos x="72" y="0"/>
                  </a:cxn>
                  <a:cxn ang="0">
                    <a:pos x="68" y="0"/>
                  </a:cxn>
                  <a:cxn ang="0">
                    <a:pos x="61" y="2"/>
                  </a:cxn>
                  <a:cxn ang="0">
                    <a:pos x="57" y="2"/>
                  </a:cxn>
                  <a:cxn ang="0">
                    <a:pos x="51" y="2"/>
                  </a:cxn>
                  <a:cxn ang="0">
                    <a:pos x="46" y="2"/>
                  </a:cxn>
                  <a:cxn ang="0">
                    <a:pos x="40" y="2"/>
                  </a:cxn>
                  <a:cxn ang="0">
                    <a:pos x="33" y="2"/>
                  </a:cxn>
                  <a:cxn ang="0">
                    <a:pos x="29" y="1"/>
                  </a:cxn>
                  <a:cxn ang="0">
                    <a:pos x="23" y="1"/>
                  </a:cxn>
                  <a:cxn ang="0">
                    <a:pos x="19" y="1"/>
                  </a:cxn>
                  <a:cxn ang="0">
                    <a:pos x="15" y="1"/>
                  </a:cxn>
                  <a:cxn ang="0">
                    <a:pos x="10" y="2"/>
                  </a:cxn>
                  <a:cxn ang="0">
                    <a:pos x="6" y="5"/>
                  </a:cxn>
                  <a:cxn ang="0">
                    <a:pos x="0" y="7"/>
                  </a:cxn>
                </a:cxnLst>
                <a:rect l="0" t="0" r="r" b="b"/>
                <a:pathLst>
                  <a:path w="74" h="16">
                    <a:moveTo>
                      <a:pt x="0" y="7"/>
                    </a:moveTo>
                    <a:lnTo>
                      <a:pt x="1" y="8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4" y="13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4" y="15"/>
                    </a:lnTo>
                    <a:lnTo>
                      <a:pt x="19" y="16"/>
                    </a:lnTo>
                    <a:lnTo>
                      <a:pt x="23" y="16"/>
                    </a:lnTo>
                    <a:lnTo>
                      <a:pt x="28" y="16"/>
                    </a:lnTo>
                    <a:lnTo>
                      <a:pt x="31" y="16"/>
                    </a:lnTo>
                    <a:lnTo>
                      <a:pt x="36" y="15"/>
                    </a:lnTo>
                    <a:lnTo>
                      <a:pt x="40" y="15"/>
                    </a:lnTo>
                    <a:lnTo>
                      <a:pt x="45" y="15"/>
                    </a:lnTo>
                    <a:lnTo>
                      <a:pt x="48" y="15"/>
                    </a:lnTo>
                    <a:lnTo>
                      <a:pt x="53" y="15"/>
                    </a:lnTo>
                    <a:lnTo>
                      <a:pt x="59" y="14"/>
                    </a:lnTo>
                    <a:lnTo>
                      <a:pt x="63" y="12"/>
                    </a:lnTo>
                    <a:lnTo>
                      <a:pt x="69" y="11"/>
                    </a:lnTo>
                    <a:lnTo>
                      <a:pt x="74" y="9"/>
                    </a:lnTo>
                    <a:lnTo>
                      <a:pt x="74" y="2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61" y="2"/>
                    </a:lnTo>
                    <a:lnTo>
                      <a:pt x="57" y="2"/>
                    </a:lnTo>
                    <a:lnTo>
                      <a:pt x="51" y="2"/>
                    </a:lnTo>
                    <a:lnTo>
                      <a:pt x="46" y="2"/>
                    </a:lnTo>
                    <a:lnTo>
                      <a:pt x="40" y="2"/>
                    </a:lnTo>
                    <a:lnTo>
                      <a:pt x="33" y="2"/>
                    </a:lnTo>
                    <a:lnTo>
                      <a:pt x="29" y="1"/>
                    </a:lnTo>
                    <a:lnTo>
                      <a:pt x="23" y="1"/>
                    </a:lnTo>
                    <a:lnTo>
                      <a:pt x="19" y="1"/>
                    </a:lnTo>
                    <a:lnTo>
                      <a:pt x="15" y="1"/>
                    </a:lnTo>
                    <a:lnTo>
                      <a:pt x="10" y="2"/>
                    </a:lnTo>
                    <a:lnTo>
                      <a:pt x="6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" name="Freeform 435"/>
              <p:cNvSpPr>
                <a:spLocks/>
              </p:cNvSpPr>
              <p:nvPr/>
            </p:nvSpPr>
            <p:spPr bwMode="auto">
              <a:xfrm>
                <a:off x="8116888" y="4100513"/>
                <a:ext cx="53975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3" y="12"/>
                  </a:cxn>
                  <a:cxn ang="0">
                    <a:pos x="5" y="13"/>
                  </a:cxn>
                  <a:cxn ang="0">
                    <a:pos x="9" y="13"/>
                  </a:cxn>
                  <a:cxn ang="0">
                    <a:pos x="12" y="14"/>
                  </a:cxn>
                  <a:cxn ang="0">
                    <a:pos x="16" y="15"/>
                  </a:cxn>
                  <a:cxn ang="0">
                    <a:pos x="24" y="15"/>
                  </a:cxn>
                  <a:cxn ang="0">
                    <a:pos x="33" y="14"/>
                  </a:cxn>
                  <a:cxn ang="0">
                    <a:pos x="41" y="14"/>
                  </a:cxn>
                  <a:cxn ang="0">
                    <a:pos x="49" y="13"/>
                  </a:cxn>
                  <a:cxn ang="0">
                    <a:pos x="54" y="12"/>
                  </a:cxn>
                  <a:cxn ang="0">
                    <a:pos x="58" y="11"/>
                  </a:cxn>
                  <a:cxn ang="0">
                    <a:pos x="63" y="10"/>
                  </a:cxn>
                  <a:cxn ang="0">
                    <a:pos x="68" y="8"/>
                  </a:cxn>
                  <a:cxn ang="0">
                    <a:pos x="68" y="3"/>
                  </a:cxn>
                  <a:cxn ang="0">
                    <a:pos x="65" y="0"/>
                  </a:cxn>
                  <a:cxn ang="0">
                    <a:pos x="62" y="0"/>
                  </a:cxn>
                  <a:cxn ang="0">
                    <a:pos x="56" y="3"/>
                  </a:cxn>
                  <a:cxn ang="0">
                    <a:pos x="51" y="3"/>
                  </a:cxn>
                  <a:cxn ang="0">
                    <a:pos x="47" y="3"/>
                  </a:cxn>
                  <a:cxn ang="0">
                    <a:pos x="42" y="3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7" y="1"/>
                  </a:cxn>
                  <a:cxn ang="0">
                    <a:pos x="12" y="1"/>
                  </a:cxn>
                  <a:cxn ang="0">
                    <a:pos x="9" y="3"/>
                  </a:cxn>
                  <a:cxn ang="0">
                    <a:pos x="4" y="4"/>
                  </a:cxn>
                  <a:cxn ang="0">
                    <a:pos x="0" y="6"/>
                  </a:cxn>
                </a:cxnLst>
                <a:rect l="0" t="0" r="r" b="b"/>
                <a:pathLst>
                  <a:path w="68" h="15">
                    <a:moveTo>
                      <a:pt x="0" y="6"/>
                    </a:moveTo>
                    <a:lnTo>
                      <a:pt x="1" y="7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5" y="13"/>
                    </a:lnTo>
                    <a:lnTo>
                      <a:pt x="9" y="13"/>
                    </a:lnTo>
                    <a:lnTo>
                      <a:pt x="12" y="14"/>
                    </a:lnTo>
                    <a:lnTo>
                      <a:pt x="16" y="15"/>
                    </a:lnTo>
                    <a:lnTo>
                      <a:pt x="24" y="15"/>
                    </a:lnTo>
                    <a:lnTo>
                      <a:pt x="33" y="14"/>
                    </a:lnTo>
                    <a:lnTo>
                      <a:pt x="41" y="14"/>
                    </a:lnTo>
                    <a:lnTo>
                      <a:pt x="49" y="13"/>
                    </a:lnTo>
                    <a:lnTo>
                      <a:pt x="54" y="12"/>
                    </a:lnTo>
                    <a:lnTo>
                      <a:pt x="58" y="11"/>
                    </a:lnTo>
                    <a:lnTo>
                      <a:pt x="63" y="10"/>
                    </a:lnTo>
                    <a:lnTo>
                      <a:pt x="68" y="8"/>
                    </a:lnTo>
                    <a:lnTo>
                      <a:pt x="68" y="3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6" y="3"/>
                    </a:lnTo>
                    <a:lnTo>
                      <a:pt x="51" y="3"/>
                    </a:lnTo>
                    <a:lnTo>
                      <a:pt x="47" y="3"/>
                    </a:lnTo>
                    <a:lnTo>
                      <a:pt x="42" y="3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7" y="1"/>
                    </a:lnTo>
                    <a:lnTo>
                      <a:pt x="12" y="1"/>
                    </a:lnTo>
                    <a:lnTo>
                      <a:pt x="9" y="3"/>
                    </a:lnTo>
                    <a:lnTo>
                      <a:pt x="4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9" name="Freeform 436"/>
              <p:cNvSpPr>
                <a:spLocks/>
              </p:cNvSpPr>
              <p:nvPr/>
            </p:nvSpPr>
            <p:spPr bwMode="auto">
              <a:xfrm>
                <a:off x="8118475" y="4100513"/>
                <a:ext cx="52388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3" y="11"/>
                  </a:cxn>
                  <a:cxn ang="0">
                    <a:pos x="6" y="12"/>
                  </a:cxn>
                  <a:cxn ang="0">
                    <a:pos x="9" y="12"/>
                  </a:cxn>
                  <a:cxn ang="0">
                    <a:pos x="13" y="13"/>
                  </a:cxn>
                  <a:cxn ang="0">
                    <a:pos x="15" y="14"/>
                  </a:cxn>
                  <a:cxn ang="0">
                    <a:pos x="23" y="14"/>
                  </a:cxn>
                  <a:cxn ang="0">
                    <a:pos x="31" y="13"/>
                  </a:cxn>
                  <a:cxn ang="0">
                    <a:pos x="38" y="13"/>
                  </a:cxn>
                  <a:cxn ang="0">
                    <a:pos x="46" y="12"/>
                  </a:cxn>
                  <a:cxn ang="0">
                    <a:pos x="51" y="11"/>
                  </a:cxn>
                  <a:cxn ang="0">
                    <a:pos x="55" y="10"/>
                  </a:cxn>
                  <a:cxn ang="0">
                    <a:pos x="60" y="10"/>
                  </a:cxn>
                  <a:cxn ang="0">
                    <a:pos x="64" y="9"/>
                  </a:cxn>
                  <a:cxn ang="0">
                    <a:pos x="64" y="3"/>
                  </a:cxn>
                  <a:cxn ang="0">
                    <a:pos x="62" y="0"/>
                  </a:cxn>
                  <a:cxn ang="0">
                    <a:pos x="59" y="0"/>
                  </a:cxn>
                  <a:cxn ang="0">
                    <a:pos x="53" y="3"/>
                  </a:cxn>
                  <a:cxn ang="0">
                    <a:pos x="48" y="3"/>
                  </a:cxn>
                  <a:cxn ang="0">
                    <a:pos x="45" y="3"/>
                  </a:cxn>
                  <a:cxn ang="0">
                    <a:pos x="40" y="3"/>
                  </a:cxn>
                  <a:cxn ang="0">
                    <a:pos x="36" y="3"/>
                  </a:cxn>
                  <a:cxn ang="0">
                    <a:pos x="30" y="3"/>
                  </a:cxn>
                  <a:cxn ang="0">
                    <a:pos x="24" y="2"/>
                  </a:cxn>
                  <a:cxn ang="0">
                    <a:pos x="21" y="2"/>
                  </a:cxn>
                  <a:cxn ang="0">
                    <a:pos x="16" y="2"/>
                  </a:cxn>
                  <a:cxn ang="0">
                    <a:pos x="13" y="2"/>
                  </a:cxn>
                  <a:cxn ang="0">
                    <a:pos x="8" y="3"/>
                  </a:cxn>
                  <a:cxn ang="0">
                    <a:pos x="4" y="4"/>
                  </a:cxn>
                  <a:cxn ang="0">
                    <a:pos x="0" y="6"/>
                  </a:cxn>
                </a:cxnLst>
                <a:rect l="0" t="0" r="r" b="b"/>
                <a:pathLst>
                  <a:path w="64" h="14">
                    <a:moveTo>
                      <a:pt x="0" y="6"/>
                    </a:moveTo>
                    <a:lnTo>
                      <a:pt x="1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6" y="12"/>
                    </a:lnTo>
                    <a:lnTo>
                      <a:pt x="9" y="12"/>
                    </a:lnTo>
                    <a:lnTo>
                      <a:pt x="13" y="13"/>
                    </a:lnTo>
                    <a:lnTo>
                      <a:pt x="15" y="14"/>
                    </a:lnTo>
                    <a:lnTo>
                      <a:pt x="23" y="14"/>
                    </a:lnTo>
                    <a:lnTo>
                      <a:pt x="31" y="13"/>
                    </a:lnTo>
                    <a:lnTo>
                      <a:pt x="38" y="13"/>
                    </a:lnTo>
                    <a:lnTo>
                      <a:pt x="46" y="12"/>
                    </a:lnTo>
                    <a:lnTo>
                      <a:pt x="51" y="11"/>
                    </a:lnTo>
                    <a:lnTo>
                      <a:pt x="55" y="10"/>
                    </a:lnTo>
                    <a:lnTo>
                      <a:pt x="60" y="10"/>
                    </a:lnTo>
                    <a:lnTo>
                      <a:pt x="64" y="9"/>
                    </a:lnTo>
                    <a:lnTo>
                      <a:pt x="64" y="3"/>
                    </a:lnTo>
                    <a:lnTo>
                      <a:pt x="62" y="0"/>
                    </a:lnTo>
                    <a:lnTo>
                      <a:pt x="59" y="0"/>
                    </a:lnTo>
                    <a:lnTo>
                      <a:pt x="53" y="3"/>
                    </a:lnTo>
                    <a:lnTo>
                      <a:pt x="48" y="3"/>
                    </a:lnTo>
                    <a:lnTo>
                      <a:pt x="45" y="3"/>
                    </a:lnTo>
                    <a:lnTo>
                      <a:pt x="40" y="3"/>
                    </a:lnTo>
                    <a:lnTo>
                      <a:pt x="36" y="3"/>
                    </a:lnTo>
                    <a:lnTo>
                      <a:pt x="30" y="3"/>
                    </a:lnTo>
                    <a:lnTo>
                      <a:pt x="24" y="2"/>
                    </a:lnTo>
                    <a:lnTo>
                      <a:pt x="21" y="2"/>
                    </a:lnTo>
                    <a:lnTo>
                      <a:pt x="16" y="2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4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0" name="Freeform 437"/>
              <p:cNvSpPr>
                <a:spLocks/>
              </p:cNvSpPr>
              <p:nvPr/>
            </p:nvSpPr>
            <p:spPr bwMode="auto">
              <a:xfrm>
                <a:off x="8121650" y="4102101"/>
                <a:ext cx="47625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3" y="9"/>
                  </a:cxn>
                  <a:cxn ang="0">
                    <a:pos x="14" y="12"/>
                  </a:cxn>
                  <a:cxn ang="0">
                    <a:pos x="42" y="10"/>
                  </a:cxn>
                  <a:cxn ang="0">
                    <a:pos x="59" y="7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3" y="1"/>
                  </a:cxn>
                  <a:cxn ang="0">
                    <a:pos x="49" y="2"/>
                  </a:cxn>
                  <a:cxn ang="0">
                    <a:pos x="33" y="2"/>
                  </a:cxn>
                  <a:cxn ang="0">
                    <a:pos x="22" y="2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5"/>
                  </a:cxn>
                </a:cxnLst>
                <a:rect l="0" t="0" r="r" b="b"/>
                <a:pathLst>
                  <a:path w="59" h="12">
                    <a:moveTo>
                      <a:pt x="0" y="5"/>
                    </a:moveTo>
                    <a:lnTo>
                      <a:pt x="3" y="9"/>
                    </a:lnTo>
                    <a:lnTo>
                      <a:pt x="14" y="12"/>
                    </a:lnTo>
                    <a:lnTo>
                      <a:pt x="42" y="10"/>
                    </a:lnTo>
                    <a:lnTo>
                      <a:pt x="59" y="7"/>
                    </a:lnTo>
                    <a:lnTo>
                      <a:pt x="59" y="2"/>
                    </a:lnTo>
                    <a:lnTo>
                      <a:pt x="57" y="0"/>
                    </a:lnTo>
                    <a:lnTo>
                      <a:pt x="53" y="1"/>
                    </a:lnTo>
                    <a:lnTo>
                      <a:pt x="49" y="2"/>
                    </a:lnTo>
                    <a:lnTo>
                      <a:pt x="33" y="2"/>
                    </a:lnTo>
                    <a:lnTo>
                      <a:pt x="22" y="2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1" name="Freeform 493"/>
              <p:cNvSpPr>
                <a:spLocks/>
              </p:cNvSpPr>
              <p:nvPr/>
            </p:nvSpPr>
            <p:spPr bwMode="auto">
              <a:xfrm>
                <a:off x="8116888" y="3960813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13"/>
                  </a:cxn>
                  <a:cxn ang="0">
                    <a:pos x="13" y="14"/>
                  </a:cxn>
                  <a:cxn ang="0">
                    <a:pos x="42" y="14"/>
                  </a:cxn>
                  <a:cxn ang="0">
                    <a:pos x="59" y="9"/>
                  </a:cxn>
                  <a:cxn ang="0">
                    <a:pos x="58" y="4"/>
                  </a:cxn>
                  <a:cxn ang="0">
                    <a:pos x="57" y="0"/>
                  </a:cxn>
                  <a:cxn ang="0">
                    <a:pos x="54" y="0"/>
                  </a:cxn>
                  <a:cxn ang="0">
                    <a:pos x="48" y="1"/>
                  </a:cxn>
                  <a:cxn ang="0">
                    <a:pos x="32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9" h="14">
                    <a:moveTo>
                      <a:pt x="0" y="6"/>
                    </a:moveTo>
                    <a:lnTo>
                      <a:pt x="3" y="13"/>
                    </a:lnTo>
                    <a:lnTo>
                      <a:pt x="13" y="14"/>
                    </a:lnTo>
                    <a:lnTo>
                      <a:pt x="42" y="14"/>
                    </a:lnTo>
                    <a:lnTo>
                      <a:pt x="59" y="9"/>
                    </a:lnTo>
                    <a:lnTo>
                      <a:pt x="58" y="4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48" y="1"/>
                    </a:lnTo>
                    <a:lnTo>
                      <a:pt x="32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2" name="Freeform 494"/>
              <p:cNvSpPr>
                <a:spLocks/>
              </p:cNvSpPr>
              <p:nvPr/>
            </p:nvSpPr>
            <p:spPr bwMode="auto">
              <a:xfrm>
                <a:off x="8118475" y="3962401"/>
                <a:ext cx="46038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2" y="12"/>
                  </a:cxn>
                  <a:cxn ang="0">
                    <a:pos x="4" y="13"/>
                  </a:cxn>
                  <a:cxn ang="0">
                    <a:pos x="8" y="13"/>
                  </a:cxn>
                  <a:cxn ang="0">
                    <a:pos x="10" y="13"/>
                  </a:cxn>
                  <a:cxn ang="0">
                    <a:pos x="13" y="13"/>
                  </a:cxn>
                  <a:cxn ang="0">
                    <a:pos x="19" y="13"/>
                  </a:cxn>
                  <a:cxn ang="0">
                    <a:pos x="26" y="13"/>
                  </a:cxn>
                  <a:cxn ang="0">
                    <a:pos x="33" y="13"/>
                  </a:cxn>
                  <a:cxn ang="0">
                    <a:pos x="39" y="13"/>
                  </a:cxn>
                  <a:cxn ang="0">
                    <a:pos x="44" y="12"/>
                  </a:cxn>
                  <a:cxn ang="0">
                    <a:pos x="48" y="11"/>
                  </a:cxn>
                  <a:cxn ang="0">
                    <a:pos x="52" y="9"/>
                  </a:cxn>
                  <a:cxn ang="0">
                    <a:pos x="56" y="8"/>
                  </a:cxn>
                  <a:cxn ang="0">
                    <a:pos x="56" y="3"/>
                  </a:cxn>
                  <a:cxn ang="0">
                    <a:pos x="54" y="0"/>
                  </a:cxn>
                  <a:cxn ang="0">
                    <a:pos x="51" y="0"/>
                  </a:cxn>
                  <a:cxn ang="0">
                    <a:pos x="46" y="1"/>
                  </a:cxn>
                  <a:cxn ang="0">
                    <a:pos x="41" y="1"/>
                  </a:cxn>
                  <a:cxn ang="0">
                    <a:pos x="38" y="1"/>
                  </a:cxn>
                  <a:cxn ang="0">
                    <a:pos x="34" y="1"/>
                  </a:cxn>
                  <a:cxn ang="0">
                    <a:pos x="30" y="3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7" y="1"/>
                  </a:cxn>
                  <a:cxn ang="0">
                    <a:pos x="0" y="5"/>
                  </a:cxn>
                </a:cxnLst>
                <a:rect l="0" t="0" r="r" b="b"/>
                <a:pathLst>
                  <a:path w="56" h="13">
                    <a:moveTo>
                      <a:pt x="0" y="5"/>
                    </a:moveTo>
                    <a:lnTo>
                      <a:pt x="0" y="6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4" y="13"/>
                    </a:lnTo>
                    <a:lnTo>
                      <a:pt x="8" y="13"/>
                    </a:lnTo>
                    <a:lnTo>
                      <a:pt x="10" y="13"/>
                    </a:lnTo>
                    <a:lnTo>
                      <a:pt x="13" y="13"/>
                    </a:lnTo>
                    <a:lnTo>
                      <a:pt x="19" y="13"/>
                    </a:lnTo>
                    <a:lnTo>
                      <a:pt x="26" y="13"/>
                    </a:lnTo>
                    <a:lnTo>
                      <a:pt x="33" y="13"/>
                    </a:lnTo>
                    <a:lnTo>
                      <a:pt x="39" y="13"/>
                    </a:lnTo>
                    <a:lnTo>
                      <a:pt x="44" y="12"/>
                    </a:lnTo>
                    <a:lnTo>
                      <a:pt x="48" y="11"/>
                    </a:lnTo>
                    <a:lnTo>
                      <a:pt x="52" y="9"/>
                    </a:lnTo>
                    <a:lnTo>
                      <a:pt x="56" y="8"/>
                    </a:lnTo>
                    <a:lnTo>
                      <a:pt x="56" y="3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6" y="1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30" y="3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7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3" name="Freeform 495"/>
              <p:cNvSpPr>
                <a:spLocks/>
              </p:cNvSpPr>
              <p:nvPr/>
            </p:nvSpPr>
            <p:spPr bwMode="auto">
              <a:xfrm>
                <a:off x="8120063" y="3962401"/>
                <a:ext cx="42863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1" y="11"/>
                  </a:cxn>
                  <a:cxn ang="0">
                    <a:pos x="2" y="12"/>
                  </a:cxn>
                  <a:cxn ang="0">
                    <a:pos x="5" y="13"/>
                  </a:cxn>
                  <a:cxn ang="0">
                    <a:pos x="8" y="13"/>
                  </a:cxn>
                  <a:cxn ang="0">
                    <a:pos x="10" y="13"/>
                  </a:cxn>
                  <a:cxn ang="0">
                    <a:pos x="13" y="13"/>
                  </a:cxn>
                  <a:cxn ang="0">
                    <a:pos x="18" y="13"/>
                  </a:cxn>
                  <a:cxn ang="0">
                    <a:pos x="25" y="13"/>
                  </a:cxn>
                  <a:cxn ang="0">
                    <a:pos x="32" y="13"/>
                  </a:cxn>
                  <a:cxn ang="0">
                    <a:pos x="38" y="13"/>
                  </a:cxn>
                  <a:cxn ang="0">
                    <a:pos x="43" y="12"/>
                  </a:cxn>
                  <a:cxn ang="0">
                    <a:pos x="46" y="11"/>
                  </a:cxn>
                  <a:cxn ang="0">
                    <a:pos x="50" y="9"/>
                  </a:cxn>
                  <a:cxn ang="0">
                    <a:pos x="54" y="8"/>
                  </a:cxn>
                  <a:cxn ang="0">
                    <a:pos x="54" y="3"/>
                  </a:cxn>
                  <a:cxn ang="0">
                    <a:pos x="52" y="0"/>
                  </a:cxn>
                  <a:cxn ang="0">
                    <a:pos x="48" y="0"/>
                  </a:cxn>
                  <a:cxn ang="0">
                    <a:pos x="44" y="3"/>
                  </a:cxn>
                  <a:cxn ang="0">
                    <a:pos x="40" y="3"/>
                  </a:cxn>
                  <a:cxn ang="0">
                    <a:pos x="37" y="3"/>
                  </a:cxn>
                  <a:cxn ang="0">
                    <a:pos x="33" y="3"/>
                  </a:cxn>
                  <a:cxn ang="0">
                    <a:pos x="29" y="3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7" y="3"/>
                  </a:cxn>
                  <a:cxn ang="0">
                    <a:pos x="0" y="6"/>
                  </a:cxn>
                </a:cxnLst>
                <a:rect l="0" t="0" r="r" b="b"/>
                <a:pathLst>
                  <a:path w="54" h="13">
                    <a:moveTo>
                      <a:pt x="0" y="6"/>
                    </a:moveTo>
                    <a:lnTo>
                      <a:pt x="1" y="7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0" y="13"/>
                    </a:lnTo>
                    <a:lnTo>
                      <a:pt x="13" y="13"/>
                    </a:lnTo>
                    <a:lnTo>
                      <a:pt x="18" y="13"/>
                    </a:lnTo>
                    <a:lnTo>
                      <a:pt x="25" y="13"/>
                    </a:lnTo>
                    <a:lnTo>
                      <a:pt x="32" y="13"/>
                    </a:lnTo>
                    <a:lnTo>
                      <a:pt x="38" y="13"/>
                    </a:lnTo>
                    <a:lnTo>
                      <a:pt x="43" y="12"/>
                    </a:lnTo>
                    <a:lnTo>
                      <a:pt x="46" y="11"/>
                    </a:lnTo>
                    <a:lnTo>
                      <a:pt x="50" y="9"/>
                    </a:lnTo>
                    <a:lnTo>
                      <a:pt x="54" y="8"/>
                    </a:lnTo>
                    <a:lnTo>
                      <a:pt x="54" y="3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37" y="3"/>
                    </a:lnTo>
                    <a:lnTo>
                      <a:pt x="33" y="3"/>
                    </a:lnTo>
                    <a:lnTo>
                      <a:pt x="29" y="3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7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4" name="Freeform 496"/>
              <p:cNvSpPr>
                <a:spLocks/>
              </p:cNvSpPr>
              <p:nvPr/>
            </p:nvSpPr>
            <p:spPr bwMode="auto">
              <a:xfrm>
                <a:off x="8121650" y="3962401"/>
                <a:ext cx="39688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5" y="12"/>
                  </a:cxn>
                  <a:cxn ang="0">
                    <a:pos x="8" y="12"/>
                  </a:cxn>
                  <a:cxn ang="0">
                    <a:pos x="11" y="12"/>
                  </a:cxn>
                  <a:cxn ang="0">
                    <a:pos x="13" y="12"/>
                  </a:cxn>
                  <a:cxn ang="0">
                    <a:pos x="19" y="12"/>
                  </a:cxn>
                  <a:cxn ang="0">
                    <a:pos x="25" y="12"/>
                  </a:cxn>
                  <a:cxn ang="0">
                    <a:pos x="31" y="12"/>
                  </a:cxn>
                  <a:cxn ang="0">
                    <a:pos x="37" y="12"/>
                  </a:cxn>
                  <a:cxn ang="0">
                    <a:pos x="40" y="11"/>
                  </a:cxn>
                  <a:cxn ang="0">
                    <a:pos x="45" y="10"/>
                  </a:cxn>
                  <a:cxn ang="0">
                    <a:pos x="49" y="8"/>
                  </a:cxn>
                  <a:cxn ang="0">
                    <a:pos x="52" y="7"/>
                  </a:cxn>
                  <a:cxn ang="0">
                    <a:pos x="52" y="3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3" y="2"/>
                  </a:cxn>
                  <a:cxn ang="0">
                    <a:pos x="39" y="2"/>
                  </a:cxn>
                  <a:cxn ang="0">
                    <a:pos x="36" y="2"/>
                  </a:cxn>
                  <a:cxn ang="0">
                    <a:pos x="32" y="3"/>
                  </a:cxn>
                  <a:cxn ang="0">
                    <a:pos x="28" y="3"/>
                  </a:cxn>
                  <a:cxn ang="0">
                    <a:pos x="20" y="2"/>
                  </a:cxn>
                  <a:cxn ang="0">
                    <a:pos x="13" y="2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2" h="12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11" y="12"/>
                    </a:lnTo>
                    <a:lnTo>
                      <a:pt x="13" y="12"/>
                    </a:lnTo>
                    <a:lnTo>
                      <a:pt x="19" y="12"/>
                    </a:lnTo>
                    <a:lnTo>
                      <a:pt x="25" y="12"/>
                    </a:lnTo>
                    <a:lnTo>
                      <a:pt x="31" y="12"/>
                    </a:lnTo>
                    <a:lnTo>
                      <a:pt x="37" y="12"/>
                    </a:lnTo>
                    <a:lnTo>
                      <a:pt x="40" y="11"/>
                    </a:lnTo>
                    <a:lnTo>
                      <a:pt x="45" y="10"/>
                    </a:lnTo>
                    <a:lnTo>
                      <a:pt x="49" y="8"/>
                    </a:lnTo>
                    <a:lnTo>
                      <a:pt x="52" y="7"/>
                    </a:lnTo>
                    <a:lnTo>
                      <a:pt x="52" y="3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3" y="2"/>
                    </a:lnTo>
                    <a:lnTo>
                      <a:pt x="39" y="2"/>
                    </a:lnTo>
                    <a:lnTo>
                      <a:pt x="36" y="2"/>
                    </a:lnTo>
                    <a:lnTo>
                      <a:pt x="32" y="3"/>
                    </a:lnTo>
                    <a:lnTo>
                      <a:pt x="28" y="3"/>
                    </a:lnTo>
                    <a:lnTo>
                      <a:pt x="20" y="2"/>
                    </a:lnTo>
                    <a:lnTo>
                      <a:pt x="13" y="2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5" name="Freeform 497"/>
              <p:cNvSpPr>
                <a:spLocks/>
              </p:cNvSpPr>
              <p:nvPr/>
            </p:nvSpPr>
            <p:spPr bwMode="auto">
              <a:xfrm>
                <a:off x="8123238" y="3963988"/>
                <a:ext cx="38100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2" y="6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5" y="10"/>
                  </a:cxn>
                  <a:cxn ang="0">
                    <a:pos x="7" y="10"/>
                  </a:cxn>
                  <a:cxn ang="0">
                    <a:pos x="10" y="10"/>
                  </a:cxn>
                  <a:cxn ang="0">
                    <a:pos x="12" y="10"/>
                  </a:cxn>
                  <a:cxn ang="0">
                    <a:pos x="18" y="10"/>
                  </a:cxn>
                  <a:cxn ang="0">
                    <a:pos x="23" y="10"/>
                  </a:cxn>
                  <a:cxn ang="0">
                    <a:pos x="29" y="10"/>
                  </a:cxn>
                  <a:cxn ang="0">
                    <a:pos x="35" y="10"/>
                  </a:cxn>
                  <a:cxn ang="0">
                    <a:pos x="38" y="9"/>
                  </a:cxn>
                  <a:cxn ang="0">
                    <a:pos x="42" y="8"/>
                  </a:cxn>
                  <a:cxn ang="0">
                    <a:pos x="45" y="6"/>
                  </a:cxn>
                  <a:cxn ang="0">
                    <a:pos x="49" y="5"/>
                  </a:cxn>
                  <a:cxn ang="0">
                    <a:pos x="49" y="1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0" y="1"/>
                  </a:cxn>
                  <a:cxn ang="0">
                    <a:pos x="36" y="1"/>
                  </a:cxn>
                  <a:cxn ang="0">
                    <a:pos x="33" y="1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19" y="1"/>
                  </a:cxn>
                  <a:cxn ang="0">
                    <a:pos x="12" y="0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49" h="10">
                    <a:moveTo>
                      <a:pt x="0" y="4"/>
                    </a:moveTo>
                    <a:lnTo>
                      <a:pt x="0" y="5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10" y="10"/>
                    </a:lnTo>
                    <a:lnTo>
                      <a:pt x="12" y="10"/>
                    </a:lnTo>
                    <a:lnTo>
                      <a:pt x="18" y="10"/>
                    </a:lnTo>
                    <a:lnTo>
                      <a:pt x="23" y="10"/>
                    </a:lnTo>
                    <a:lnTo>
                      <a:pt x="29" y="10"/>
                    </a:lnTo>
                    <a:lnTo>
                      <a:pt x="35" y="10"/>
                    </a:lnTo>
                    <a:lnTo>
                      <a:pt x="38" y="9"/>
                    </a:lnTo>
                    <a:lnTo>
                      <a:pt x="42" y="8"/>
                    </a:lnTo>
                    <a:lnTo>
                      <a:pt x="45" y="6"/>
                    </a:lnTo>
                    <a:lnTo>
                      <a:pt x="49" y="5"/>
                    </a:lnTo>
                    <a:lnTo>
                      <a:pt x="49" y="1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0" y="1"/>
                    </a:lnTo>
                    <a:lnTo>
                      <a:pt x="36" y="1"/>
                    </a:lnTo>
                    <a:lnTo>
                      <a:pt x="33" y="1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19" y="1"/>
                    </a:lnTo>
                    <a:lnTo>
                      <a:pt x="12" y="0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6" name="Freeform 498"/>
              <p:cNvSpPr>
                <a:spLocks/>
              </p:cNvSpPr>
              <p:nvPr/>
            </p:nvSpPr>
            <p:spPr bwMode="auto">
              <a:xfrm>
                <a:off x="8123238" y="3963988"/>
                <a:ext cx="3651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8" y="10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1" y="10"/>
                  </a:cxn>
                  <a:cxn ang="0">
                    <a:pos x="26" y="10"/>
                  </a:cxn>
                  <a:cxn ang="0">
                    <a:pos x="32" y="10"/>
                  </a:cxn>
                  <a:cxn ang="0">
                    <a:pos x="35" y="9"/>
                  </a:cxn>
                  <a:cxn ang="0">
                    <a:pos x="39" y="8"/>
                  </a:cxn>
                  <a:cxn ang="0">
                    <a:pos x="42" y="8"/>
                  </a:cxn>
                  <a:cxn ang="0">
                    <a:pos x="46" y="6"/>
                  </a:cxn>
                  <a:cxn ang="0">
                    <a:pos x="46" y="2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8" y="1"/>
                  </a:cxn>
                  <a:cxn ang="0">
                    <a:pos x="34" y="2"/>
                  </a:cxn>
                  <a:cxn ang="0">
                    <a:pos x="31" y="2"/>
                  </a:cxn>
                  <a:cxn ang="0">
                    <a:pos x="27" y="2"/>
                  </a:cxn>
                  <a:cxn ang="0">
                    <a:pos x="25" y="2"/>
                  </a:cxn>
                  <a:cxn ang="0">
                    <a:pos x="17" y="2"/>
                  </a:cxn>
                  <a:cxn ang="0">
                    <a:pos x="11" y="1"/>
                  </a:cxn>
                  <a:cxn ang="0">
                    <a:pos x="5" y="2"/>
                  </a:cxn>
                  <a:cxn ang="0">
                    <a:pos x="0" y="4"/>
                  </a:cxn>
                </a:cxnLst>
                <a:rect l="0" t="0" r="r" b="b"/>
                <a:pathLst>
                  <a:path w="46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1" y="10"/>
                    </a:lnTo>
                    <a:lnTo>
                      <a:pt x="26" y="10"/>
                    </a:lnTo>
                    <a:lnTo>
                      <a:pt x="32" y="10"/>
                    </a:lnTo>
                    <a:lnTo>
                      <a:pt x="35" y="9"/>
                    </a:lnTo>
                    <a:lnTo>
                      <a:pt x="39" y="8"/>
                    </a:lnTo>
                    <a:lnTo>
                      <a:pt x="42" y="8"/>
                    </a:lnTo>
                    <a:lnTo>
                      <a:pt x="46" y="6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8" y="1"/>
                    </a:lnTo>
                    <a:lnTo>
                      <a:pt x="34" y="2"/>
                    </a:lnTo>
                    <a:lnTo>
                      <a:pt x="31" y="2"/>
                    </a:lnTo>
                    <a:lnTo>
                      <a:pt x="27" y="2"/>
                    </a:lnTo>
                    <a:lnTo>
                      <a:pt x="25" y="2"/>
                    </a:lnTo>
                    <a:lnTo>
                      <a:pt x="17" y="2"/>
                    </a:lnTo>
                    <a:lnTo>
                      <a:pt x="11" y="1"/>
                    </a:lnTo>
                    <a:lnTo>
                      <a:pt x="5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" name="Freeform 499"/>
              <p:cNvSpPr>
                <a:spLocks/>
              </p:cNvSpPr>
              <p:nvPr/>
            </p:nvSpPr>
            <p:spPr bwMode="auto">
              <a:xfrm>
                <a:off x="8124825" y="3963988"/>
                <a:ext cx="34925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4" y="8"/>
                  </a:cxn>
                  <a:cxn ang="0">
                    <a:pos x="7" y="8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6" y="9"/>
                  </a:cxn>
                  <a:cxn ang="0">
                    <a:pos x="20" y="9"/>
                  </a:cxn>
                  <a:cxn ang="0">
                    <a:pos x="26" y="9"/>
                  </a:cxn>
                  <a:cxn ang="0">
                    <a:pos x="31" y="9"/>
                  </a:cxn>
                  <a:cxn ang="0">
                    <a:pos x="34" y="8"/>
                  </a:cxn>
                  <a:cxn ang="0">
                    <a:pos x="38" y="7"/>
                  </a:cxn>
                  <a:cxn ang="0">
                    <a:pos x="40" y="7"/>
                  </a:cxn>
                  <a:cxn ang="0">
                    <a:pos x="44" y="5"/>
                  </a:cxn>
                  <a:cxn ang="0">
                    <a:pos x="44" y="2"/>
                  </a:cxn>
                  <a:cxn ang="0">
                    <a:pos x="41" y="0"/>
                  </a:cxn>
                  <a:cxn ang="0">
                    <a:pos x="39" y="0"/>
                  </a:cxn>
                  <a:cxn ang="0">
                    <a:pos x="35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4" h="9">
                    <a:moveTo>
                      <a:pt x="0" y="3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2" y="8"/>
                    </a:lnTo>
                    <a:lnTo>
                      <a:pt x="4" y="8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10" y="9"/>
                    </a:lnTo>
                    <a:lnTo>
                      <a:pt x="16" y="9"/>
                    </a:lnTo>
                    <a:lnTo>
                      <a:pt x="20" y="9"/>
                    </a:lnTo>
                    <a:lnTo>
                      <a:pt x="26" y="9"/>
                    </a:lnTo>
                    <a:lnTo>
                      <a:pt x="31" y="9"/>
                    </a:lnTo>
                    <a:lnTo>
                      <a:pt x="34" y="8"/>
                    </a:lnTo>
                    <a:lnTo>
                      <a:pt x="38" y="7"/>
                    </a:lnTo>
                    <a:lnTo>
                      <a:pt x="40" y="7"/>
                    </a:lnTo>
                    <a:lnTo>
                      <a:pt x="44" y="5"/>
                    </a:lnTo>
                    <a:lnTo>
                      <a:pt x="44" y="2"/>
                    </a:lnTo>
                    <a:lnTo>
                      <a:pt x="41" y="0"/>
                    </a:lnTo>
                    <a:lnTo>
                      <a:pt x="39" y="0"/>
                    </a:lnTo>
                    <a:lnTo>
                      <a:pt x="35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" name="Freeform 500"/>
              <p:cNvSpPr>
                <a:spLocks/>
              </p:cNvSpPr>
              <p:nvPr/>
            </p:nvSpPr>
            <p:spPr bwMode="auto">
              <a:xfrm>
                <a:off x="8126413" y="3963988"/>
                <a:ext cx="31750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4" y="8"/>
                  </a:cxn>
                  <a:cxn ang="0">
                    <a:pos x="6" y="8"/>
                  </a:cxn>
                  <a:cxn ang="0">
                    <a:pos x="7" y="9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20" y="9"/>
                  </a:cxn>
                  <a:cxn ang="0">
                    <a:pos x="24" y="9"/>
                  </a:cxn>
                  <a:cxn ang="0">
                    <a:pos x="29" y="9"/>
                  </a:cxn>
                  <a:cxn ang="0">
                    <a:pos x="31" y="8"/>
                  </a:cxn>
                  <a:cxn ang="0">
                    <a:pos x="35" y="7"/>
                  </a:cxn>
                  <a:cxn ang="0">
                    <a:pos x="37" y="7"/>
                  </a:cxn>
                  <a:cxn ang="0">
                    <a:pos x="40" y="5"/>
                  </a:cxn>
                  <a:cxn ang="0">
                    <a:pos x="40" y="2"/>
                  </a:cxn>
                  <a:cxn ang="0">
                    <a:pos x="38" y="0"/>
                  </a:cxn>
                  <a:cxn ang="0">
                    <a:pos x="36" y="1"/>
                  </a:cxn>
                  <a:cxn ang="0">
                    <a:pos x="32" y="2"/>
                  </a:cxn>
                  <a:cxn ang="0">
                    <a:pos x="30" y="2"/>
                  </a:cxn>
                  <a:cxn ang="0">
                    <a:pos x="28" y="2"/>
                  </a:cxn>
                  <a:cxn ang="0">
                    <a:pos x="24" y="2"/>
                  </a:cxn>
                  <a:cxn ang="0">
                    <a:pos x="22" y="2"/>
                  </a:cxn>
                  <a:cxn ang="0">
                    <a:pos x="15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0" h="9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20" y="9"/>
                    </a:lnTo>
                    <a:lnTo>
                      <a:pt x="24" y="9"/>
                    </a:lnTo>
                    <a:lnTo>
                      <a:pt x="29" y="9"/>
                    </a:lnTo>
                    <a:lnTo>
                      <a:pt x="31" y="8"/>
                    </a:lnTo>
                    <a:lnTo>
                      <a:pt x="35" y="7"/>
                    </a:lnTo>
                    <a:lnTo>
                      <a:pt x="37" y="7"/>
                    </a:lnTo>
                    <a:lnTo>
                      <a:pt x="40" y="5"/>
                    </a:lnTo>
                    <a:lnTo>
                      <a:pt x="40" y="2"/>
                    </a:lnTo>
                    <a:lnTo>
                      <a:pt x="38" y="0"/>
                    </a:lnTo>
                    <a:lnTo>
                      <a:pt x="36" y="1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2" y="2"/>
                    </a:lnTo>
                    <a:lnTo>
                      <a:pt x="15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9" name="Freeform 501"/>
              <p:cNvSpPr>
                <a:spLocks/>
              </p:cNvSpPr>
              <p:nvPr/>
            </p:nvSpPr>
            <p:spPr bwMode="auto">
              <a:xfrm>
                <a:off x="8128000" y="3965576"/>
                <a:ext cx="30163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7" y="8"/>
                  </a:cxn>
                  <a:cxn ang="0">
                    <a:pos x="9" y="8"/>
                  </a:cxn>
                  <a:cxn ang="0">
                    <a:pos x="14" y="8"/>
                  </a:cxn>
                  <a:cxn ang="0">
                    <a:pos x="19" y="8"/>
                  </a:cxn>
                  <a:cxn ang="0">
                    <a:pos x="22" y="8"/>
                  </a:cxn>
                  <a:cxn ang="0">
                    <a:pos x="27" y="7"/>
                  </a:cxn>
                  <a:cxn ang="0">
                    <a:pos x="29" y="7"/>
                  </a:cxn>
                  <a:cxn ang="0">
                    <a:pos x="32" y="6"/>
                  </a:cxn>
                  <a:cxn ang="0">
                    <a:pos x="36" y="6"/>
                  </a:cxn>
                  <a:cxn ang="0">
                    <a:pos x="38" y="4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5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38" h="8">
                    <a:moveTo>
                      <a:pt x="0" y="3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9" y="8"/>
                    </a:lnTo>
                    <a:lnTo>
                      <a:pt x="22" y="8"/>
                    </a:lnTo>
                    <a:lnTo>
                      <a:pt x="27" y="7"/>
                    </a:lnTo>
                    <a:lnTo>
                      <a:pt x="29" y="7"/>
                    </a:lnTo>
                    <a:lnTo>
                      <a:pt x="32" y="6"/>
                    </a:lnTo>
                    <a:lnTo>
                      <a:pt x="36" y="6"/>
                    </a:lnTo>
                    <a:lnTo>
                      <a:pt x="38" y="4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5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0" name="Freeform 502"/>
              <p:cNvSpPr>
                <a:spLocks/>
              </p:cNvSpPr>
              <p:nvPr/>
            </p:nvSpPr>
            <p:spPr bwMode="auto">
              <a:xfrm>
                <a:off x="8128000" y="3965576"/>
                <a:ext cx="28575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5" y="6"/>
                  </a:cxn>
                  <a:cxn ang="0">
                    <a:pos x="6" y="6"/>
                  </a:cxn>
                  <a:cxn ang="0">
                    <a:pos x="8" y="7"/>
                  </a:cxn>
                  <a:cxn ang="0">
                    <a:pos x="10" y="7"/>
                  </a:cxn>
                  <a:cxn ang="0">
                    <a:pos x="13" y="7"/>
                  </a:cxn>
                  <a:cxn ang="0">
                    <a:pos x="18" y="7"/>
                  </a:cxn>
                  <a:cxn ang="0">
                    <a:pos x="21" y="7"/>
                  </a:cxn>
                  <a:cxn ang="0">
                    <a:pos x="26" y="6"/>
                  </a:cxn>
                  <a:cxn ang="0">
                    <a:pos x="28" y="6"/>
                  </a:cxn>
                  <a:cxn ang="0">
                    <a:pos x="31" y="5"/>
                  </a:cxn>
                  <a:cxn ang="0">
                    <a:pos x="34" y="5"/>
                  </a:cxn>
                  <a:cxn ang="0">
                    <a:pos x="36" y="3"/>
                  </a:cxn>
                  <a:cxn ang="0">
                    <a:pos x="36" y="1"/>
                  </a:cxn>
                  <a:cxn ang="0">
                    <a:pos x="35" y="0"/>
                  </a:cxn>
                  <a:cxn ang="0">
                    <a:pos x="33" y="0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22" y="1"/>
                  </a:cxn>
                  <a:cxn ang="0">
                    <a:pos x="20" y="1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6" h="7">
                    <a:moveTo>
                      <a:pt x="0" y="3"/>
                    </a:move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6" y="6"/>
                    </a:lnTo>
                    <a:lnTo>
                      <a:pt x="8" y="7"/>
                    </a:lnTo>
                    <a:lnTo>
                      <a:pt x="10" y="7"/>
                    </a:lnTo>
                    <a:lnTo>
                      <a:pt x="13" y="7"/>
                    </a:lnTo>
                    <a:lnTo>
                      <a:pt x="18" y="7"/>
                    </a:lnTo>
                    <a:lnTo>
                      <a:pt x="21" y="7"/>
                    </a:lnTo>
                    <a:lnTo>
                      <a:pt x="26" y="6"/>
                    </a:lnTo>
                    <a:lnTo>
                      <a:pt x="28" y="6"/>
                    </a:lnTo>
                    <a:lnTo>
                      <a:pt x="31" y="5"/>
                    </a:lnTo>
                    <a:lnTo>
                      <a:pt x="34" y="5"/>
                    </a:lnTo>
                    <a:lnTo>
                      <a:pt x="36" y="3"/>
                    </a:ln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1" name="Freeform 503"/>
              <p:cNvSpPr>
                <a:spLocks/>
              </p:cNvSpPr>
              <p:nvPr/>
            </p:nvSpPr>
            <p:spPr bwMode="auto">
              <a:xfrm>
                <a:off x="8129588" y="3965576"/>
                <a:ext cx="25400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6"/>
                  </a:cxn>
                  <a:cxn ang="0">
                    <a:pos x="7" y="7"/>
                  </a:cxn>
                  <a:cxn ang="0">
                    <a:pos x="23" y="6"/>
                  </a:cxn>
                  <a:cxn ang="0">
                    <a:pos x="32" y="5"/>
                  </a:cxn>
                  <a:cxn ang="0">
                    <a:pos x="32" y="2"/>
                  </a:cxn>
                  <a:cxn ang="0">
                    <a:pos x="31" y="1"/>
                  </a:cxn>
                  <a:cxn ang="0">
                    <a:pos x="28" y="0"/>
                  </a:cxn>
                  <a:cxn ang="0">
                    <a:pos x="26" y="1"/>
                  </a:cxn>
                  <a:cxn ang="0">
                    <a:pos x="17" y="2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3" y="2"/>
                  </a:cxn>
                  <a:cxn ang="0">
                    <a:pos x="0" y="3"/>
                  </a:cxn>
                </a:cxnLst>
                <a:rect l="0" t="0" r="r" b="b"/>
                <a:pathLst>
                  <a:path w="32" h="7">
                    <a:moveTo>
                      <a:pt x="0" y="3"/>
                    </a:moveTo>
                    <a:lnTo>
                      <a:pt x="1" y="6"/>
                    </a:lnTo>
                    <a:lnTo>
                      <a:pt x="7" y="7"/>
                    </a:lnTo>
                    <a:lnTo>
                      <a:pt x="23" y="6"/>
                    </a:lnTo>
                    <a:lnTo>
                      <a:pt x="32" y="5"/>
                    </a:lnTo>
                    <a:lnTo>
                      <a:pt x="32" y="2"/>
                    </a:lnTo>
                    <a:lnTo>
                      <a:pt x="31" y="1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17" y="2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3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2" name="Freeform 507"/>
              <p:cNvSpPr>
                <a:spLocks/>
              </p:cNvSpPr>
              <p:nvPr/>
            </p:nvSpPr>
            <p:spPr bwMode="auto">
              <a:xfrm>
                <a:off x="8080375" y="4106863"/>
                <a:ext cx="117475" cy="190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5" y="11"/>
                  </a:cxn>
                  <a:cxn ang="0">
                    <a:pos x="34" y="15"/>
                  </a:cxn>
                  <a:cxn ang="0">
                    <a:pos x="53" y="19"/>
                  </a:cxn>
                  <a:cxn ang="0">
                    <a:pos x="73" y="20"/>
                  </a:cxn>
                  <a:cxn ang="0">
                    <a:pos x="94" y="20"/>
                  </a:cxn>
                  <a:cxn ang="0">
                    <a:pos x="113" y="17"/>
                  </a:cxn>
                  <a:cxn ang="0">
                    <a:pos x="132" y="10"/>
                  </a:cxn>
                  <a:cxn ang="0">
                    <a:pos x="148" y="0"/>
                  </a:cxn>
                  <a:cxn ang="0">
                    <a:pos x="139" y="10"/>
                  </a:cxn>
                  <a:cxn ang="0">
                    <a:pos x="126" y="18"/>
                  </a:cxn>
                  <a:cxn ang="0">
                    <a:pos x="113" y="22"/>
                  </a:cxn>
                  <a:cxn ang="0">
                    <a:pos x="97" y="25"/>
                  </a:cxn>
                  <a:cxn ang="0">
                    <a:pos x="81" y="26"/>
                  </a:cxn>
                  <a:cxn ang="0">
                    <a:pos x="62" y="26"/>
                  </a:cxn>
                  <a:cxn ang="0">
                    <a:pos x="42" y="22"/>
                  </a:cxn>
                  <a:cxn ang="0">
                    <a:pos x="21" y="19"/>
                  </a:cxn>
                  <a:cxn ang="0">
                    <a:pos x="4" y="10"/>
                  </a:cxn>
                  <a:cxn ang="0">
                    <a:pos x="0" y="4"/>
                  </a:cxn>
                </a:cxnLst>
                <a:rect l="0" t="0" r="r" b="b"/>
                <a:pathLst>
                  <a:path w="148" h="26">
                    <a:moveTo>
                      <a:pt x="0" y="4"/>
                    </a:moveTo>
                    <a:lnTo>
                      <a:pt x="15" y="11"/>
                    </a:lnTo>
                    <a:lnTo>
                      <a:pt x="34" y="15"/>
                    </a:lnTo>
                    <a:lnTo>
                      <a:pt x="53" y="19"/>
                    </a:lnTo>
                    <a:lnTo>
                      <a:pt x="73" y="20"/>
                    </a:lnTo>
                    <a:lnTo>
                      <a:pt x="94" y="20"/>
                    </a:lnTo>
                    <a:lnTo>
                      <a:pt x="113" y="17"/>
                    </a:lnTo>
                    <a:lnTo>
                      <a:pt x="132" y="10"/>
                    </a:lnTo>
                    <a:lnTo>
                      <a:pt x="148" y="0"/>
                    </a:lnTo>
                    <a:lnTo>
                      <a:pt x="139" y="10"/>
                    </a:lnTo>
                    <a:lnTo>
                      <a:pt x="126" y="18"/>
                    </a:lnTo>
                    <a:lnTo>
                      <a:pt x="113" y="22"/>
                    </a:lnTo>
                    <a:lnTo>
                      <a:pt x="97" y="25"/>
                    </a:lnTo>
                    <a:lnTo>
                      <a:pt x="81" y="26"/>
                    </a:lnTo>
                    <a:lnTo>
                      <a:pt x="62" y="26"/>
                    </a:lnTo>
                    <a:lnTo>
                      <a:pt x="42" y="22"/>
                    </a:lnTo>
                    <a:lnTo>
                      <a:pt x="21" y="19"/>
                    </a:lnTo>
                    <a:lnTo>
                      <a:pt x="4" y="1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3" name="Freeform 513"/>
              <p:cNvSpPr>
                <a:spLocks/>
              </p:cNvSpPr>
              <p:nvPr/>
            </p:nvSpPr>
            <p:spPr bwMode="auto">
              <a:xfrm>
                <a:off x="8112125" y="3914776"/>
                <a:ext cx="55563" cy="26988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41" y="0"/>
                  </a:cxn>
                  <a:cxn ang="0">
                    <a:pos x="48" y="2"/>
                  </a:cxn>
                  <a:cxn ang="0">
                    <a:pos x="54" y="4"/>
                  </a:cxn>
                  <a:cxn ang="0">
                    <a:pos x="60" y="5"/>
                  </a:cxn>
                  <a:cxn ang="0">
                    <a:pos x="64" y="8"/>
                  </a:cxn>
                  <a:cxn ang="0">
                    <a:pos x="68" y="11"/>
                  </a:cxn>
                  <a:cxn ang="0">
                    <a:pos x="69" y="14"/>
                  </a:cxn>
                  <a:cxn ang="0">
                    <a:pos x="70" y="18"/>
                  </a:cxn>
                  <a:cxn ang="0">
                    <a:pos x="69" y="21"/>
                  </a:cxn>
                  <a:cxn ang="0">
                    <a:pos x="68" y="25"/>
                  </a:cxn>
                  <a:cxn ang="0">
                    <a:pos x="64" y="27"/>
                  </a:cxn>
                  <a:cxn ang="0">
                    <a:pos x="60" y="29"/>
                  </a:cxn>
                  <a:cxn ang="0">
                    <a:pos x="54" y="32"/>
                  </a:cxn>
                  <a:cxn ang="0">
                    <a:pos x="48" y="33"/>
                  </a:cxn>
                  <a:cxn ang="0">
                    <a:pos x="41" y="34"/>
                  </a:cxn>
                  <a:cxn ang="0">
                    <a:pos x="34" y="34"/>
                  </a:cxn>
                  <a:cxn ang="0">
                    <a:pos x="27" y="34"/>
                  </a:cxn>
                  <a:cxn ang="0">
                    <a:pos x="22" y="33"/>
                  </a:cxn>
                  <a:cxn ang="0">
                    <a:pos x="15" y="32"/>
                  </a:cxn>
                  <a:cxn ang="0">
                    <a:pos x="10" y="29"/>
                  </a:cxn>
                  <a:cxn ang="0">
                    <a:pos x="5" y="27"/>
                  </a:cxn>
                  <a:cxn ang="0">
                    <a:pos x="2" y="25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1" y="14"/>
                  </a:cxn>
                  <a:cxn ang="0">
                    <a:pos x="2" y="11"/>
                  </a:cxn>
                  <a:cxn ang="0">
                    <a:pos x="5" y="8"/>
                  </a:cxn>
                  <a:cxn ang="0">
                    <a:pos x="10" y="5"/>
                  </a:cxn>
                  <a:cxn ang="0">
                    <a:pos x="15" y="4"/>
                  </a:cxn>
                  <a:cxn ang="0">
                    <a:pos x="22" y="2"/>
                  </a:cxn>
                  <a:cxn ang="0">
                    <a:pos x="27" y="0"/>
                  </a:cxn>
                  <a:cxn ang="0">
                    <a:pos x="34" y="0"/>
                  </a:cxn>
                </a:cxnLst>
                <a:rect l="0" t="0" r="r" b="b"/>
                <a:pathLst>
                  <a:path w="70" h="34">
                    <a:moveTo>
                      <a:pt x="34" y="0"/>
                    </a:moveTo>
                    <a:lnTo>
                      <a:pt x="41" y="0"/>
                    </a:lnTo>
                    <a:lnTo>
                      <a:pt x="48" y="2"/>
                    </a:lnTo>
                    <a:lnTo>
                      <a:pt x="54" y="4"/>
                    </a:lnTo>
                    <a:lnTo>
                      <a:pt x="60" y="5"/>
                    </a:lnTo>
                    <a:lnTo>
                      <a:pt x="64" y="8"/>
                    </a:lnTo>
                    <a:lnTo>
                      <a:pt x="68" y="11"/>
                    </a:lnTo>
                    <a:lnTo>
                      <a:pt x="69" y="14"/>
                    </a:lnTo>
                    <a:lnTo>
                      <a:pt x="70" y="18"/>
                    </a:lnTo>
                    <a:lnTo>
                      <a:pt x="69" y="21"/>
                    </a:lnTo>
                    <a:lnTo>
                      <a:pt x="68" y="25"/>
                    </a:lnTo>
                    <a:lnTo>
                      <a:pt x="64" y="27"/>
                    </a:lnTo>
                    <a:lnTo>
                      <a:pt x="60" y="29"/>
                    </a:lnTo>
                    <a:lnTo>
                      <a:pt x="54" y="32"/>
                    </a:lnTo>
                    <a:lnTo>
                      <a:pt x="48" y="33"/>
                    </a:lnTo>
                    <a:lnTo>
                      <a:pt x="41" y="34"/>
                    </a:lnTo>
                    <a:lnTo>
                      <a:pt x="34" y="34"/>
                    </a:lnTo>
                    <a:lnTo>
                      <a:pt x="27" y="34"/>
                    </a:lnTo>
                    <a:lnTo>
                      <a:pt x="22" y="33"/>
                    </a:lnTo>
                    <a:lnTo>
                      <a:pt x="15" y="32"/>
                    </a:lnTo>
                    <a:lnTo>
                      <a:pt x="10" y="29"/>
                    </a:lnTo>
                    <a:lnTo>
                      <a:pt x="5" y="27"/>
                    </a:lnTo>
                    <a:lnTo>
                      <a:pt x="2" y="25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1" y="14"/>
                    </a:lnTo>
                    <a:lnTo>
                      <a:pt x="2" y="11"/>
                    </a:lnTo>
                    <a:lnTo>
                      <a:pt x="5" y="8"/>
                    </a:lnTo>
                    <a:lnTo>
                      <a:pt x="10" y="5"/>
                    </a:lnTo>
                    <a:lnTo>
                      <a:pt x="15" y="4"/>
                    </a:lnTo>
                    <a:lnTo>
                      <a:pt x="22" y="2"/>
                    </a:lnTo>
                    <a:lnTo>
                      <a:pt x="27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71" name="Group 560"/>
            <p:cNvGrpSpPr/>
            <p:nvPr/>
          </p:nvGrpSpPr>
          <p:grpSpPr>
            <a:xfrm>
              <a:off x="7067225" y="889261"/>
              <a:ext cx="160186" cy="451445"/>
              <a:chOff x="7019926" y="3508376"/>
              <a:chExt cx="109538" cy="260350"/>
            </a:xfrm>
          </p:grpSpPr>
          <p:sp>
            <p:nvSpPr>
              <p:cNvPr id="613" name="Freeform 57"/>
              <p:cNvSpPr>
                <a:spLocks/>
              </p:cNvSpPr>
              <p:nvPr/>
            </p:nvSpPr>
            <p:spPr bwMode="auto">
              <a:xfrm>
                <a:off x="7019926" y="3509963"/>
                <a:ext cx="109538" cy="258763"/>
              </a:xfrm>
              <a:custGeom>
                <a:avLst/>
                <a:gdLst/>
                <a:ahLst/>
                <a:cxnLst>
                  <a:cxn ang="0">
                    <a:pos x="46" y="21"/>
                  </a:cxn>
                  <a:cxn ang="0">
                    <a:pos x="25" y="32"/>
                  </a:cxn>
                  <a:cxn ang="0">
                    <a:pos x="29" y="50"/>
                  </a:cxn>
                  <a:cxn ang="0">
                    <a:pos x="44" y="74"/>
                  </a:cxn>
                  <a:cxn ang="0">
                    <a:pos x="37" y="83"/>
                  </a:cxn>
                  <a:cxn ang="0">
                    <a:pos x="40" y="94"/>
                  </a:cxn>
                  <a:cxn ang="0">
                    <a:pos x="21" y="107"/>
                  </a:cxn>
                  <a:cxn ang="0">
                    <a:pos x="23" y="119"/>
                  </a:cxn>
                  <a:cxn ang="0">
                    <a:pos x="47" y="131"/>
                  </a:cxn>
                  <a:cxn ang="0">
                    <a:pos x="41" y="175"/>
                  </a:cxn>
                  <a:cxn ang="0">
                    <a:pos x="26" y="216"/>
                  </a:cxn>
                  <a:cxn ang="0">
                    <a:pos x="15" y="226"/>
                  </a:cxn>
                  <a:cxn ang="0">
                    <a:pos x="21" y="238"/>
                  </a:cxn>
                  <a:cxn ang="0">
                    <a:pos x="9" y="249"/>
                  </a:cxn>
                  <a:cxn ang="0">
                    <a:pos x="2" y="264"/>
                  </a:cxn>
                  <a:cxn ang="0">
                    <a:pos x="6" y="283"/>
                  </a:cxn>
                  <a:cxn ang="0">
                    <a:pos x="0" y="306"/>
                  </a:cxn>
                  <a:cxn ang="0">
                    <a:pos x="30" y="319"/>
                  </a:cxn>
                  <a:cxn ang="0">
                    <a:pos x="65" y="326"/>
                  </a:cxn>
                  <a:cxn ang="0">
                    <a:pos x="102" y="321"/>
                  </a:cxn>
                  <a:cxn ang="0">
                    <a:pos x="138" y="304"/>
                  </a:cxn>
                  <a:cxn ang="0">
                    <a:pos x="133" y="283"/>
                  </a:cxn>
                  <a:cxn ang="0">
                    <a:pos x="133" y="261"/>
                  </a:cxn>
                  <a:cxn ang="0">
                    <a:pos x="118" y="244"/>
                  </a:cxn>
                  <a:cxn ang="0">
                    <a:pos x="123" y="229"/>
                  </a:cxn>
                  <a:cxn ang="0">
                    <a:pos x="113" y="217"/>
                  </a:cxn>
                  <a:cxn ang="0">
                    <a:pos x="97" y="176"/>
                  </a:cxn>
                  <a:cxn ang="0">
                    <a:pos x="94" y="133"/>
                  </a:cxn>
                  <a:cxn ang="0">
                    <a:pos x="112" y="124"/>
                  </a:cxn>
                  <a:cxn ang="0">
                    <a:pos x="120" y="113"/>
                  </a:cxn>
                  <a:cxn ang="0">
                    <a:pos x="108" y="102"/>
                  </a:cxn>
                  <a:cxn ang="0">
                    <a:pos x="106" y="91"/>
                  </a:cxn>
                  <a:cxn ang="0">
                    <a:pos x="106" y="77"/>
                  </a:cxn>
                  <a:cxn ang="0">
                    <a:pos x="107" y="62"/>
                  </a:cxn>
                  <a:cxn ang="0">
                    <a:pos x="117" y="41"/>
                  </a:cxn>
                  <a:cxn ang="0">
                    <a:pos x="113" y="30"/>
                  </a:cxn>
                  <a:cxn ang="0">
                    <a:pos x="95" y="20"/>
                  </a:cxn>
                  <a:cxn ang="0">
                    <a:pos x="89" y="11"/>
                  </a:cxn>
                  <a:cxn ang="0">
                    <a:pos x="83" y="2"/>
                  </a:cxn>
                  <a:cxn ang="0">
                    <a:pos x="70" y="0"/>
                  </a:cxn>
                  <a:cxn ang="0">
                    <a:pos x="60" y="6"/>
                  </a:cxn>
                </a:cxnLst>
                <a:rect l="0" t="0" r="r" b="b"/>
                <a:pathLst>
                  <a:path w="138" h="326">
                    <a:moveTo>
                      <a:pt x="57" y="17"/>
                    </a:moveTo>
                    <a:lnTo>
                      <a:pt x="46" y="21"/>
                    </a:lnTo>
                    <a:lnTo>
                      <a:pt x="33" y="26"/>
                    </a:lnTo>
                    <a:lnTo>
                      <a:pt x="25" y="32"/>
                    </a:lnTo>
                    <a:lnTo>
                      <a:pt x="24" y="39"/>
                    </a:lnTo>
                    <a:lnTo>
                      <a:pt x="29" y="50"/>
                    </a:lnTo>
                    <a:lnTo>
                      <a:pt x="44" y="65"/>
                    </a:lnTo>
                    <a:lnTo>
                      <a:pt x="44" y="74"/>
                    </a:lnTo>
                    <a:lnTo>
                      <a:pt x="39" y="77"/>
                    </a:lnTo>
                    <a:lnTo>
                      <a:pt x="37" y="83"/>
                    </a:lnTo>
                    <a:lnTo>
                      <a:pt x="38" y="88"/>
                    </a:lnTo>
                    <a:lnTo>
                      <a:pt x="40" y="94"/>
                    </a:lnTo>
                    <a:lnTo>
                      <a:pt x="29" y="99"/>
                    </a:lnTo>
                    <a:lnTo>
                      <a:pt x="21" y="107"/>
                    </a:lnTo>
                    <a:lnTo>
                      <a:pt x="19" y="114"/>
                    </a:lnTo>
                    <a:lnTo>
                      <a:pt x="23" y="119"/>
                    </a:lnTo>
                    <a:lnTo>
                      <a:pt x="31" y="125"/>
                    </a:lnTo>
                    <a:lnTo>
                      <a:pt x="47" y="131"/>
                    </a:lnTo>
                    <a:lnTo>
                      <a:pt x="45" y="154"/>
                    </a:lnTo>
                    <a:lnTo>
                      <a:pt x="41" y="175"/>
                    </a:lnTo>
                    <a:lnTo>
                      <a:pt x="36" y="196"/>
                    </a:lnTo>
                    <a:lnTo>
                      <a:pt x="26" y="216"/>
                    </a:lnTo>
                    <a:lnTo>
                      <a:pt x="19" y="221"/>
                    </a:lnTo>
                    <a:lnTo>
                      <a:pt x="15" y="226"/>
                    </a:lnTo>
                    <a:lnTo>
                      <a:pt x="16" y="232"/>
                    </a:lnTo>
                    <a:lnTo>
                      <a:pt x="21" y="238"/>
                    </a:lnTo>
                    <a:lnTo>
                      <a:pt x="22" y="244"/>
                    </a:lnTo>
                    <a:lnTo>
                      <a:pt x="9" y="249"/>
                    </a:lnTo>
                    <a:lnTo>
                      <a:pt x="3" y="254"/>
                    </a:lnTo>
                    <a:lnTo>
                      <a:pt x="2" y="264"/>
                    </a:lnTo>
                    <a:lnTo>
                      <a:pt x="3" y="274"/>
                    </a:lnTo>
                    <a:lnTo>
                      <a:pt x="6" y="283"/>
                    </a:lnTo>
                    <a:lnTo>
                      <a:pt x="0" y="290"/>
                    </a:lnTo>
                    <a:lnTo>
                      <a:pt x="0" y="306"/>
                    </a:lnTo>
                    <a:lnTo>
                      <a:pt x="14" y="313"/>
                    </a:lnTo>
                    <a:lnTo>
                      <a:pt x="30" y="319"/>
                    </a:lnTo>
                    <a:lnTo>
                      <a:pt x="47" y="324"/>
                    </a:lnTo>
                    <a:lnTo>
                      <a:pt x="65" y="326"/>
                    </a:lnTo>
                    <a:lnTo>
                      <a:pt x="84" y="326"/>
                    </a:lnTo>
                    <a:lnTo>
                      <a:pt x="102" y="321"/>
                    </a:lnTo>
                    <a:lnTo>
                      <a:pt x="121" y="314"/>
                    </a:lnTo>
                    <a:lnTo>
                      <a:pt x="138" y="304"/>
                    </a:lnTo>
                    <a:lnTo>
                      <a:pt x="138" y="290"/>
                    </a:lnTo>
                    <a:lnTo>
                      <a:pt x="133" y="283"/>
                    </a:lnTo>
                    <a:lnTo>
                      <a:pt x="135" y="269"/>
                    </a:lnTo>
                    <a:lnTo>
                      <a:pt x="133" y="261"/>
                    </a:lnTo>
                    <a:lnTo>
                      <a:pt x="129" y="253"/>
                    </a:lnTo>
                    <a:lnTo>
                      <a:pt x="118" y="244"/>
                    </a:lnTo>
                    <a:lnTo>
                      <a:pt x="122" y="235"/>
                    </a:lnTo>
                    <a:lnTo>
                      <a:pt x="123" y="229"/>
                    </a:lnTo>
                    <a:lnTo>
                      <a:pt x="121" y="223"/>
                    </a:lnTo>
                    <a:lnTo>
                      <a:pt x="113" y="217"/>
                    </a:lnTo>
                    <a:lnTo>
                      <a:pt x="102" y="196"/>
                    </a:lnTo>
                    <a:lnTo>
                      <a:pt x="97" y="176"/>
                    </a:lnTo>
                    <a:lnTo>
                      <a:pt x="94" y="156"/>
                    </a:lnTo>
                    <a:lnTo>
                      <a:pt x="94" y="133"/>
                    </a:lnTo>
                    <a:lnTo>
                      <a:pt x="104" y="129"/>
                    </a:lnTo>
                    <a:lnTo>
                      <a:pt x="112" y="124"/>
                    </a:lnTo>
                    <a:lnTo>
                      <a:pt x="117" y="117"/>
                    </a:lnTo>
                    <a:lnTo>
                      <a:pt x="120" y="113"/>
                    </a:lnTo>
                    <a:lnTo>
                      <a:pt x="117" y="107"/>
                    </a:lnTo>
                    <a:lnTo>
                      <a:pt x="108" y="102"/>
                    </a:lnTo>
                    <a:lnTo>
                      <a:pt x="101" y="98"/>
                    </a:lnTo>
                    <a:lnTo>
                      <a:pt x="106" y="91"/>
                    </a:lnTo>
                    <a:lnTo>
                      <a:pt x="108" y="84"/>
                    </a:lnTo>
                    <a:lnTo>
                      <a:pt x="106" y="77"/>
                    </a:lnTo>
                    <a:lnTo>
                      <a:pt x="100" y="71"/>
                    </a:lnTo>
                    <a:lnTo>
                      <a:pt x="107" y="62"/>
                    </a:lnTo>
                    <a:lnTo>
                      <a:pt x="113" y="53"/>
                    </a:lnTo>
                    <a:lnTo>
                      <a:pt x="117" y="41"/>
                    </a:lnTo>
                    <a:lnTo>
                      <a:pt x="118" y="34"/>
                    </a:lnTo>
                    <a:lnTo>
                      <a:pt x="113" y="30"/>
                    </a:lnTo>
                    <a:lnTo>
                      <a:pt x="102" y="24"/>
                    </a:lnTo>
                    <a:lnTo>
                      <a:pt x="95" y="20"/>
                    </a:lnTo>
                    <a:lnTo>
                      <a:pt x="87" y="18"/>
                    </a:lnTo>
                    <a:lnTo>
                      <a:pt x="89" y="11"/>
                    </a:lnTo>
                    <a:lnTo>
                      <a:pt x="86" y="5"/>
                    </a:lnTo>
                    <a:lnTo>
                      <a:pt x="83" y="2"/>
                    </a:lnTo>
                    <a:lnTo>
                      <a:pt x="77" y="0"/>
                    </a:lnTo>
                    <a:lnTo>
                      <a:pt x="70" y="0"/>
                    </a:lnTo>
                    <a:lnTo>
                      <a:pt x="64" y="1"/>
                    </a:lnTo>
                    <a:lnTo>
                      <a:pt x="60" y="6"/>
                    </a:lnTo>
                    <a:lnTo>
                      <a:pt x="57" y="17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14" name="Group 559"/>
              <p:cNvGrpSpPr/>
              <p:nvPr/>
            </p:nvGrpSpPr>
            <p:grpSpPr>
              <a:xfrm>
                <a:off x="7019926" y="3508376"/>
                <a:ext cx="106363" cy="244476"/>
                <a:chOff x="7019926" y="3508376"/>
                <a:chExt cx="106363" cy="244476"/>
              </a:xfrm>
            </p:grpSpPr>
            <p:sp>
              <p:nvSpPr>
                <p:cNvPr id="615" name="Freeform 67"/>
                <p:cNvSpPr>
                  <a:spLocks/>
                </p:cNvSpPr>
                <p:nvPr/>
              </p:nvSpPr>
              <p:spPr bwMode="auto">
                <a:xfrm>
                  <a:off x="7058026" y="3524251"/>
                  <a:ext cx="36513" cy="14288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0" y="7"/>
                    </a:cxn>
                    <a:cxn ang="0">
                      <a:pos x="3" y="12"/>
                    </a:cxn>
                    <a:cxn ang="0">
                      <a:pos x="8" y="14"/>
                    </a:cxn>
                    <a:cxn ang="0">
                      <a:pos x="15" y="16"/>
                    </a:cxn>
                    <a:cxn ang="0">
                      <a:pos x="23" y="17"/>
                    </a:cxn>
                    <a:cxn ang="0">
                      <a:pos x="31" y="17"/>
                    </a:cxn>
                    <a:cxn ang="0">
                      <a:pos x="38" y="16"/>
                    </a:cxn>
                    <a:cxn ang="0">
                      <a:pos x="43" y="14"/>
                    </a:cxn>
                    <a:cxn ang="0">
                      <a:pos x="46" y="9"/>
                    </a:cxn>
                    <a:cxn ang="0">
                      <a:pos x="46" y="3"/>
                    </a:cxn>
                    <a:cxn ang="0">
                      <a:pos x="44" y="2"/>
                    </a:cxn>
                    <a:cxn ang="0">
                      <a:pos x="39" y="0"/>
                    </a:cxn>
                    <a:cxn ang="0">
                      <a:pos x="35" y="9"/>
                    </a:cxn>
                    <a:cxn ang="0">
                      <a:pos x="24" y="10"/>
                    </a:cxn>
                    <a:cxn ang="0">
                      <a:pos x="14" y="7"/>
                    </a:cxn>
                    <a:cxn ang="0">
                      <a:pos x="9" y="1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6" h="17">
                      <a:moveTo>
                        <a:pt x="4" y="2"/>
                      </a:moveTo>
                      <a:lnTo>
                        <a:pt x="0" y="7"/>
                      </a:lnTo>
                      <a:lnTo>
                        <a:pt x="3" y="12"/>
                      </a:lnTo>
                      <a:lnTo>
                        <a:pt x="8" y="14"/>
                      </a:lnTo>
                      <a:lnTo>
                        <a:pt x="15" y="16"/>
                      </a:lnTo>
                      <a:lnTo>
                        <a:pt x="23" y="17"/>
                      </a:lnTo>
                      <a:lnTo>
                        <a:pt x="31" y="17"/>
                      </a:lnTo>
                      <a:lnTo>
                        <a:pt x="38" y="16"/>
                      </a:lnTo>
                      <a:lnTo>
                        <a:pt x="43" y="14"/>
                      </a:lnTo>
                      <a:lnTo>
                        <a:pt x="46" y="9"/>
                      </a:lnTo>
                      <a:lnTo>
                        <a:pt x="46" y="3"/>
                      </a:lnTo>
                      <a:lnTo>
                        <a:pt x="44" y="2"/>
                      </a:lnTo>
                      <a:lnTo>
                        <a:pt x="39" y="0"/>
                      </a:lnTo>
                      <a:lnTo>
                        <a:pt x="35" y="9"/>
                      </a:lnTo>
                      <a:lnTo>
                        <a:pt x="24" y="10"/>
                      </a:lnTo>
                      <a:lnTo>
                        <a:pt x="14" y="7"/>
                      </a:lnTo>
                      <a:lnTo>
                        <a:pt x="9" y="1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6" name="Freeform 71"/>
                <p:cNvSpPr>
                  <a:spLocks/>
                </p:cNvSpPr>
                <p:nvPr/>
              </p:nvSpPr>
              <p:spPr bwMode="auto">
                <a:xfrm>
                  <a:off x="7040563" y="3529013"/>
                  <a:ext cx="73025" cy="22225"/>
                </a:xfrm>
                <a:custGeom>
                  <a:avLst/>
                  <a:gdLst/>
                  <a:ahLst/>
                  <a:cxnLst>
                    <a:cxn ang="0">
                      <a:pos x="11" y="3"/>
                    </a:cxn>
                    <a:cxn ang="0">
                      <a:pos x="0" y="8"/>
                    </a:cxn>
                    <a:cxn ang="0">
                      <a:pos x="0" y="17"/>
                    </a:cxn>
                    <a:cxn ang="0">
                      <a:pos x="7" y="23"/>
                    </a:cxn>
                    <a:cxn ang="0">
                      <a:pos x="19" y="26"/>
                    </a:cxn>
                    <a:cxn ang="0">
                      <a:pos x="32" y="29"/>
                    </a:cxn>
                    <a:cxn ang="0">
                      <a:pos x="49" y="29"/>
                    </a:cxn>
                    <a:cxn ang="0">
                      <a:pos x="64" y="26"/>
                    </a:cxn>
                    <a:cxn ang="0">
                      <a:pos x="76" y="24"/>
                    </a:cxn>
                    <a:cxn ang="0">
                      <a:pos x="87" y="22"/>
                    </a:cxn>
                    <a:cxn ang="0">
                      <a:pos x="91" y="15"/>
                    </a:cxn>
                    <a:cxn ang="0">
                      <a:pos x="92" y="9"/>
                    </a:cxn>
                    <a:cxn ang="0">
                      <a:pos x="89" y="4"/>
                    </a:cxn>
                    <a:cxn ang="0">
                      <a:pos x="81" y="0"/>
                    </a:cxn>
                    <a:cxn ang="0">
                      <a:pos x="76" y="4"/>
                    </a:cxn>
                    <a:cxn ang="0">
                      <a:pos x="72" y="9"/>
                    </a:cxn>
                    <a:cxn ang="0">
                      <a:pos x="67" y="11"/>
                    </a:cxn>
                    <a:cxn ang="0">
                      <a:pos x="61" y="12"/>
                    </a:cxn>
                    <a:cxn ang="0">
                      <a:pos x="55" y="12"/>
                    </a:cxn>
                    <a:cxn ang="0">
                      <a:pos x="50" y="12"/>
                    </a:cxn>
                    <a:cxn ang="0">
                      <a:pos x="43" y="11"/>
                    </a:cxn>
                    <a:cxn ang="0">
                      <a:pos x="35" y="11"/>
                    </a:cxn>
                    <a:cxn ang="0">
                      <a:pos x="20" y="8"/>
                    </a:cxn>
                    <a:cxn ang="0">
                      <a:pos x="15" y="1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92" h="29">
                      <a:moveTo>
                        <a:pt x="11" y="3"/>
                      </a:move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7" y="23"/>
                      </a:lnTo>
                      <a:lnTo>
                        <a:pt x="19" y="26"/>
                      </a:lnTo>
                      <a:lnTo>
                        <a:pt x="32" y="29"/>
                      </a:lnTo>
                      <a:lnTo>
                        <a:pt x="49" y="29"/>
                      </a:lnTo>
                      <a:lnTo>
                        <a:pt x="64" y="26"/>
                      </a:lnTo>
                      <a:lnTo>
                        <a:pt x="76" y="24"/>
                      </a:lnTo>
                      <a:lnTo>
                        <a:pt x="87" y="22"/>
                      </a:lnTo>
                      <a:lnTo>
                        <a:pt x="91" y="15"/>
                      </a:lnTo>
                      <a:lnTo>
                        <a:pt x="92" y="9"/>
                      </a:lnTo>
                      <a:lnTo>
                        <a:pt x="89" y="4"/>
                      </a:lnTo>
                      <a:lnTo>
                        <a:pt x="81" y="0"/>
                      </a:lnTo>
                      <a:lnTo>
                        <a:pt x="76" y="4"/>
                      </a:lnTo>
                      <a:lnTo>
                        <a:pt x="72" y="9"/>
                      </a:lnTo>
                      <a:lnTo>
                        <a:pt x="67" y="11"/>
                      </a:lnTo>
                      <a:lnTo>
                        <a:pt x="61" y="12"/>
                      </a:lnTo>
                      <a:lnTo>
                        <a:pt x="55" y="12"/>
                      </a:lnTo>
                      <a:lnTo>
                        <a:pt x="50" y="12"/>
                      </a:lnTo>
                      <a:lnTo>
                        <a:pt x="43" y="11"/>
                      </a:lnTo>
                      <a:lnTo>
                        <a:pt x="35" y="11"/>
                      </a:lnTo>
                      <a:lnTo>
                        <a:pt x="20" y="8"/>
                      </a:lnTo>
                      <a:lnTo>
                        <a:pt x="15" y="1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7" name="Freeform 75"/>
                <p:cNvSpPr>
                  <a:spLocks/>
                </p:cNvSpPr>
                <p:nvPr/>
              </p:nvSpPr>
              <p:spPr bwMode="auto">
                <a:xfrm>
                  <a:off x="7053263" y="3576638"/>
                  <a:ext cx="44450" cy="7938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2" y="4"/>
                    </a:cxn>
                    <a:cxn ang="0">
                      <a:pos x="37" y="5"/>
                    </a:cxn>
                    <a:cxn ang="0">
                      <a:pos x="57" y="0"/>
                    </a:cxn>
                    <a:cxn ang="0">
                      <a:pos x="57" y="5"/>
                    </a:cxn>
                    <a:cxn ang="0">
                      <a:pos x="41" y="9"/>
                    </a:cxn>
                    <a:cxn ang="0">
                      <a:pos x="23" y="10"/>
                    </a:cxn>
                    <a:cxn ang="0">
                      <a:pos x="6" y="7"/>
                    </a:cxn>
                    <a:cxn ang="0">
                      <a:pos x="0" y="2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57" h="10">
                      <a:moveTo>
                        <a:pt x="4" y="0"/>
                      </a:moveTo>
                      <a:lnTo>
                        <a:pt x="12" y="4"/>
                      </a:lnTo>
                      <a:lnTo>
                        <a:pt x="37" y="5"/>
                      </a:lnTo>
                      <a:lnTo>
                        <a:pt x="57" y="0"/>
                      </a:lnTo>
                      <a:lnTo>
                        <a:pt x="57" y="5"/>
                      </a:lnTo>
                      <a:lnTo>
                        <a:pt x="41" y="9"/>
                      </a:lnTo>
                      <a:lnTo>
                        <a:pt x="23" y="10"/>
                      </a:lnTo>
                      <a:lnTo>
                        <a:pt x="6" y="7"/>
                      </a:lnTo>
                      <a:lnTo>
                        <a:pt x="0" y="2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8" name="Freeform 79"/>
                <p:cNvSpPr>
                  <a:spLocks/>
                </p:cNvSpPr>
                <p:nvPr/>
              </p:nvSpPr>
              <p:spPr bwMode="auto">
                <a:xfrm>
                  <a:off x="7051676" y="3587751"/>
                  <a:ext cx="47625" cy="95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5"/>
                    </a:cxn>
                    <a:cxn ang="0">
                      <a:pos x="30" y="9"/>
                    </a:cxn>
                    <a:cxn ang="0">
                      <a:pos x="51" y="7"/>
                    </a:cxn>
                    <a:cxn ang="0">
                      <a:pos x="59" y="1"/>
                    </a:cxn>
                    <a:cxn ang="0">
                      <a:pos x="60" y="5"/>
                    </a:cxn>
                    <a:cxn ang="0">
                      <a:pos x="47" y="10"/>
                    </a:cxn>
                    <a:cxn ang="0">
                      <a:pos x="13" y="10"/>
                    </a:cxn>
                    <a:cxn ang="0">
                      <a:pos x="0" y="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" h="10">
                      <a:moveTo>
                        <a:pt x="0" y="0"/>
                      </a:moveTo>
                      <a:lnTo>
                        <a:pt x="8" y="5"/>
                      </a:lnTo>
                      <a:lnTo>
                        <a:pt x="30" y="9"/>
                      </a:lnTo>
                      <a:lnTo>
                        <a:pt x="51" y="7"/>
                      </a:lnTo>
                      <a:lnTo>
                        <a:pt x="59" y="1"/>
                      </a:lnTo>
                      <a:lnTo>
                        <a:pt x="60" y="5"/>
                      </a:lnTo>
                      <a:lnTo>
                        <a:pt x="47" y="10"/>
                      </a:lnTo>
                      <a:lnTo>
                        <a:pt x="13" y="10"/>
                      </a:lnTo>
                      <a:lnTo>
                        <a:pt x="0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C4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9" name="Freeform 83"/>
                <p:cNvSpPr>
                  <a:spLocks/>
                </p:cNvSpPr>
                <p:nvPr/>
              </p:nvSpPr>
              <p:spPr bwMode="auto">
                <a:xfrm>
                  <a:off x="7037388" y="3589338"/>
                  <a:ext cx="76200" cy="22225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" y="6"/>
                    </a:cxn>
                    <a:cxn ang="0">
                      <a:pos x="0" y="11"/>
                    </a:cxn>
                    <a:cxn ang="0">
                      <a:pos x="4" y="18"/>
                    </a:cxn>
                    <a:cxn ang="0">
                      <a:pos x="14" y="24"/>
                    </a:cxn>
                    <a:cxn ang="0">
                      <a:pos x="22" y="25"/>
                    </a:cxn>
                    <a:cxn ang="0">
                      <a:pos x="31" y="26"/>
                    </a:cxn>
                    <a:cxn ang="0">
                      <a:pos x="39" y="28"/>
                    </a:cxn>
                    <a:cxn ang="0">
                      <a:pos x="47" y="28"/>
                    </a:cxn>
                    <a:cxn ang="0">
                      <a:pos x="55" y="28"/>
                    </a:cxn>
                    <a:cxn ang="0">
                      <a:pos x="64" y="28"/>
                    </a:cxn>
                    <a:cxn ang="0">
                      <a:pos x="72" y="28"/>
                    </a:cxn>
                    <a:cxn ang="0">
                      <a:pos x="82" y="26"/>
                    </a:cxn>
                    <a:cxn ang="0">
                      <a:pos x="93" y="22"/>
                    </a:cxn>
                    <a:cxn ang="0">
                      <a:pos x="96" y="14"/>
                    </a:cxn>
                    <a:cxn ang="0">
                      <a:pos x="92" y="7"/>
                    </a:cxn>
                    <a:cxn ang="0">
                      <a:pos x="80" y="1"/>
                    </a:cxn>
                    <a:cxn ang="0">
                      <a:pos x="75" y="10"/>
                    </a:cxn>
                    <a:cxn ang="0">
                      <a:pos x="68" y="11"/>
                    </a:cxn>
                    <a:cxn ang="0">
                      <a:pos x="61" y="11"/>
                    </a:cxn>
                    <a:cxn ang="0">
                      <a:pos x="54" y="13"/>
                    </a:cxn>
                    <a:cxn ang="0">
                      <a:pos x="48" y="13"/>
                    </a:cxn>
                    <a:cxn ang="0">
                      <a:pos x="41" y="13"/>
                    </a:cxn>
                    <a:cxn ang="0">
                      <a:pos x="35" y="13"/>
                    </a:cxn>
                    <a:cxn ang="0">
                      <a:pos x="29" y="11"/>
                    </a:cxn>
                    <a:cxn ang="0">
                      <a:pos x="22" y="10"/>
                    </a:cxn>
                    <a:cxn ang="0">
                      <a:pos x="14" y="4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96" h="28">
                      <a:moveTo>
                        <a:pt x="10" y="0"/>
                      </a:moveTo>
                      <a:lnTo>
                        <a:pt x="1" y="6"/>
                      </a:lnTo>
                      <a:lnTo>
                        <a:pt x="0" y="11"/>
                      </a:lnTo>
                      <a:lnTo>
                        <a:pt x="4" y="18"/>
                      </a:lnTo>
                      <a:lnTo>
                        <a:pt x="14" y="24"/>
                      </a:lnTo>
                      <a:lnTo>
                        <a:pt x="22" y="25"/>
                      </a:lnTo>
                      <a:lnTo>
                        <a:pt x="31" y="26"/>
                      </a:lnTo>
                      <a:lnTo>
                        <a:pt x="39" y="28"/>
                      </a:lnTo>
                      <a:lnTo>
                        <a:pt x="47" y="28"/>
                      </a:lnTo>
                      <a:lnTo>
                        <a:pt x="55" y="28"/>
                      </a:lnTo>
                      <a:lnTo>
                        <a:pt x="64" y="28"/>
                      </a:lnTo>
                      <a:lnTo>
                        <a:pt x="72" y="28"/>
                      </a:lnTo>
                      <a:lnTo>
                        <a:pt x="82" y="26"/>
                      </a:lnTo>
                      <a:lnTo>
                        <a:pt x="93" y="22"/>
                      </a:lnTo>
                      <a:lnTo>
                        <a:pt x="96" y="14"/>
                      </a:lnTo>
                      <a:lnTo>
                        <a:pt x="92" y="7"/>
                      </a:lnTo>
                      <a:lnTo>
                        <a:pt x="80" y="1"/>
                      </a:lnTo>
                      <a:lnTo>
                        <a:pt x="75" y="10"/>
                      </a:lnTo>
                      <a:lnTo>
                        <a:pt x="68" y="11"/>
                      </a:lnTo>
                      <a:lnTo>
                        <a:pt x="61" y="11"/>
                      </a:lnTo>
                      <a:lnTo>
                        <a:pt x="54" y="13"/>
                      </a:lnTo>
                      <a:lnTo>
                        <a:pt x="48" y="13"/>
                      </a:lnTo>
                      <a:lnTo>
                        <a:pt x="41" y="13"/>
                      </a:lnTo>
                      <a:lnTo>
                        <a:pt x="35" y="13"/>
                      </a:lnTo>
                      <a:lnTo>
                        <a:pt x="29" y="11"/>
                      </a:lnTo>
                      <a:lnTo>
                        <a:pt x="22" y="10"/>
                      </a:lnTo>
                      <a:lnTo>
                        <a:pt x="14" y="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0" name="Freeform 107"/>
                <p:cNvSpPr>
                  <a:spLocks/>
                </p:cNvSpPr>
                <p:nvPr/>
              </p:nvSpPr>
              <p:spPr bwMode="auto">
                <a:xfrm>
                  <a:off x="7040563" y="3630613"/>
                  <a:ext cx="66675" cy="68263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13" y="41"/>
                    </a:cxn>
                    <a:cxn ang="0">
                      <a:pos x="0" y="69"/>
                    </a:cxn>
                    <a:cxn ang="0">
                      <a:pos x="16" y="79"/>
                    </a:cxn>
                    <a:cxn ang="0">
                      <a:pos x="40" y="85"/>
                    </a:cxn>
                    <a:cxn ang="0">
                      <a:pos x="68" y="83"/>
                    </a:cxn>
                    <a:cxn ang="0">
                      <a:pos x="85" y="73"/>
                    </a:cxn>
                    <a:cxn ang="0">
                      <a:pos x="75" y="44"/>
                    </a:cxn>
                    <a:cxn ang="0">
                      <a:pos x="68" y="0"/>
                    </a:cxn>
                    <a:cxn ang="0">
                      <a:pos x="44" y="7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85" h="85">
                      <a:moveTo>
                        <a:pt x="23" y="0"/>
                      </a:moveTo>
                      <a:lnTo>
                        <a:pt x="13" y="41"/>
                      </a:lnTo>
                      <a:lnTo>
                        <a:pt x="0" y="69"/>
                      </a:lnTo>
                      <a:lnTo>
                        <a:pt x="16" y="79"/>
                      </a:lnTo>
                      <a:lnTo>
                        <a:pt x="40" y="85"/>
                      </a:lnTo>
                      <a:lnTo>
                        <a:pt x="68" y="83"/>
                      </a:lnTo>
                      <a:lnTo>
                        <a:pt x="85" y="73"/>
                      </a:lnTo>
                      <a:lnTo>
                        <a:pt x="75" y="44"/>
                      </a:lnTo>
                      <a:lnTo>
                        <a:pt x="68" y="0"/>
                      </a:lnTo>
                      <a:lnTo>
                        <a:pt x="44" y="7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C4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1" name="Freeform 108"/>
                <p:cNvSpPr>
                  <a:spLocks/>
                </p:cNvSpPr>
                <p:nvPr/>
              </p:nvSpPr>
              <p:spPr bwMode="auto">
                <a:xfrm>
                  <a:off x="7040563" y="3635376"/>
                  <a:ext cx="66675" cy="6350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21" y="9"/>
                    </a:cxn>
                    <a:cxn ang="0">
                      <a:pos x="19" y="18"/>
                    </a:cxn>
                    <a:cxn ang="0">
                      <a:pos x="15" y="29"/>
                    </a:cxn>
                    <a:cxn ang="0">
                      <a:pos x="13" y="38"/>
                    </a:cxn>
                    <a:cxn ang="0">
                      <a:pos x="11" y="45"/>
                    </a:cxn>
                    <a:cxn ang="0">
                      <a:pos x="7" y="50"/>
                    </a:cxn>
                    <a:cxn ang="0">
                      <a:pos x="4" y="57"/>
                    </a:cxn>
                    <a:cxn ang="0">
                      <a:pos x="0" y="63"/>
                    </a:cxn>
                    <a:cxn ang="0">
                      <a:pos x="5" y="65"/>
                    </a:cxn>
                    <a:cxn ang="0">
                      <a:pos x="8" y="68"/>
                    </a:cxn>
                    <a:cxn ang="0">
                      <a:pos x="12" y="71"/>
                    </a:cxn>
                    <a:cxn ang="0">
                      <a:pos x="16" y="73"/>
                    </a:cxn>
                    <a:cxn ang="0">
                      <a:pos x="22" y="75"/>
                    </a:cxn>
                    <a:cxn ang="0">
                      <a:pos x="29" y="76"/>
                    </a:cxn>
                    <a:cxn ang="0">
                      <a:pos x="35" y="78"/>
                    </a:cxn>
                    <a:cxn ang="0">
                      <a:pos x="40" y="79"/>
                    </a:cxn>
                    <a:cxn ang="0">
                      <a:pos x="47" y="78"/>
                    </a:cxn>
                    <a:cxn ang="0">
                      <a:pos x="54" y="78"/>
                    </a:cxn>
                    <a:cxn ang="0">
                      <a:pos x="61" y="78"/>
                    </a:cxn>
                    <a:cxn ang="0">
                      <a:pos x="68" y="77"/>
                    </a:cxn>
                    <a:cxn ang="0">
                      <a:pos x="73" y="75"/>
                    </a:cxn>
                    <a:cxn ang="0">
                      <a:pos x="77" y="71"/>
                    </a:cxn>
                    <a:cxn ang="0">
                      <a:pos x="81" y="69"/>
                    </a:cxn>
                    <a:cxn ang="0">
                      <a:pos x="85" y="67"/>
                    </a:cxn>
                    <a:cxn ang="0">
                      <a:pos x="83" y="60"/>
                    </a:cxn>
                    <a:cxn ang="0">
                      <a:pos x="81" y="53"/>
                    </a:cxn>
                    <a:cxn ang="0">
                      <a:pos x="77" y="47"/>
                    </a:cxn>
                    <a:cxn ang="0">
                      <a:pos x="75" y="40"/>
                    </a:cxn>
                    <a:cxn ang="0">
                      <a:pos x="74" y="30"/>
                    </a:cxn>
                    <a:cxn ang="0">
                      <a:pos x="72" y="19"/>
                    </a:cxn>
                    <a:cxn ang="0">
                      <a:pos x="70" y="10"/>
                    </a:cxn>
                    <a:cxn ang="0">
                      <a:pos x="68" y="0"/>
                    </a:cxn>
                    <a:cxn ang="0">
                      <a:pos x="62" y="1"/>
                    </a:cxn>
                    <a:cxn ang="0">
                      <a:pos x="57" y="3"/>
                    </a:cxn>
                    <a:cxn ang="0">
                      <a:pos x="50" y="4"/>
                    </a:cxn>
                    <a:cxn ang="0">
                      <a:pos x="44" y="7"/>
                    </a:cxn>
                    <a:cxn ang="0">
                      <a:pos x="39" y="4"/>
                    </a:cxn>
                    <a:cxn ang="0">
                      <a:pos x="34" y="3"/>
                    </a:cxn>
                    <a:cxn ang="0">
                      <a:pos x="29" y="1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85" h="79">
                      <a:moveTo>
                        <a:pt x="23" y="0"/>
                      </a:moveTo>
                      <a:lnTo>
                        <a:pt x="21" y="9"/>
                      </a:lnTo>
                      <a:lnTo>
                        <a:pt x="19" y="18"/>
                      </a:lnTo>
                      <a:lnTo>
                        <a:pt x="15" y="29"/>
                      </a:lnTo>
                      <a:lnTo>
                        <a:pt x="13" y="38"/>
                      </a:lnTo>
                      <a:lnTo>
                        <a:pt x="11" y="45"/>
                      </a:lnTo>
                      <a:lnTo>
                        <a:pt x="7" y="50"/>
                      </a:lnTo>
                      <a:lnTo>
                        <a:pt x="4" y="57"/>
                      </a:lnTo>
                      <a:lnTo>
                        <a:pt x="0" y="63"/>
                      </a:lnTo>
                      <a:lnTo>
                        <a:pt x="5" y="65"/>
                      </a:lnTo>
                      <a:lnTo>
                        <a:pt x="8" y="68"/>
                      </a:lnTo>
                      <a:lnTo>
                        <a:pt x="12" y="71"/>
                      </a:lnTo>
                      <a:lnTo>
                        <a:pt x="16" y="73"/>
                      </a:lnTo>
                      <a:lnTo>
                        <a:pt x="22" y="75"/>
                      </a:lnTo>
                      <a:lnTo>
                        <a:pt x="29" y="76"/>
                      </a:lnTo>
                      <a:lnTo>
                        <a:pt x="35" y="78"/>
                      </a:lnTo>
                      <a:lnTo>
                        <a:pt x="40" y="79"/>
                      </a:lnTo>
                      <a:lnTo>
                        <a:pt x="47" y="78"/>
                      </a:lnTo>
                      <a:lnTo>
                        <a:pt x="54" y="78"/>
                      </a:lnTo>
                      <a:lnTo>
                        <a:pt x="61" y="78"/>
                      </a:lnTo>
                      <a:lnTo>
                        <a:pt x="68" y="77"/>
                      </a:lnTo>
                      <a:lnTo>
                        <a:pt x="73" y="75"/>
                      </a:lnTo>
                      <a:lnTo>
                        <a:pt x="77" y="71"/>
                      </a:lnTo>
                      <a:lnTo>
                        <a:pt x="81" y="69"/>
                      </a:lnTo>
                      <a:lnTo>
                        <a:pt x="85" y="67"/>
                      </a:lnTo>
                      <a:lnTo>
                        <a:pt x="83" y="60"/>
                      </a:lnTo>
                      <a:lnTo>
                        <a:pt x="81" y="53"/>
                      </a:lnTo>
                      <a:lnTo>
                        <a:pt x="77" y="47"/>
                      </a:lnTo>
                      <a:lnTo>
                        <a:pt x="75" y="40"/>
                      </a:lnTo>
                      <a:lnTo>
                        <a:pt x="74" y="30"/>
                      </a:lnTo>
                      <a:lnTo>
                        <a:pt x="72" y="19"/>
                      </a:lnTo>
                      <a:lnTo>
                        <a:pt x="70" y="10"/>
                      </a:lnTo>
                      <a:lnTo>
                        <a:pt x="68" y="0"/>
                      </a:lnTo>
                      <a:lnTo>
                        <a:pt x="62" y="1"/>
                      </a:lnTo>
                      <a:lnTo>
                        <a:pt x="57" y="3"/>
                      </a:lnTo>
                      <a:lnTo>
                        <a:pt x="50" y="4"/>
                      </a:lnTo>
                      <a:lnTo>
                        <a:pt x="44" y="7"/>
                      </a:lnTo>
                      <a:lnTo>
                        <a:pt x="39" y="4"/>
                      </a:lnTo>
                      <a:lnTo>
                        <a:pt x="34" y="3"/>
                      </a:lnTo>
                      <a:lnTo>
                        <a:pt x="29" y="1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914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2" name="Freeform 109"/>
                <p:cNvSpPr>
                  <a:spLocks/>
                </p:cNvSpPr>
                <p:nvPr/>
              </p:nvSpPr>
              <p:spPr bwMode="auto">
                <a:xfrm>
                  <a:off x="7040563" y="3640138"/>
                  <a:ext cx="66675" cy="58738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21" y="10"/>
                    </a:cxn>
                    <a:cxn ang="0">
                      <a:pos x="19" y="18"/>
                    </a:cxn>
                    <a:cxn ang="0">
                      <a:pos x="15" y="27"/>
                    </a:cxn>
                    <a:cxn ang="0">
                      <a:pos x="13" y="36"/>
                    </a:cxn>
                    <a:cxn ang="0">
                      <a:pos x="11" y="42"/>
                    </a:cxn>
                    <a:cxn ang="0">
                      <a:pos x="7" y="47"/>
                    </a:cxn>
                    <a:cxn ang="0">
                      <a:pos x="4" y="52"/>
                    </a:cxn>
                    <a:cxn ang="0">
                      <a:pos x="0" y="58"/>
                    </a:cxn>
                    <a:cxn ang="0">
                      <a:pos x="5" y="60"/>
                    </a:cxn>
                    <a:cxn ang="0">
                      <a:pos x="8" y="63"/>
                    </a:cxn>
                    <a:cxn ang="0">
                      <a:pos x="12" y="66"/>
                    </a:cxn>
                    <a:cxn ang="0">
                      <a:pos x="16" y="68"/>
                    </a:cxn>
                    <a:cxn ang="0">
                      <a:pos x="22" y="70"/>
                    </a:cxn>
                    <a:cxn ang="0">
                      <a:pos x="29" y="71"/>
                    </a:cxn>
                    <a:cxn ang="0">
                      <a:pos x="35" y="72"/>
                    </a:cxn>
                    <a:cxn ang="0">
                      <a:pos x="40" y="73"/>
                    </a:cxn>
                    <a:cxn ang="0">
                      <a:pos x="47" y="73"/>
                    </a:cxn>
                    <a:cxn ang="0">
                      <a:pos x="54" y="73"/>
                    </a:cxn>
                    <a:cxn ang="0">
                      <a:pos x="61" y="73"/>
                    </a:cxn>
                    <a:cxn ang="0">
                      <a:pos x="68" y="72"/>
                    </a:cxn>
                    <a:cxn ang="0">
                      <a:pos x="73" y="70"/>
                    </a:cxn>
                    <a:cxn ang="0">
                      <a:pos x="77" y="66"/>
                    </a:cxn>
                    <a:cxn ang="0">
                      <a:pos x="81" y="64"/>
                    </a:cxn>
                    <a:cxn ang="0">
                      <a:pos x="85" y="62"/>
                    </a:cxn>
                    <a:cxn ang="0">
                      <a:pos x="83" y="56"/>
                    </a:cxn>
                    <a:cxn ang="0">
                      <a:pos x="81" y="49"/>
                    </a:cxn>
                    <a:cxn ang="0">
                      <a:pos x="77" y="43"/>
                    </a:cxn>
                    <a:cxn ang="0">
                      <a:pos x="75" y="37"/>
                    </a:cxn>
                    <a:cxn ang="0">
                      <a:pos x="74" y="28"/>
                    </a:cxn>
                    <a:cxn ang="0">
                      <a:pos x="72" y="19"/>
                    </a:cxn>
                    <a:cxn ang="0">
                      <a:pos x="70" y="10"/>
                    </a:cxn>
                    <a:cxn ang="0">
                      <a:pos x="68" y="0"/>
                    </a:cxn>
                    <a:cxn ang="0">
                      <a:pos x="62" y="2"/>
                    </a:cxn>
                    <a:cxn ang="0">
                      <a:pos x="57" y="4"/>
                    </a:cxn>
                    <a:cxn ang="0">
                      <a:pos x="50" y="5"/>
                    </a:cxn>
                    <a:cxn ang="0">
                      <a:pos x="44" y="6"/>
                    </a:cxn>
                    <a:cxn ang="0">
                      <a:pos x="39" y="5"/>
                    </a:cxn>
                    <a:cxn ang="0">
                      <a:pos x="34" y="4"/>
                    </a:cxn>
                    <a:cxn ang="0">
                      <a:pos x="29" y="2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85" h="73">
                      <a:moveTo>
                        <a:pt x="23" y="0"/>
                      </a:moveTo>
                      <a:lnTo>
                        <a:pt x="21" y="10"/>
                      </a:lnTo>
                      <a:lnTo>
                        <a:pt x="19" y="18"/>
                      </a:lnTo>
                      <a:lnTo>
                        <a:pt x="15" y="27"/>
                      </a:lnTo>
                      <a:lnTo>
                        <a:pt x="13" y="36"/>
                      </a:lnTo>
                      <a:lnTo>
                        <a:pt x="11" y="42"/>
                      </a:lnTo>
                      <a:lnTo>
                        <a:pt x="7" y="47"/>
                      </a:lnTo>
                      <a:lnTo>
                        <a:pt x="4" y="52"/>
                      </a:lnTo>
                      <a:lnTo>
                        <a:pt x="0" y="58"/>
                      </a:lnTo>
                      <a:lnTo>
                        <a:pt x="5" y="60"/>
                      </a:lnTo>
                      <a:lnTo>
                        <a:pt x="8" y="63"/>
                      </a:lnTo>
                      <a:lnTo>
                        <a:pt x="12" y="66"/>
                      </a:lnTo>
                      <a:lnTo>
                        <a:pt x="16" y="68"/>
                      </a:lnTo>
                      <a:lnTo>
                        <a:pt x="22" y="70"/>
                      </a:lnTo>
                      <a:lnTo>
                        <a:pt x="29" y="71"/>
                      </a:lnTo>
                      <a:lnTo>
                        <a:pt x="35" y="72"/>
                      </a:lnTo>
                      <a:lnTo>
                        <a:pt x="40" y="73"/>
                      </a:lnTo>
                      <a:lnTo>
                        <a:pt x="47" y="73"/>
                      </a:lnTo>
                      <a:lnTo>
                        <a:pt x="54" y="73"/>
                      </a:lnTo>
                      <a:lnTo>
                        <a:pt x="61" y="73"/>
                      </a:lnTo>
                      <a:lnTo>
                        <a:pt x="68" y="72"/>
                      </a:lnTo>
                      <a:lnTo>
                        <a:pt x="73" y="70"/>
                      </a:lnTo>
                      <a:lnTo>
                        <a:pt x="77" y="66"/>
                      </a:lnTo>
                      <a:lnTo>
                        <a:pt x="81" y="64"/>
                      </a:lnTo>
                      <a:lnTo>
                        <a:pt x="85" y="62"/>
                      </a:lnTo>
                      <a:lnTo>
                        <a:pt x="83" y="56"/>
                      </a:lnTo>
                      <a:lnTo>
                        <a:pt x="81" y="49"/>
                      </a:lnTo>
                      <a:lnTo>
                        <a:pt x="77" y="43"/>
                      </a:lnTo>
                      <a:lnTo>
                        <a:pt x="75" y="37"/>
                      </a:lnTo>
                      <a:lnTo>
                        <a:pt x="74" y="28"/>
                      </a:lnTo>
                      <a:lnTo>
                        <a:pt x="72" y="19"/>
                      </a:lnTo>
                      <a:lnTo>
                        <a:pt x="70" y="10"/>
                      </a:lnTo>
                      <a:lnTo>
                        <a:pt x="68" y="0"/>
                      </a:lnTo>
                      <a:lnTo>
                        <a:pt x="62" y="2"/>
                      </a:lnTo>
                      <a:lnTo>
                        <a:pt x="57" y="4"/>
                      </a:lnTo>
                      <a:lnTo>
                        <a:pt x="50" y="5"/>
                      </a:lnTo>
                      <a:lnTo>
                        <a:pt x="44" y="6"/>
                      </a:lnTo>
                      <a:lnTo>
                        <a:pt x="39" y="5"/>
                      </a:lnTo>
                      <a:lnTo>
                        <a:pt x="34" y="4"/>
                      </a:lnTo>
                      <a:lnTo>
                        <a:pt x="29" y="2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934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3" name="Freeform 110"/>
                <p:cNvSpPr>
                  <a:spLocks/>
                </p:cNvSpPr>
                <p:nvPr/>
              </p:nvSpPr>
              <p:spPr bwMode="auto">
                <a:xfrm>
                  <a:off x="7040563" y="3644901"/>
                  <a:ext cx="66675" cy="53975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20" y="8"/>
                    </a:cxn>
                    <a:cxn ang="0">
                      <a:pos x="18" y="16"/>
                    </a:cxn>
                    <a:cxn ang="0">
                      <a:pos x="14" y="24"/>
                    </a:cxn>
                    <a:cxn ang="0">
                      <a:pos x="12" y="32"/>
                    </a:cxn>
                    <a:cxn ang="0">
                      <a:pos x="10" y="37"/>
                    </a:cxn>
                    <a:cxn ang="0">
                      <a:pos x="6" y="43"/>
                    </a:cxn>
                    <a:cxn ang="0">
                      <a:pos x="3" y="47"/>
                    </a:cxn>
                    <a:cxn ang="0">
                      <a:pos x="0" y="52"/>
                    </a:cxn>
                    <a:cxn ang="0">
                      <a:pos x="4" y="54"/>
                    </a:cxn>
                    <a:cxn ang="0">
                      <a:pos x="7" y="57"/>
                    </a:cxn>
                    <a:cxn ang="0">
                      <a:pos x="11" y="59"/>
                    </a:cxn>
                    <a:cxn ang="0">
                      <a:pos x="15" y="61"/>
                    </a:cxn>
                    <a:cxn ang="0">
                      <a:pos x="21" y="62"/>
                    </a:cxn>
                    <a:cxn ang="0">
                      <a:pos x="28" y="65"/>
                    </a:cxn>
                    <a:cxn ang="0">
                      <a:pos x="34" y="66"/>
                    </a:cxn>
                    <a:cxn ang="0">
                      <a:pos x="39" y="67"/>
                    </a:cxn>
                    <a:cxn ang="0">
                      <a:pos x="46" y="67"/>
                    </a:cxn>
                    <a:cxn ang="0">
                      <a:pos x="53" y="66"/>
                    </a:cxn>
                    <a:cxn ang="0">
                      <a:pos x="60" y="66"/>
                    </a:cxn>
                    <a:cxn ang="0">
                      <a:pos x="67" y="66"/>
                    </a:cxn>
                    <a:cxn ang="0">
                      <a:pos x="72" y="64"/>
                    </a:cxn>
                    <a:cxn ang="0">
                      <a:pos x="76" y="60"/>
                    </a:cxn>
                    <a:cxn ang="0">
                      <a:pos x="80" y="58"/>
                    </a:cxn>
                    <a:cxn ang="0">
                      <a:pos x="84" y="56"/>
                    </a:cxn>
                    <a:cxn ang="0">
                      <a:pos x="82" y="50"/>
                    </a:cxn>
                    <a:cxn ang="0">
                      <a:pos x="80" y="45"/>
                    </a:cxn>
                    <a:cxn ang="0">
                      <a:pos x="76" y="39"/>
                    </a:cxn>
                    <a:cxn ang="0">
                      <a:pos x="74" y="34"/>
                    </a:cxn>
                    <a:cxn ang="0">
                      <a:pos x="73" y="26"/>
                    </a:cxn>
                    <a:cxn ang="0">
                      <a:pos x="71" y="16"/>
                    </a:cxn>
                    <a:cxn ang="0">
                      <a:pos x="69" y="8"/>
                    </a:cxn>
                    <a:cxn ang="0">
                      <a:pos x="67" y="0"/>
                    </a:cxn>
                    <a:cxn ang="0">
                      <a:pos x="61" y="1"/>
                    </a:cxn>
                    <a:cxn ang="0">
                      <a:pos x="56" y="3"/>
                    </a:cxn>
                    <a:cxn ang="0">
                      <a:pos x="49" y="5"/>
                    </a:cxn>
                    <a:cxn ang="0">
                      <a:pos x="43" y="6"/>
                    </a:cxn>
                    <a:cxn ang="0">
                      <a:pos x="38" y="5"/>
                    </a:cxn>
                    <a:cxn ang="0">
                      <a:pos x="33" y="3"/>
                    </a:cxn>
                    <a:cxn ang="0">
                      <a:pos x="28" y="1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84" h="67">
                      <a:moveTo>
                        <a:pt x="22" y="0"/>
                      </a:moveTo>
                      <a:lnTo>
                        <a:pt x="20" y="8"/>
                      </a:lnTo>
                      <a:lnTo>
                        <a:pt x="18" y="16"/>
                      </a:lnTo>
                      <a:lnTo>
                        <a:pt x="14" y="24"/>
                      </a:lnTo>
                      <a:lnTo>
                        <a:pt x="12" y="32"/>
                      </a:lnTo>
                      <a:lnTo>
                        <a:pt x="10" y="37"/>
                      </a:lnTo>
                      <a:lnTo>
                        <a:pt x="6" y="43"/>
                      </a:lnTo>
                      <a:lnTo>
                        <a:pt x="3" y="47"/>
                      </a:lnTo>
                      <a:lnTo>
                        <a:pt x="0" y="52"/>
                      </a:lnTo>
                      <a:lnTo>
                        <a:pt x="4" y="54"/>
                      </a:lnTo>
                      <a:lnTo>
                        <a:pt x="7" y="57"/>
                      </a:lnTo>
                      <a:lnTo>
                        <a:pt x="11" y="59"/>
                      </a:lnTo>
                      <a:lnTo>
                        <a:pt x="15" y="61"/>
                      </a:lnTo>
                      <a:lnTo>
                        <a:pt x="21" y="62"/>
                      </a:lnTo>
                      <a:lnTo>
                        <a:pt x="28" y="65"/>
                      </a:lnTo>
                      <a:lnTo>
                        <a:pt x="34" y="66"/>
                      </a:lnTo>
                      <a:lnTo>
                        <a:pt x="39" y="67"/>
                      </a:lnTo>
                      <a:lnTo>
                        <a:pt x="46" y="67"/>
                      </a:lnTo>
                      <a:lnTo>
                        <a:pt x="53" y="66"/>
                      </a:lnTo>
                      <a:lnTo>
                        <a:pt x="60" y="66"/>
                      </a:lnTo>
                      <a:lnTo>
                        <a:pt x="67" y="66"/>
                      </a:lnTo>
                      <a:lnTo>
                        <a:pt x="72" y="64"/>
                      </a:lnTo>
                      <a:lnTo>
                        <a:pt x="76" y="60"/>
                      </a:lnTo>
                      <a:lnTo>
                        <a:pt x="80" y="58"/>
                      </a:lnTo>
                      <a:lnTo>
                        <a:pt x="84" y="56"/>
                      </a:lnTo>
                      <a:lnTo>
                        <a:pt x="82" y="50"/>
                      </a:lnTo>
                      <a:lnTo>
                        <a:pt x="80" y="45"/>
                      </a:lnTo>
                      <a:lnTo>
                        <a:pt x="76" y="39"/>
                      </a:lnTo>
                      <a:lnTo>
                        <a:pt x="74" y="34"/>
                      </a:lnTo>
                      <a:lnTo>
                        <a:pt x="73" y="26"/>
                      </a:lnTo>
                      <a:lnTo>
                        <a:pt x="71" y="16"/>
                      </a:lnTo>
                      <a:lnTo>
                        <a:pt x="69" y="8"/>
                      </a:lnTo>
                      <a:lnTo>
                        <a:pt x="67" y="0"/>
                      </a:lnTo>
                      <a:lnTo>
                        <a:pt x="61" y="1"/>
                      </a:lnTo>
                      <a:lnTo>
                        <a:pt x="56" y="3"/>
                      </a:lnTo>
                      <a:lnTo>
                        <a:pt x="49" y="5"/>
                      </a:lnTo>
                      <a:lnTo>
                        <a:pt x="43" y="6"/>
                      </a:lnTo>
                      <a:lnTo>
                        <a:pt x="38" y="5"/>
                      </a:lnTo>
                      <a:lnTo>
                        <a:pt x="33" y="3"/>
                      </a:lnTo>
                      <a:lnTo>
                        <a:pt x="28" y="1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994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4" name="Freeform 111"/>
                <p:cNvSpPr>
                  <a:spLocks/>
                </p:cNvSpPr>
                <p:nvPr/>
              </p:nvSpPr>
              <p:spPr bwMode="auto">
                <a:xfrm>
                  <a:off x="7040563" y="3648076"/>
                  <a:ext cx="66675" cy="50800"/>
                </a:xfrm>
                <a:custGeom>
                  <a:avLst/>
                  <a:gdLst/>
                  <a:ahLst/>
                  <a:cxnLst>
                    <a:cxn ang="0">
                      <a:pos x="22" y="1"/>
                    </a:cxn>
                    <a:cxn ang="0">
                      <a:pos x="20" y="8"/>
                    </a:cxn>
                    <a:cxn ang="0">
                      <a:pos x="18" y="15"/>
                    </a:cxn>
                    <a:cxn ang="0">
                      <a:pos x="14" y="23"/>
                    </a:cxn>
                    <a:cxn ang="0">
                      <a:pos x="12" y="30"/>
                    </a:cxn>
                    <a:cxn ang="0">
                      <a:pos x="10" y="34"/>
                    </a:cxn>
                    <a:cxn ang="0">
                      <a:pos x="6" y="38"/>
                    </a:cxn>
                    <a:cxn ang="0">
                      <a:pos x="3" y="42"/>
                    </a:cxn>
                    <a:cxn ang="0">
                      <a:pos x="0" y="47"/>
                    </a:cxn>
                    <a:cxn ang="0">
                      <a:pos x="4" y="49"/>
                    </a:cxn>
                    <a:cxn ang="0">
                      <a:pos x="8" y="52"/>
                    </a:cxn>
                    <a:cxn ang="0">
                      <a:pos x="12" y="54"/>
                    </a:cxn>
                    <a:cxn ang="0">
                      <a:pos x="15" y="56"/>
                    </a:cxn>
                    <a:cxn ang="0">
                      <a:pos x="21" y="57"/>
                    </a:cxn>
                    <a:cxn ang="0">
                      <a:pos x="28" y="59"/>
                    </a:cxn>
                    <a:cxn ang="0">
                      <a:pos x="34" y="61"/>
                    </a:cxn>
                    <a:cxn ang="0">
                      <a:pos x="39" y="62"/>
                    </a:cxn>
                    <a:cxn ang="0">
                      <a:pos x="46" y="62"/>
                    </a:cxn>
                    <a:cxn ang="0">
                      <a:pos x="53" y="61"/>
                    </a:cxn>
                    <a:cxn ang="0">
                      <a:pos x="60" y="61"/>
                    </a:cxn>
                    <a:cxn ang="0">
                      <a:pos x="67" y="61"/>
                    </a:cxn>
                    <a:cxn ang="0">
                      <a:pos x="72" y="59"/>
                    </a:cxn>
                    <a:cxn ang="0">
                      <a:pos x="76" y="55"/>
                    </a:cxn>
                    <a:cxn ang="0">
                      <a:pos x="80" y="53"/>
                    </a:cxn>
                    <a:cxn ang="0">
                      <a:pos x="84" y="51"/>
                    </a:cxn>
                    <a:cxn ang="0">
                      <a:pos x="82" y="46"/>
                    </a:cxn>
                    <a:cxn ang="0">
                      <a:pos x="80" y="40"/>
                    </a:cxn>
                    <a:cxn ang="0">
                      <a:pos x="76" y="36"/>
                    </a:cxn>
                    <a:cxn ang="0">
                      <a:pos x="74" y="31"/>
                    </a:cxn>
                    <a:cxn ang="0">
                      <a:pos x="73" y="23"/>
                    </a:cxn>
                    <a:cxn ang="0">
                      <a:pos x="71" y="15"/>
                    </a:cxn>
                    <a:cxn ang="0">
                      <a:pos x="69" y="8"/>
                    </a:cxn>
                    <a:cxn ang="0">
                      <a:pos x="68" y="0"/>
                    </a:cxn>
                    <a:cxn ang="0">
                      <a:pos x="63" y="1"/>
                    </a:cxn>
                    <a:cxn ang="0">
                      <a:pos x="56" y="3"/>
                    </a:cxn>
                    <a:cxn ang="0">
                      <a:pos x="50" y="4"/>
                    </a:cxn>
                    <a:cxn ang="0">
                      <a:pos x="43" y="7"/>
                    </a:cxn>
                    <a:cxn ang="0">
                      <a:pos x="38" y="6"/>
                    </a:cxn>
                    <a:cxn ang="0">
                      <a:pos x="33" y="3"/>
                    </a:cxn>
                    <a:cxn ang="0">
                      <a:pos x="28" y="2"/>
                    </a:cxn>
                    <a:cxn ang="0">
                      <a:pos x="22" y="1"/>
                    </a:cxn>
                  </a:cxnLst>
                  <a:rect l="0" t="0" r="r" b="b"/>
                  <a:pathLst>
                    <a:path w="84" h="62">
                      <a:moveTo>
                        <a:pt x="22" y="1"/>
                      </a:moveTo>
                      <a:lnTo>
                        <a:pt x="20" y="8"/>
                      </a:lnTo>
                      <a:lnTo>
                        <a:pt x="18" y="15"/>
                      </a:lnTo>
                      <a:lnTo>
                        <a:pt x="14" y="23"/>
                      </a:lnTo>
                      <a:lnTo>
                        <a:pt x="12" y="30"/>
                      </a:lnTo>
                      <a:lnTo>
                        <a:pt x="10" y="34"/>
                      </a:lnTo>
                      <a:lnTo>
                        <a:pt x="6" y="38"/>
                      </a:lnTo>
                      <a:lnTo>
                        <a:pt x="3" y="42"/>
                      </a:lnTo>
                      <a:lnTo>
                        <a:pt x="0" y="47"/>
                      </a:lnTo>
                      <a:lnTo>
                        <a:pt x="4" y="49"/>
                      </a:lnTo>
                      <a:lnTo>
                        <a:pt x="8" y="52"/>
                      </a:lnTo>
                      <a:lnTo>
                        <a:pt x="12" y="54"/>
                      </a:lnTo>
                      <a:lnTo>
                        <a:pt x="15" y="56"/>
                      </a:lnTo>
                      <a:lnTo>
                        <a:pt x="21" y="57"/>
                      </a:lnTo>
                      <a:lnTo>
                        <a:pt x="28" y="59"/>
                      </a:lnTo>
                      <a:lnTo>
                        <a:pt x="34" y="61"/>
                      </a:lnTo>
                      <a:lnTo>
                        <a:pt x="39" y="62"/>
                      </a:lnTo>
                      <a:lnTo>
                        <a:pt x="46" y="62"/>
                      </a:lnTo>
                      <a:lnTo>
                        <a:pt x="53" y="61"/>
                      </a:lnTo>
                      <a:lnTo>
                        <a:pt x="60" y="61"/>
                      </a:lnTo>
                      <a:lnTo>
                        <a:pt x="67" y="61"/>
                      </a:lnTo>
                      <a:lnTo>
                        <a:pt x="72" y="59"/>
                      </a:lnTo>
                      <a:lnTo>
                        <a:pt x="76" y="55"/>
                      </a:lnTo>
                      <a:lnTo>
                        <a:pt x="80" y="53"/>
                      </a:lnTo>
                      <a:lnTo>
                        <a:pt x="84" y="51"/>
                      </a:lnTo>
                      <a:lnTo>
                        <a:pt x="82" y="46"/>
                      </a:lnTo>
                      <a:lnTo>
                        <a:pt x="80" y="40"/>
                      </a:lnTo>
                      <a:lnTo>
                        <a:pt x="76" y="36"/>
                      </a:lnTo>
                      <a:lnTo>
                        <a:pt x="74" y="31"/>
                      </a:lnTo>
                      <a:lnTo>
                        <a:pt x="73" y="23"/>
                      </a:lnTo>
                      <a:lnTo>
                        <a:pt x="71" y="15"/>
                      </a:lnTo>
                      <a:lnTo>
                        <a:pt x="69" y="8"/>
                      </a:lnTo>
                      <a:lnTo>
                        <a:pt x="68" y="0"/>
                      </a:lnTo>
                      <a:lnTo>
                        <a:pt x="63" y="1"/>
                      </a:lnTo>
                      <a:lnTo>
                        <a:pt x="56" y="3"/>
                      </a:lnTo>
                      <a:lnTo>
                        <a:pt x="50" y="4"/>
                      </a:lnTo>
                      <a:lnTo>
                        <a:pt x="43" y="7"/>
                      </a:lnTo>
                      <a:lnTo>
                        <a:pt x="38" y="6"/>
                      </a:lnTo>
                      <a:lnTo>
                        <a:pt x="33" y="3"/>
                      </a:lnTo>
                      <a:lnTo>
                        <a:pt x="28" y="2"/>
                      </a:lnTo>
                      <a:lnTo>
                        <a:pt x="22" y="1"/>
                      </a:lnTo>
                      <a:close/>
                    </a:path>
                  </a:pathLst>
                </a:custGeom>
                <a:solidFill>
                  <a:srgbClr val="9E54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5" name="Freeform 112"/>
                <p:cNvSpPr>
                  <a:spLocks/>
                </p:cNvSpPr>
                <p:nvPr/>
              </p:nvSpPr>
              <p:spPr bwMode="auto">
                <a:xfrm>
                  <a:off x="7042151" y="3652838"/>
                  <a:ext cx="65088" cy="46038"/>
                </a:xfrm>
                <a:custGeom>
                  <a:avLst/>
                  <a:gdLst/>
                  <a:ahLst/>
                  <a:cxnLst>
                    <a:cxn ang="0">
                      <a:pos x="21" y="1"/>
                    </a:cxn>
                    <a:cxn ang="0">
                      <a:pos x="19" y="8"/>
                    </a:cxn>
                    <a:cxn ang="0">
                      <a:pos x="17" y="13"/>
                    </a:cxn>
                    <a:cxn ang="0">
                      <a:pos x="13" y="20"/>
                    </a:cxn>
                    <a:cxn ang="0">
                      <a:pos x="11" y="26"/>
                    </a:cxn>
                    <a:cxn ang="0">
                      <a:pos x="9" y="31"/>
                    </a:cxn>
                    <a:cxn ang="0">
                      <a:pos x="6" y="34"/>
                    </a:cxn>
                    <a:cxn ang="0">
                      <a:pos x="3" y="38"/>
                    </a:cxn>
                    <a:cxn ang="0">
                      <a:pos x="0" y="42"/>
                    </a:cxn>
                    <a:cxn ang="0">
                      <a:pos x="4" y="45"/>
                    </a:cxn>
                    <a:cxn ang="0">
                      <a:pos x="7" y="46"/>
                    </a:cxn>
                    <a:cxn ang="0">
                      <a:pos x="11" y="48"/>
                    </a:cxn>
                    <a:cxn ang="0">
                      <a:pos x="14" y="50"/>
                    </a:cxn>
                    <a:cxn ang="0">
                      <a:pos x="20" y="51"/>
                    </a:cxn>
                    <a:cxn ang="0">
                      <a:pos x="27" y="53"/>
                    </a:cxn>
                    <a:cxn ang="0">
                      <a:pos x="33" y="55"/>
                    </a:cxn>
                    <a:cxn ang="0">
                      <a:pos x="38" y="56"/>
                    </a:cxn>
                    <a:cxn ang="0">
                      <a:pos x="45" y="55"/>
                    </a:cxn>
                    <a:cxn ang="0">
                      <a:pos x="52" y="55"/>
                    </a:cxn>
                    <a:cxn ang="0">
                      <a:pos x="59" y="55"/>
                    </a:cxn>
                    <a:cxn ang="0">
                      <a:pos x="66" y="55"/>
                    </a:cxn>
                    <a:cxn ang="0">
                      <a:pos x="71" y="53"/>
                    </a:cxn>
                    <a:cxn ang="0">
                      <a:pos x="75" y="49"/>
                    </a:cxn>
                    <a:cxn ang="0">
                      <a:pos x="79" y="47"/>
                    </a:cxn>
                    <a:cxn ang="0">
                      <a:pos x="83" y="45"/>
                    </a:cxn>
                    <a:cxn ang="0">
                      <a:pos x="81" y="40"/>
                    </a:cxn>
                    <a:cxn ang="0">
                      <a:pos x="79" y="35"/>
                    </a:cxn>
                    <a:cxn ang="0">
                      <a:pos x="75" y="32"/>
                    </a:cxn>
                    <a:cxn ang="0">
                      <a:pos x="73" y="27"/>
                    </a:cxn>
                    <a:cxn ang="0">
                      <a:pos x="72" y="20"/>
                    </a:cxn>
                    <a:cxn ang="0">
                      <a:pos x="71" y="13"/>
                    </a:cxn>
                    <a:cxn ang="0">
                      <a:pos x="68" y="7"/>
                    </a:cxn>
                    <a:cxn ang="0">
                      <a:pos x="67" y="0"/>
                    </a:cxn>
                    <a:cxn ang="0">
                      <a:pos x="62" y="1"/>
                    </a:cxn>
                    <a:cxn ang="0">
                      <a:pos x="55" y="2"/>
                    </a:cxn>
                    <a:cxn ang="0">
                      <a:pos x="49" y="4"/>
                    </a:cxn>
                    <a:cxn ang="0">
                      <a:pos x="42" y="5"/>
                    </a:cxn>
                    <a:cxn ang="0">
                      <a:pos x="37" y="4"/>
                    </a:cxn>
                    <a:cxn ang="0">
                      <a:pos x="32" y="3"/>
                    </a:cxn>
                    <a:cxn ang="0">
                      <a:pos x="27" y="2"/>
                    </a:cxn>
                    <a:cxn ang="0">
                      <a:pos x="21" y="1"/>
                    </a:cxn>
                  </a:cxnLst>
                  <a:rect l="0" t="0" r="r" b="b"/>
                  <a:pathLst>
                    <a:path w="83" h="56">
                      <a:moveTo>
                        <a:pt x="21" y="1"/>
                      </a:moveTo>
                      <a:lnTo>
                        <a:pt x="19" y="8"/>
                      </a:lnTo>
                      <a:lnTo>
                        <a:pt x="17" y="13"/>
                      </a:lnTo>
                      <a:lnTo>
                        <a:pt x="13" y="20"/>
                      </a:lnTo>
                      <a:lnTo>
                        <a:pt x="11" y="26"/>
                      </a:lnTo>
                      <a:lnTo>
                        <a:pt x="9" y="31"/>
                      </a:lnTo>
                      <a:lnTo>
                        <a:pt x="6" y="34"/>
                      </a:lnTo>
                      <a:lnTo>
                        <a:pt x="3" y="38"/>
                      </a:lnTo>
                      <a:lnTo>
                        <a:pt x="0" y="42"/>
                      </a:lnTo>
                      <a:lnTo>
                        <a:pt x="4" y="45"/>
                      </a:lnTo>
                      <a:lnTo>
                        <a:pt x="7" y="46"/>
                      </a:lnTo>
                      <a:lnTo>
                        <a:pt x="11" y="48"/>
                      </a:lnTo>
                      <a:lnTo>
                        <a:pt x="14" y="50"/>
                      </a:lnTo>
                      <a:lnTo>
                        <a:pt x="20" y="51"/>
                      </a:lnTo>
                      <a:lnTo>
                        <a:pt x="27" y="53"/>
                      </a:lnTo>
                      <a:lnTo>
                        <a:pt x="33" y="55"/>
                      </a:lnTo>
                      <a:lnTo>
                        <a:pt x="38" y="56"/>
                      </a:lnTo>
                      <a:lnTo>
                        <a:pt x="45" y="55"/>
                      </a:lnTo>
                      <a:lnTo>
                        <a:pt x="52" y="55"/>
                      </a:lnTo>
                      <a:lnTo>
                        <a:pt x="59" y="55"/>
                      </a:lnTo>
                      <a:lnTo>
                        <a:pt x="66" y="55"/>
                      </a:lnTo>
                      <a:lnTo>
                        <a:pt x="71" y="53"/>
                      </a:lnTo>
                      <a:lnTo>
                        <a:pt x="75" y="49"/>
                      </a:lnTo>
                      <a:lnTo>
                        <a:pt x="79" y="47"/>
                      </a:lnTo>
                      <a:lnTo>
                        <a:pt x="83" y="45"/>
                      </a:lnTo>
                      <a:lnTo>
                        <a:pt x="81" y="40"/>
                      </a:lnTo>
                      <a:lnTo>
                        <a:pt x="79" y="35"/>
                      </a:lnTo>
                      <a:lnTo>
                        <a:pt x="75" y="32"/>
                      </a:lnTo>
                      <a:lnTo>
                        <a:pt x="73" y="27"/>
                      </a:lnTo>
                      <a:lnTo>
                        <a:pt x="72" y="20"/>
                      </a:lnTo>
                      <a:lnTo>
                        <a:pt x="71" y="13"/>
                      </a:lnTo>
                      <a:lnTo>
                        <a:pt x="68" y="7"/>
                      </a:lnTo>
                      <a:lnTo>
                        <a:pt x="67" y="0"/>
                      </a:lnTo>
                      <a:lnTo>
                        <a:pt x="62" y="1"/>
                      </a:lnTo>
                      <a:lnTo>
                        <a:pt x="55" y="2"/>
                      </a:lnTo>
                      <a:lnTo>
                        <a:pt x="49" y="4"/>
                      </a:lnTo>
                      <a:lnTo>
                        <a:pt x="42" y="5"/>
                      </a:lnTo>
                      <a:lnTo>
                        <a:pt x="37" y="4"/>
                      </a:lnTo>
                      <a:lnTo>
                        <a:pt x="32" y="3"/>
                      </a:lnTo>
                      <a:lnTo>
                        <a:pt x="27" y="2"/>
                      </a:lnTo>
                      <a:lnTo>
                        <a:pt x="21" y="1"/>
                      </a:lnTo>
                      <a:close/>
                    </a:path>
                  </a:pathLst>
                </a:custGeom>
                <a:solidFill>
                  <a:srgbClr val="A05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6" name="Freeform 113"/>
                <p:cNvSpPr>
                  <a:spLocks/>
                </p:cNvSpPr>
                <p:nvPr/>
              </p:nvSpPr>
              <p:spPr bwMode="auto">
                <a:xfrm>
                  <a:off x="7042151" y="3657601"/>
                  <a:ext cx="65088" cy="39688"/>
                </a:xfrm>
                <a:custGeom>
                  <a:avLst/>
                  <a:gdLst/>
                  <a:ahLst/>
                  <a:cxnLst>
                    <a:cxn ang="0">
                      <a:pos x="21" y="2"/>
                    </a:cxn>
                    <a:cxn ang="0">
                      <a:pos x="19" y="7"/>
                    </a:cxn>
                    <a:cxn ang="0">
                      <a:pos x="17" y="13"/>
                    </a:cxn>
                    <a:cxn ang="0">
                      <a:pos x="13" y="19"/>
                    </a:cxn>
                    <a:cxn ang="0">
                      <a:pos x="11" y="25"/>
                    </a:cxn>
                    <a:cxn ang="0">
                      <a:pos x="9" y="27"/>
                    </a:cxn>
                    <a:cxn ang="0">
                      <a:pos x="6" y="30"/>
                    </a:cxn>
                    <a:cxn ang="0">
                      <a:pos x="3" y="34"/>
                    </a:cxn>
                    <a:cxn ang="0">
                      <a:pos x="0" y="37"/>
                    </a:cxn>
                    <a:cxn ang="0">
                      <a:pos x="4" y="40"/>
                    </a:cxn>
                    <a:cxn ang="0">
                      <a:pos x="7" y="41"/>
                    </a:cxn>
                    <a:cxn ang="0">
                      <a:pos x="11" y="43"/>
                    </a:cxn>
                    <a:cxn ang="0">
                      <a:pos x="14" y="45"/>
                    </a:cxn>
                    <a:cxn ang="0">
                      <a:pos x="20" y="46"/>
                    </a:cxn>
                    <a:cxn ang="0">
                      <a:pos x="27" y="48"/>
                    </a:cxn>
                    <a:cxn ang="0">
                      <a:pos x="33" y="49"/>
                    </a:cxn>
                    <a:cxn ang="0">
                      <a:pos x="38" y="50"/>
                    </a:cxn>
                    <a:cxn ang="0">
                      <a:pos x="45" y="50"/>
                    </a:cxn>
                    <a:cxn ang="0">
                      <a:pos x="52" y="50"/>
                    </a:cxn>
                    <a:cxn ang="0">
                      <a:pos x="59" y="50"/>
                    </a:cxn>
                    <a:cxn ang="0">
                      <a:pos x="66" y="50"/>
                    </a:cxn>
                    <a:cxn ang="0">
                      <a:pos x="71" y="48"/>
                    </a:cxn>
                    <a:cxn ang="0">
                      <a:pos x="75" y="44"/>
                    </a:cxn>
                    <a:cxn ang="0">
                      <a:pos x="79" y="42"/>
                    </a:cxn>
                    <a:cxn ang="0">
                      <a:pos x="83" y="40"/>
                    </a:cxn>
                    <a:cxn ang="0">
                      <a:pos x="81" y="36"/>
                    </a:cxn>
                    <a:cxn ang="0">
                      <a:pos x="79" y="33"/>
                    </a:cxn>
                    <a:cxn ang="0">
                      <a:pos x="75" y="29"/>
                    </a:cxn>
                    <a:cxn ang="0">
                      <a:pos x="73" y="26"/>
                    </a:cxn>
                    <a:cxn ang="0">
                      <a:pos x="72" y="19"/>
                    </a:cxn>
                    <a:cxn ang="0">
                      <a:pos x="71" y="13"/>
                    </a:cxn>
                    <a:cxn ang="0">
                      <a:pos x="68" y="6"/>
                    </a:cxn>
                    <a:cxn ang="0">
                      <a:pos x="67" y="0"/>
                    </a:cxn>
                    <a:cxn ang="0">
                      <a:pos x="62" y="2"/>
                    </a:cxn>
                    <a:cxn ang="0">
                      <a:pos x="55" y="3"/>
                    </a:cxn>
                    <a:cxn ang="0">
                      <a:pos x="49" y="5"/>
                    </a:cxn>
                    <a:cxn ang="0">
                      <a:pos x="42" y="6"/>
                    </a:cxn>
                    <a:cxn ang="0">
                      <a:pos x="37" y="5"/>
                    </a:cxn>
                    <a:cxn ang="0">
                      <a:pos x="32" y="4"/>
                    </a:cxn>
                    <a:cxn ang="0">
                      <a:pos x="27" y="3"/>
                    </a:cxn>
                    <a:cxn ang="0">
                      <a:pos x="21" y="2"/>
                    </a:cxn>
                  </a:cxnLst>
                  <a:rect l="0" t="0" r="r" b="b"/>
                  <a:pathLst>
                    <a:path w="83" h="50">
                      <a:moveTo>
                        <a:pt x="21" y="2"/>
                      </a:moveTo>
                      <a:lnTo>
                        <a:pt x="19" y="7"/>
                      </a:lnTo>
                      <a:lnTo>
                        <a:pt x="17" y="13"/>
                      </a:lnTo>
                      <a:lnTo>
                        <a:pt x="13" y="19"/>
                      </a:lnTo>
                      <a:lnTo>
                        <a:pt x="11" y="25"/>
                      </a:lnTo>
                      <a:lnTo>
                        <a:pt x="9" y="27"/>
                      </a:lnTo>
                      <a:lnTo>
                        <a:pt x="6" y="30"/>
                      </a:lnTo>
                      <a:lnTo>
                        <a:pt x="3" y="34"/>
                      </a:lnTo>
                      <a:lnTo>
                        <a:pt x="0" y="37"/>
                      </a:lnTo>
                      <a:lnTo>
                        <a:pt x="4" y="40"/>
                      </a:lnTo>
                      <a:lnTo>
                        <a:pt x="7" y="41"/>
                      </a:lnTo>
                      <a:lnTo>
                        <a:pt x="11" y="43"/>
                      </a:lnTo>
                      <a:lnTo>
                        <a:pt x="14" y="45"/>
                      </a:lnTo>
                      <a:lnTo>
                        <a:pt x="20" y="46"/>
                      </a:lnTo>
                      <a:lnTo>
                        <a:pt x="27" y="48"/>
                      </a:lnTo>
                      <a:lnTo>
                        <a:pt x="33" y="49"/>
                      </a:lnTo>
                      <a:lnTo>
                        <a:pt x="38" y="50"/>
                      </a:lnTo>
                      <a:lnTo>
                        <a:pt x="45" y="50"/>
                      </a:lnTo>
                      <a:lnTo>
                        <a:pt x="52" y="50"/>
                      </a:lnTo>
                      <a:lnTo>
                        <a:pt x="59" y="50"/>
                      </a:lnTo>
                      <a:lnTo>
                        <a:pt x="66" y="50"/>
                      </a:lnTo>
                      <a:lnTo>
                        <a:pt x="71" y="48"/>
                      </a:lnTo>
                      <a:lnTo>
                        <a:pt x="75" y="44"/>
                      </a:lnTo>
                      <a:lnTo>
                        <a:pt x="79" y="42"/>
                      </a:lnTo>
                      <a:lnTo>
                        <a:pt x="83" y="40"/>
                      </a:lnTo>
                      <a:lnTo>
                        <a:pt x="81" y="36"/>
                      </a:lnTo>
                      <a:lnTo>
                        <a:pt x="79" y="33"/>
                      </a:lnTo>
                      <a:lnTo>
                        <a:pt x="75" y="29"/>
                      </a:lnTo>
                      <a:lnTo>
                        <a:pt x="73" y="26"/>
                      </a:lnTo>
                      <a:lnTo>
                        <a:pt x="72" y="19"/>
                      </a:lnTo>
                      <a:lnTo>
                        <a:pt x="71" y="13"/>
                      </a:lnTo>
                      <a:lnTo>
                        <a:pt x="68" y="6"/>
                      </a:lnTo>
                      <a:lnTo>
                        <a:pt x="67" y="0"/>
                      </a:lnTo>
                      <a:lnTo>
                        <a:pt x="62" y="2"/>
                      </a:lnTo>
                      <a:lnTo>
                        <a:pt x="55" y="3"/>
                      </a:lnTo>
                      <a:lnTo>
                        <a:pt x="49" y="5"/>
                      </a:lnTo>
                      <a:lnTo>
                        <a:pt x="42" y="6"/>
                      </a:lnTo>
                      <a:lnTo>
                        <a:pt x="37" y="5"/>
                      </a:lnTo>
                      <a:lnTo>
                        <a:pt x="32" y="4"/>
                      </a:lnTo>
                      <a:lnTo>
                        <a:pt x="27" y="3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A55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7" name="Freeform 114"/>
                <p:cNvSpPr>
                  <a:spLocks/>
                </p:cNvSpPr>
                <p:nvPr/>
              </p:nvSpPr>
              <p:spPr bwMode="auto">
                <a:xfrm>
                  <a:off x="7042151" y="3662363"/>
                  <a:ext cx="65088" cy="34925"/>
                </a:xfrm>
                <a:custGeom>
                  <a:avLst/>
                  <a:gdLst/>
                  <a:ahLst/>
                  <a:cxnLst>
                    <a:cxn ang="0">
                      <a:pos x="21" y="1"/>
                    </a:cxn>
                    <a:cxn ang="0">
                      <a:pos x="19" y="6"/>
                    </a:cxn>
                    <a:cxn ang="0">
                      <a:pos x="17" y="10"/>
                    </a:cxn>
                    <a:cxn ang="0">
                      <a:pos x="13" y="16"/>
                    </a:cxn>
                    <a:cxn ang="0">
                      <a:pos x="11" y="21"/>
                    </a:cxn>
                    <a:cxn ang="0">
                      <a:pos x="9" y="23"/>
                    </a:cxn>
                    <a:cxn ang="0">
                      <a:pos x="6" y="25"/>
                    </a:cxn>
                    <a:cxn ang="0">
                      <a:pos x="3" y="28"/>
                    </a:cxn>
                    <a:cxn ang="0">
                      <a:pos x="0" y="31"/>
                    </a:cxn>
                    <a:cxn ang="0">
                      <a:pos x="4" y="32"/>
                    </a:cxn>
                    <a:cxn ang="0">
                      <a:pos x="7" y="35"/>
                    </a:cxn>
                    <a:cxn ang="0">
                      <a:pos x="11" y="36"/>
                    </a:cxn>
                    <a:cxn ang="0">
                      <a:pos x="14" y="38"/>
                    </a:cxn>
                    <a:cxn ang="0">
                      <a:pos x="20" y="39"/>
                    </a:cxn>
                    <a:cxn ang="0">
                      <a:pos x="27" y="42"/>
                    </a:cxn>
                    <a:cxn ang="0">
                      <a:pos x="33" y="43"/>
                    </a:cxn>
                    <a:cxn ang="0">
                      <a:pos x="38" y="44"/>
                    </a:cxn>
                    <a:cxn ang="0">
                      <a:pos x="45" y="44"/>
                    </a:cxn>
                    <a:cxn ang="0">
                      <a:pos x="52" y="44"/>
                    </a:cxn>
                    <a:cxn ang="0">
                      <a:pos x="59" y="44"/>
                    </a:cxn>
                    <a:cxn ang="0">
                      <a:pos x="66" y="44"/>
                    </a:cxn>
                    <a:cxn ang="0">
                      <a:pos x="71" y="42"/>
                    </a:cxn>
                    <a:cxn ang="0">
                      <a:pos x="75" y="39"/>
                    </a:cxn>
                    <a:cxn ang="0">
                      <a:pos x="79" y="37"/>
                    </a:cxn>
                    <a:cxn ang="0">
                      <a:pos x="83" y="35"/>
                    </a:cxn>
                    <a:cxn ang="0">
                      <a:pos x="81" y="31"/>
                    </a:cxn>
                    <a:cxn ang="0">
                      <a:pos x="79" y="28"/>
                    </a:cxn>
                    <a:cxn ang="0">
                      <a:pos x="75" y="24"/>
                    </a:cxn>
                    <a:cxn ang="0">
                      <a:pos x="73" y="22"/>
                    </a:cxn>
                    <a:cxn ang="0">
                      <a:pos x="72" y="16"/>
                    </a:cxn>
                    <a:cxn ang="0">
                      <a:pos x="71" y="10"/>
                    </a:cxn>
                    <a:cxn ang="0">
                      <a:pos x="68" y="6"/>
                    </a:cxn>
                    <a:cxn ang="0">
                      <a:pos x="67" y="0"/>
                    </a:cxn>
                    <a:cxn ang="0">
                      <a:pos x="62" y="1"/>
                    </a:cxn>
                    <a:cxn ang="0">
                      <a:pos x="55" y="2"/>
                    </a:cxn>
                    <a:cxn ang="0">
                      <a:pos x="49" y="4"/>
                    </a:cxn>
                    <a:cxn ang="0">
                      <a:pos x="42" y="5"/>
                    </a:cxn>
                    <a:cxn ang="0">
                      <a:pos x="37" y="4"/>
                    </a:cxn>
                    <a:cxn ang="0">
                      <a:pos x="32" y="2"/>
                    </a:cxn>
                    <a:cxn ang="0">
                      <a:pos x="27" y="2"/>
                    </a:cxn>
                    <a:cxn ang="0">
                      <a:pos x="21" y="1"/>
                    </a:cxn>
                  </a:cxnLst>
                  <a:rect l="0" t="0" r="r" b="b"/>
                  <a:pathLst>
                    <a:path w="83" h="44">
                      <a:moveTo>
                        <a:pt x="21" y="1"/>
                      </a:moveTo>
                      <a:lnTo>
                        <a:pt x="19" y="6"/>
                      </a:lnTo>
                      <a:lnTo>
                        <a:pt x="17" y="10"/>
                      </a:lnTo>
                      <a:lnTo>
                        <a:pt x="13" y="16"/>
                      </a:lnTo>
                      <a:lnTo>
                        <a:pt x="11" y="21"/>
                      </a:lnTo>
                      <a:lnTo>
                        <a:pt x="9" y="23"/>
                      </a:lnTo>
                      <a:lnTo>
                        <a:pt x="6" y="25"/>
                      </a:lnTo>
                      <a:lnTo>
                        <a:pt x="3" y="28"/>
                      </a:lnTo>
                      <a:lnTo>
                        <a:pt x="0" y="31"/>
                      </a:lnTo>
                      <a:lnTo>
                        <a:pt x="4" y="32"/>
                      </a:lnTo>
                      <a:lnTo>
                        <a:pt x="7" y="35"/>
                      </a:lnTo>
                      <a:lnTo>
                        <a:pt x="11" y="36"/>
                      </a:lnTo>
                      <a:lnTo>
                        <a:pt x="14" y="38"/>
                      </a:lnTo>
                      <a:lnTo>
                        <a:pt x="20" y="39"/>
                      </a:lnTo>
                      <a:lnTo>
                        <a:pt x="27" y="42"/>
                      </a:lnTo>
                      <a:lnTo>
                        <a:pt x="33" y="43"/>
                      </a:lnTo>
                      <a:lnTo>
                        <a:pt x="38" y="44"/>
                      </a:lnTo>
                      <a:lnTo>
                        <a:pt x="45" y="44"/>
                      </a:lnTo>
                      <a:lnTo>
                        <a:pt x="52" y="44"/>
                      </a:lnTo>
                      <a:lnTo>
                        <a:pt x="59" y="44"/>
                      </a:lnTo>
                      <a:lnTo>
                        <a:pt x="66" y="44"/>
                      </a:lnTo>
                      <a:lnTo>
                        <a:pt x="71" y="42"/>
                      </a:lnTo>
                      <a:lnTo>
                        <a:pt x="75" y="39"/>
                      </a:lnTo>
                      <a:lnTo>
                        <a:pt x="79" y="37"/>
                      </a:lnTo>
                      <a:lnTo>
                        <a:pt x="83" y="35"/>
                      </a:lnTo>
                      <a:lnTo>
                        <a:pt x="81" y="31"/>
                      </a:lnTo>
                      <a:lnTo>
                        <a:pt x="79" y="28"/>
                      </a:lnTo>
                      <a:lnTo>
                        <a:pt x="75" y="24"/>
                      </a:lnTo>
                      <a:lnTo>
                        <a:pt x="73" y="22"/>
                      </a:lnTo>
                      <a:lnTo>
                        <a:pt x="72" y="16"/>
                      </a:lnTo>
                      <a:lnTo>
                        <a:pt x="71" y="10"/>
                      </a:lnTo>
                      <a:lnTo>
                        <a:pt x="68" y="6"/>
                      </a:lnTo>
                      <a:lnTo>
                        <a:pt x="67" y="0"/>
                      </a:lnTo>
                      <a:lnTo>
                        <a:pt x="62" y="1"/>
                      </a:lnTo>
                      <a:lnTo>
                        <a:pt x="55" y="2"/>
                      </a:lnTo>
                      <a:lnTo>
                        <a:pt x="49" y="4"/>
                      </a:lnTo>
                      <a:lnTo>
                        <a:pt x="42" y="5"/>
                      </a:lnTo>
                      <a:lnTo>
                        <a:pt x="37" y="4"/>
                      </a:lnTo>
                      <a:lnTo>
                        <a:pt x="32" y="2"/>
                      </a:lnTo>
                      <a:lnTo>
                        <a:pt x="27" y="2"/>
                      </a:lnTo>
                      <a:lnTo>
                        <a:pt x="21" y="1"/>
                      </a:lnTo>
                      <a:close/>
                    </a:path>
                  </a:pathLst>
                </a:custGeom>
                <a:solidFill>
                  <a:srgbClr val="AA6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8" name="Freeform 115"/>
                <p:cNvSpPr>
                  <a:spLocks/>
                </p:cNvSpPr>
                <p:nvPr/>
              </p:nvSpPr>
              <p:spPr bwMode="auto">
                <a:xfrm>
                  <a:off x="7042151" y="3667126"/>
                  <a:ext cx="65088" cy="30163"/>
                </a:xfrm>
                <a:custGeom>
                  <a:avLst/>
                  <a:gdLst/>
                  <a:ahLst/>
                  <a:cxnLst>
                    <a:cxn ang="0">
                      <a:pos x="19" y="1"/>
                    </a:cxn>
                    <a:cxn ang="0">
                      <a:pos x="17" y="6"/>
                    </a:cxn>
                    <a:cxn ang="0">
                      <a:pos x="15" y="9"/>
                    </a:cxn>
                    <a:cxn ang="0">
                      <a:pos x="11" y="14"/>
                    </a:cxn>
                    <a:cxn ang="0">
                      <a:pos x="9" y="17"/>
                    </a:cxn>
                    <a:cxn ang="0">
                      <a:pos x="7" y="19"/>
                    </a:cxn>
                    <a:cxn ang="0">
                      <a:pos x="4" y="22"/>
                    </a:cxn>
                    <a:cxn ang="0">
                      <a:pos x="2" y="23"/>
                    </a:cxn>
                    <a:cxn ang="0">
                      <a:pos x="0" y="25"/>
                    </a:cxn>
                    <a:cxn ang="0">
                      <a:pos x="2" y="26"/>
                    </a:cxn>
                    <a:cxn ang="0">
                      <a:pos x="5" y="29"/>
                    </a:cxn>
                    <a:cxn ang="0">
                      <a:pos x="9" y="30"/>
                    </a:cxn>
                    <a:cxn ang="0">
                      <a:pos x="12" y="32"/>
                    </a:cxn>
                    <a:cxn ang="0">
                      <a:pos x="18" y="33"/>
                    </a:cxn>
                    <a:cxn ang="0">
                      <a:pos x="25" y="34"/>
                    </a:cxn>
                    <a:cxn ang="0">
                      <a:pos x="31" y="37"/>
                    </a:cxn>
                    <a:cxn ang="0">
                      <a:pos x="36" y="38"/>
                    </a:cxn>
                    <a:cxn ang="0">
                      <a:pos x="43" y="38"/>
                    </a:cxn>
                    <a:cxn ang="0">
                      <a:pos x="50" y="38"/>
                    </a:cxn>
                    <a:cxn ang="0">
                      <a:pos x="57" y="38"/>
                    </a:cxn>
                    <a:cxn ang="0">
                      <a:pos x="64" y="37"/>
                    </a:cxn>
                    <a:cxn ang="0">
                      <a:pos x="69" y="34"/>
                    </a:cxn>
                    <a:cxn ang="0">
                      <a:pos x="73" y="32"/>
                    </a:cxn>
                    <a:cxn ang="0">
                      <a:pos x="77" y="31"/>
                    </a:cxn>
                    <a:cxn ang="0">
                      <a:pos x="81" y="29"/>
                    </a:cxn>
                    <a:cxn ang="0">
                      <a:pos x="79" y="26"/>
                    </a:cxn>
                    <a:cxn ang="0">
                      <a:pos x="77" y="23"/>
                    </a:cxn>
                    <a:cxn ang="0">
                      <a:pos x="73" y="21"/>
                    </a:cxn>
                    <a:cxn ang="0">
                      <a:pos x="71" y="18"/>
                    </a:cxn>
                    <a:cxn ang="0">
                      <a:pos x="70" y="14"/>
                    </a:cxn>
                    <a:cxn ang="0">
                      <a:pos x="69" y="9"/>
                    </a:cxn>
                    <a:cxn ang="0">
                      <a:pos x="68" y="4"/>
                    </a:cxn>
                    <a:cxn ang="0">
                      <a:pos x="66" y="0"/>
                    </a:cxn>
                    <a:cxn ang="0">
                      <a:pos x="60" y="1"/>
                    </a:cxn>
                    <a:cxn ang="0">
                      <a:pos x="54" y="2"/>
                    </a:cxn>
                    <a:cxn ang="0">
                      <a:pos x="47" y="3"/>
                    </a:cxn>
                    <a:cxn ang="0">
                      <a:pos x="40" y="4"/>
                    </a:cxn>
                    <a:cxn ang="0">
                      <a:pos x="35" y="3"/>
                    </a:cxn>
                    <a:cxn ang="0">
                      <a:pos x="30" y="2"/>
                    </a:cxn>
                    <a:cxn ang="0">
                      <a:pos x="25" y="2"/>
                    </a:cxn>
                    <a:cxn ang="0">
                      <a:pos x="19" y="1"/>
                    </a:cxn>
                  </a:cxnLst>
                  <a:rect l="0" t="0" r="r" b="b"/>
                  <a:pathLst>
                    <a:path w="81" h="38">
                      <a:moveTo>
                        <a:pt x="19" y="1"/>
                      </a:moveTo>
                      <a:lnTo>
                        <a:pt x="17" y="6"/>
                      </a:lnTo>
                      <a:lnTo>
                        <a:pt x="15" y="9"/>
                      </a:lnTo>
                      <a:lnTo>
                        <a:pt x="11" y="14"/>
                      </a:lnTo>
                      <a:lnTo>
                        <a:pt x="9" y="17"/>
                      </a:lnTo>
                      <a:lnTo>
                        <a:pt x="7" y="19"/>
                      </a:lnTo>
                      <a:lnTo>
                        <a:pt x="4" y="22"/>
                      </a:lnTo>
                      <a:lnTo>
                        <a:pt x="2" y="23"/>
                      </a:lnTo>
                      <a:lnTo>
                        <a:pt x="0" y="25"/>
                      </a:lnTo>
                      <a:lnTo>
                        <a:pt x="2" y="26"/>
                      </a:lnTo>
                      <a:lnTo>
                        <a:pt x="5" y="29"/>
                      </a:lnTo>
                      <a:lnTo>
                        <a:pt x="9" y="30"/>
                      </a:lnTo>
                      <a:lnTo>
                        <a:pt x="12" y="32"/>
                      </a:lnTo>
                      <a:lnTo>
                        <a:pt x="18" y="33"/>
                      </a:lnTo>
                      <a:lnTo>
                        <a:pt x="25" y="34"/>
                      </a:lnTo>
                      <a:lnTo>
                        <a:pt x="31" y="37"/>
                      </a:lnTo>
                      <a:lnTo>
                        <a:pt x="36" y="38"/>
                      </a:lnTo>
                      <a:lnTo>
                        <a:pt x="43" y="38"/>
                      </a:lnTo>
                      <a:lnTo>
                        <a:pt x="50" y="38"/>
                      </a:lnTo>
                      <a:lnTo>
                        <a:pt x="57" y="38"/>
                      </a:lnTo>
                      <a:lnTo>
                        <a:pt x="64" y="37"/>
                      </a:lnTo>
                      <a:lnTo>
                        <a:pt x="69" y="34"/>
                      </a:lnTo>
                      <a:lnTo>
                        <a:pt x="73" y="32"/>
                      </a:lnTo>
                      <a:lnTo>
                        <a:pt x="77" y="31"/>
                      </a:lnTo>
                      <a:lnTo>
                        <a:pt x="81" y="29"/>
                      </a:lnTo>
                      <a:lnTo>
                        <a:pt x="79" y="26"/>
                      </a:lnTo>
                      <a:lnTo>
                        <a:pt x="77" y="23"/>
                      </a:lnTo>
                      <a:lnTo>
                        <a:pt x="73" y="21"/>
                      </a:lnTo>
                      <a:lnTo>
                        <a:pt x="71" y="18"/>
                      </a:lnTo>
                      <a:lnTo>
                        <a:pt x="70" y="14"/>
                      </a:lnTo>
                      <a:lnTo>
                        <a:pt x="69" y="9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1"/>
                      </a:lnTo>
                      <a:lnTo>
                        <a:pt x="54" y="2"/>
                      </a:lnTo>
                      <a:lnTo>
                        <a:pt x="47" y="3"/>
                      </a:lnTo>
                      <a:lnTo>
                        <a:pt x="40" y="4"/>
                      </a:lnTo>
                      <a:lnTo>
                        <a:pt x="35" y="3"/>
                      </a:lnTo>
                      <a:lnTo>
                        <a:pt x="30" y="2"/>
                      </a:lnTo>
                      <a:lnTo>
                        <a:pt x="25" y="2"/>
                      </a:lnTo>
                      <a:lnTo>
                        <a:pt x="19" y="1"/>
                      </a:lnTo>
                      <a:close/>
                    </a:path>
                  </a:pathLst>
                </a:custGeom>
                <a:solidFill>
                  <a:srgbClr val="AF6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9" name="Freeform 116"/>
                <p:cNvSpPr>
                  <a:spLocks/>
                </p:cNvSpPr>
                <p:nvPr/>
              </p:nvSpPr>
              <p:spPr bwMode="auto">
                <a:xfrm>
                  <a:off x="7042151" y="3671888"/>
                  <a:ext cx="65088" cy="25400"/>
                </a:xfrm>
                <a:custGeom>
                  <a:avLst/>
                  <a:gdLst/>
                  <a:ahLst/>
                  <a:cxnLst>
                    <a:cxn ang="0">
                      <a:pos x="19" y="1"/>
                    </a:cxn>
                    <a:cxn ang="0">
                      <a:pos x="17" y="4"/>
                    </a:cxn>
                    <a:cxn ang="0">
                      <a:pos x="15" y="8"/>
                    </a:cxn>
                    <a:cxn ang="0">
                      <a:pos x="11" y="11"/>
                    </a:cxn>
                    <a:cxn ang="0">
                      <a:pos x="9" y="15"/>
                    </a:cxn>
                    <a:cxn ang="0">
                      <a:pos x="7" y="15"/>
                    </a:cxn>
                    <a:cxn ang="0">
                      <a:pos x="4" y="17"/>
                    </a:cxn>
                    <a:cxn ang="0">
                      <a:pos x="2" y="18"/>
                    </a:cxn>
                    <a:cxn ang="0">
                      <a:pos x="0" y="19"/>
                    </a:cxn>
                    <a:cxn ang="0">
                      <a:pos x="3" y="20"/>
                    </a:cxn>
                    <a:cxn ang="0">
                      <a:pos x="7" y="23"/>
                    </a:cxn>
                    <a:cxn ang="0">
                      <a:pos x="9" y="24"/>
                    </a:cxn>
                    <a:cxn ang="0">
                      <a:pos x="12" y="26"/>
                    </a:cxn>
                    <a:cxn ang="0">
                      <a:pos x="18" y="27"/>
                    </a:cxn>
                    <a:cxn ang="0">
                      <a:pos x="25" y="28"/>
                    </a:cxn>
                    <a:cxn ang="0">
                      <a:pos x="31" y="31"/>
                    </a:cxn>
                    <a:cxn ang="0">
                      <a:pos x="36" y="32"/>
                    </a:cxn>
                    <a:cxn ang="0">
                      <a:pos x="43" y="32"/>
                    </a:cxn>
                    <a:cxn ang="0">
                      <a:pos x="50" y="31"/>
                    </a:cxn>
                    <a:cxn ang="0">
                      <a:pos x="57" y="31"/>
                    </a:cxn>
                    <a:cxn ang="0">
                      <a:pos x="64" y="31"/>
                    </a:cxn>
                    <a:cxn ang="0">
                      <a:pos x="69" y="28"/>
                    </a:cxn>
                    <a:cxn ang="0">
                      <a:pos x="72" y="26"/>
                    </a:cxn>
                    <a:cxn ang="0">
                      <a:pos x="77" y="25"/>
                    </a:cxn>
                    <a:cxn ang="0">
                      <a:pos x="80" y="23"/>
                    </a:cxn>
                    <a:cxn ang="0">
                      <a:pos x="78" y="20"/>
                    </a:cxn>
                    <a:cxn ang="0">
                      <a:pos x="76" y="18"/>
                    </a:cxn>
                    <a:cxn ang="0">
                      <a:pos x="73" y="17"/>
                    </a:cxn>
                    <a:cxn ang="0">
                      <a:pos x="71" y="15"/>
                    </a:cxn>
                    <a:cxn ang="0">
                      <a:pos x="70" y="11"/>
                    </a:cxn>
                    <a:cxn ang="0">
                      <a:pos x="69" y="7"/>
                    </a:cxn>
                    <a:cxn ang="0">
                      <a:pos x="68" y="3"/>
                    </a:cxn>
                    <a:cxn ang="0">
                      <a:pos x="66" y="0"/>
                    </a:cxn>
                    <a:cxn ang="0">
                      <a:pos x="60" y="1"/>
                    </a:cxn>
                    <a:cxn ang="0">
                      <a:pos x="54" y="1"/>
                    </a:cxn>
                    <a:cxn ang="0">
                      <a:pos x="47" y="2"/>
                    </a:cxn>
                    <a:cxn ang="0">
                      <a:pos x="40" y="3"/>
                    </a:cxn>
                    <a:cxn ang="0">
                      <a:pos x="35" y="3"/>
                    </a:cxn>
                    <a:cxn ang="0">
                      <a:pos x="30" y="2"/>
                    </a:cxn>
                    <a:cxn ang="0">
                      <a:pos x="25" y="2"/>
                    </a:cxn>
                    <a:cxn ang="0">
                      <a:pos x="19" y="1"/>
                    </a:cxn>
                  </a:cxnLst>
                  <a:rect l="0" t="0" r="r" b="b"/>
                  <a:pathLst>
                    <a:path w="80" h="32">
                      <a:moveTo>
                        <a:pt x="19" y="1"/>
                      </a:moveTo>
                      <a:lnTo>
                        <a:pt x="17" y="4"/>
                      </a:lnTo>
                      <a:lnTo>
                        <a:pt x="15" y="8"/>
                      </a:lnTo>
                      <a:lnTo>
                        <a:pt x="11" y="11"/>
                      </a:lnTo>
                      <a:lnTo>
                        <a:pt x="9" y="15"/>
                      </a:lnTo>
                      <a:lnTo>
                        <a:pt x="7" y="15"/>
                      </a:lnTo>
                      <a:lnTo>
                        <a:pt x="4" y="17"/>
                      </a:lnTo>
                      <a:lnTo>
                        <a:pt x="2" y="18"/>
                      </a:lnTo>
                      <a:lnTo>
                        <a:pt x="0" y="19"/>
                      </a:lnTo>
                      <a:lnTo>
                        <a:pt x="3" y="20"/>
                      </a:lnTo>
                      <a:lnTo>
                        <a:pt x="7" y="23"/>
                      </a:lnTo>
                      <a:lnTo>
                        <a:pt x="9" y="24"/>
                      </a:lnTo>
                      <a:lnTo>
                        <a:pt x="12" y="26"/>
                      </a:lnTo>
                      <a:lnTo>
                        <a:pt x="18" y="27"/>
                      </a:lnTo>
                      <a:lnTo>
                        <a:pt x="25" y="28"/>
                      </a:lnTo>
                      <a:lnTo>
                        <a:pt x="31" y="31"/>
                      </a:lnTo>
                      <a:lnTo>
                        <a:pt x="36" y="32"/>
                      </a:lnTo>
                      <a:lnTo>
                        <a:pt x="43" y="32"/>
                      </a:lnTo>
                      <a:lnTo>
                        <a:pt x="50" y="31"/>
                      </a:lnTo>
                      <a:lnTo>
                        <a:pt x="57" y="31"/>
                      </a:lnTo>
                      <a:lnTo>
                        <a:pt x="64" y="31"/>
                      </a:lnTo>
                      <a:lnTo>
                        <a:pt x="69" y="28"/>
                      </a:lnTo>
                      <a:lnTo>
                        <a:pt x="72" y="26"/>
                      </a:lnTo>
                      <a:lnTo>
                        <a:pt x="77" y="25"/>
                      </a:lnTo>
                      <a:lnTo>
                        <a:pt x="80" y="23"/>
                      </a:lnTo>
                      <a:lnTo>
                        <a:pt x="78" y="20"/>
                      </a:lnTo>
                      <a:lnTo>
                        <a:pt x="76" y="18"/>
                      </a:lnTo>
                      <a:lnTo>
                        <a:pt x="73" y="17"/>
                      </a:lnTo>
                      <a:lnTo>
                        <a:pt x="71" y="15"/>
                      </a:lnTo>
                      <a:lnTo>
                        <a:pt x="70" y="11"/>
                      </a:lnTo>
                      <a:lnTo>
                        <a:pt x="69" y="7"/>
                      </a:lnTo>
                      <a:lnTo>
                        <a:pt x="68" y="3"/>
                      </a:lnTo>
                      <a:lnTo>
                        <a:pt x="66" y="0"/>
                      </a:lnTo>
                      <a:lnTo>
                        <a:pt x="60" y="1"/>
                      </a:lnTo>
                      <a:lnTo>
                        <a:pt x="54" y="1"/>
                      </a:lnTo>
                      <a:lnTo>
                        <a:pt x="47" y="2"/>
                      </a:lnTo>
                      <a:lnTo>
                        <a:pt x="40" y="3"/>
                      </a:lnTo>
                      <a:lnTo>
                        <a:pt x="35" y="3"/>
                      </a:lnTo>
                      <a:lnTo>
                        <a:pt x="30" y="2"/>
                      </a:lnTo>
                      <a:lnTo>
                        <a:pt x="25" y="2"/>
                      </a:lnTo>
                      <a:lnTo>
                        <a:pt x="19" y="1"/>
                      </a:lnTo>
                      <a:close/>
                    </a:path>
                  </a:pathLst>
                </a:custGeom>
                <a:solidFill>
                  <a:srgbClr val="B2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0" name="Freeform 117"/>
                <p:cNvSpPr>
                  <a:spLocks/>
                </p:cNvSpPr>
                <p:nvPr/>
              </p:nvSpPr>
              <p:spPr bwMode="auto">
                <a:xfrm>
                  <a:off x="7043738" y="3675063"/>
                  <a:ext cx="63500" cy="22225"/>
                </a:xfrm>
                <a:custGeom>
                  <a:avLst/>
                  <a:gdLst/>
                  <a:ahLst/>
                  <a:cxnLst>
                    <a:cxn ang="0">
                      <a:pos x="18" y="3"/>
                    </a:cxn>
                    <a:cxn ang="0">
                      <a:pos x="8" y="13"/>
                    </a:cxn>
                    <a:cxn ang="0">
                      <a:pos x="0" y="16"/>
                    </a:cxn>
                    <a:cxn ang="0">
                      <a:pos x="11" y="21"/>
                    </a:cxn>
                    <a:cxn ang="0">
                      <a:pos x="35" y="28"/>
                    </a:cxn>
                    <a:cxn ang="0">
                      <a:pos x="63" y="27"/>
                    </a:cxn>
                    <a:cxn ang="0">
                      <a:pos x="79" y="19"/>
                    </a:cxn>
                    <a:cxn ang="0">
                      <a:pos x="70" y="13"/>
                    </a:cxn>
                    <a:cxn ang="0">
                      <a:pos x="65" y="0"/>
                    </a:cxn>
                    <a:cxn ang="0">
                      <a:pos x="39" y="5"/>
                    </a:cxn>
                    <a:cxn ang="0">
                      <a:pos x="18" y="3"/>
                    </a:cxn>
                  </a:cxnLst>
                  <a:rect l="0" t="0" r="r" b="b"/>
                  <a:pathLst>
                    <a:path w="79" h="28">
                      <a:moveTo>
                        <a:pt x="18" y="3"/>
                      </a:moveTo>
                      <a:lnTo>
                        <a:pt x="8" y="13"/>
                      </a:lnTo>
                      <a:lnTo>
                        <a:pt x="0" y="16"/>
                      </a:lnTo>
                      <a:lnTo>
                        <a:pt x="11" y="21"/>
                      </a:lnTo>
                      <a:lnTo>
                        <a:pt x="35" y="28"/>
                      </a:lnTo>
                      <a:lnTo>
                        <a:pt x="63" y="27"/>
                      </a:lnTo>
                      <a:lnTo>
                        <a:pt x="79" y="19"/>
                      </a:lnTo>
                      <a:lnTo>
                        <a:pt x="70" y="13"/>
                      </a:lnTo>
                      <a:lnTo>
                        <a:pt x="65" y="0"/>
                      </a:lnTo>
                      <a:lnTo>
                        <a:pt x="39" y="5"/>
                      </a:lnTo>
                      <a:lnTo>
                        <a:pt x="18" y="3"/>
                      </a:lnTo>
                      <a:close/>
                    </a:path>
                  </a:pathLst>
                </a:custGeom>
                <a:solidFill>
                  <a:srgbClr val="B76B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1" name="Freeform 131"/>
                <p:cNvSpPr>
                  <a:spLocks/>
                </p:cNvSpPr>
                <p:nvPr/>
              </p:nvSpPr>
              <p:spPr bwMode="auto">
                <a:xfrm>
                  <a:off x="7034213" y="3684588"/>
                  <a:ext cx="82550" cy="20638"/>
                </a:xfrm>
                <a:custGeom>
                  <a:avLst/>
                  <a:gdLst/>
                  <a:ahLst/>
                  <a:cxnLst>
                    <a:cxn ang="0">
                      <a:pos x="7" y="1"/>
                    </a:cxn>
                    <a:cxn ang="0">
                      <a:pos x="19" y="11"/>
                    </a:cxn>
                    <a:cxn ang="0">
                      <a:pos x="30" y="14"/>
                    </a:cxn>
                    <a:cxn ang="0">
                      <a:pos x="39" y="16"/>
                    </a:cxn>
                    <a:cxn ang="0">
                      <a:pos x="48" y="17"/>
                    </a:cxn>
                    <a:cxn ang="0">
                      <a:pos x="57" y="17"/>
                    </a:cxn>
                    <a:cxn ang="0">
                      <a:pos x="66" y="16"/>
                    </a:cxn>
                    <a:cxn ang="0">
                      <a:pos x="74" y="15"/>
                    </a:cxn>
                    <a:cxn ang="0">
                      <a:pos x="83" y="11"/>
                    </a:cxn>
                    <a:cxn ang="0">
                      <a:pos x="93" y="7"/>
                    </a:cxn>
                    <a:cxn ang="0">
                      <a:pos x="97" y="1"/>
                    </a:cxn>
                    <a:cxn ang="0">
                      <a:pos x="99" y="0"/>
                    </a:cxn>
                    <a:cxn ang="0">
                      <a:pos x="101" y="2"/>
                    </a:cxn>
                    <a:cxn ang="0">
                      <a:pos x="105" y="9"/>
                    </a:cxn>
                    <a:cxn ang="0">
                      <a:pos x="100" y="15"/>
                    </a:cxn>
                    <a:cxn ang="0">
                      <a:pos x="90" y="21"/>
                    </a:cxn>
                    <a:cxn ang="0">
                      <a:pos x="78" y="24"/>
                    </a:cxn>
                    <a:cxn ang="0">
                      <a:pos x="67" y="25"/>
                    </a:cxn>
                    <a:cxn ang="0">
                      <a:pos x="53" y="26"/>
                    </a:cxn>
                    <a:cxn ang="0">
                      <a:pos x="40" y="26"/>
                    </a:cxn>
                    <a:cxn ang="0">
                      <a:pos x="28" y="24"/>
                    </a:cxn>
                    <a:cxn ang="0">
                      <a:pos x="15" y="22"/>
                    </a:cxn>
                    <a:cxn ang="0">
                      <a:pos x="5" y="18"/>
                    </a:cxn>
                    <a:cxn ang="0">
                      <a:pos x="1" y="12"/>
                    </a:cxn>
                    <a:cxn ang="0">
                      <a:pos x="0" y="8"/>
                    </a:cxn>
                    <a:cxn ang="0">
                      <a:pos x="1" y="3"/>
                    </a:cxn>
                    <a:cxn ang="0">
                      <a:pos x="7" y="1"/>
                    </a:cxn>
                  </a:cxnLst>
                  <a:rect l="0" t="0" r="r" b="b"/>
                  <a:pathLst>
                    <a:path w="105" h="26">
                      <a:moveTo>
                        <a:pt x="7" y="1"/>
                      </a:moveTo>
                      <a:lnTo>
                        <a:pt x="19" y="11"/>
                      </a:lnTo>
                      <a:lnTo>
                        <a:pt x="30" y="14"/>
                      </a:lnTo>
                      <a:lnTo>
                        <a:pt x="39" y="16"/>
                      </a:lnTo>
                      <a:lnTo>
                        <a:pt x="48" y="17"/>
                      </a:lnTo>
                      <a:lnTo>
                        <a:pt x="57" y="17"/>
                      </a:lnTo>
                      <a:lnTo>
                        <a:pt x="66" y="16"/>
                      </a:lnTo>
                      <a:lnTo>
                        <a:pt x="74" y="15"/>
                      </a:lnTo>
                      <a:lnTo>
                        <a:pt x="83" y="11"/>
                      </a:lnTo>
                      <a:lnTo>
                        <a:pt x="93" y="7"/>
                      </a:lnTo>
                      <a:lnTo>
                        <a:pt x="97" y="1"/>
                      </a:lnTo>
                      <a:lnTo>
                        <a:pt x="99" y="0"/>
                      </a:lnTo>
                      <a:lnTo>
                        <a:pt x="101" y="2"/>
                      </a:lnTo>
                      <a:lnTo>
                        <a:pt x="105" y="9"/>
                      </a:lnTo>
                      <a:lnTo>
                        <a:pt x="100" y="15"/>
                      </a:lnTo>
                      <a:lnTo>
                        <a:pt x="90" y="21"/>
                      </a:lnTo>
                      <a:lnTo>
                        <a:pt x="78" y="24"/>
                      </a:lnTo>
                      <a:lnTo>
                        <a:pt x="67" y="25"/>
                      </a:lnTo>
                      <a:lnTo>
                        <a:pt x="53" y="26"/>
                      </a:lnTo>
                      <a:lnTo>
                        <a:pt x="40" y="26"/>
                      </a:lnTo>
                      <a:lnTo>
                        <a:pt x="28" y="24"/>
                      </a:lnTo>
                      <a:lnTo>
                        <a:pt x="15" y="22"/>
                      </a:lnTo>
                      <a:lnTo>
                        <a:pt x="5" y="18"/>
                      </a:lnTo>
                      <a:lnTo>
                        <a:pt x="1" y="12"/>
                      </a:lnTo>
                      <a:lnTo>
                        <a:pt x="0" y="8"/>
                      </a:lnTo>
                      <a:lnTo>
                        <a:pt x="1" y="3"/>
                      </a:lnTo>
                      <a:lnTo>
                        <a:pt x="7" y="1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2" name="Freeform 135"/>
                <p:cNvSpPr>
                  <a:spLocks/>
                </p:cNvSpPr>
                <p:nvPr/>
              </p:nvSpPr>
              <p:spPr bwMode="auto">
                <a:xfrm>
                  <a:off x="7019926" y="3703638"/>
                  <a:ext cx="106363" cy="39688"/>
                </a:xfrm>
                <a:custGeom>
                  <a:avLst/>
                  <a:gdLst/>
                  <a:ahLst/>
                  <a:cxnLst>
                    <a:cxn ang="0">
                      <a:pos x="2" y="28"/>
                    </a:cxn>
                    <a:cxn ang="0">
                      <a:pos x="9" y="36"/>
                    </a:cxn>
                    <a:cxn ang="0">
                      <a:pos x="22" y="43"/>
                    </a:cxn>
                    <a:cxn ang="0">
                      <a:pos x="39" y="47"/>
                    </a:cxn>
                    <a:cxn ang="0">
                      <a:pos x="58" y="51"/>
                    </a:cxn>
                    <a:cxn ang="0">
                      <a:pos x="78" y="51"/>
                    </a:cxn>
                    <a:cxn ang="0">
                      <a:pos x="99" y="48"/>
                    </a:cxn>
                    <a:cxn ang="0">
                      <a:pos x="117" y="42"/>
                    </a:cxn>
                    <a:cxn ang="0">
                      <a:pos x="132" y="32"/>
                    </a:cxn>
                    <a:cxn ang="0">
                      <a:pos x="132" y="22"/>
                    </a:cxn>
                    <a:cxn ang="0">
                      <a:pos x="131" y="15"/>
                    </a:cxn>
                    <a:cxn ang="0">
                      <a:pos x="128" y="9"/>
                    </a:cxn>
                    <a:cxn ang="0">
                      <a:pos x="120" y="2"/>
                    </a:cxn>
                    <a:cxn ang="0">
                      <a:pos x="108" y="10"/>
                    </a:cxn>
                    <a:cxn ang="0">
                      <a:pos x="97" y="16"/>
                    </a:cxn>
                    <a:cxn ang="0">
                      <a:pos x="84" y="21"/>
                    </a:cxn>
                    <a:cxn ang="0">
                      <a:pos x="71" y="22"/>
                    </a:cxn>
                    <a:cxn ang="0">
                      <a:pos x="58" y="21"/>
                    </a:cxn>
                    <a:cxn ang="0">
                      <a:pos x="45" y="18"/>
                    </a:cxn>
                    <a:cxn ang="0">
                      <a:pos x="32" y="15"/>
                    </a:cxn>
                    <a:cxn ang="0">
                      <a:pos x="20" y="9"/>
                    </a:cxn>
                    <a:cxn ang="0">
                      <a:pos x="18" y="0"/>
                    </a:cxn>
                    <a:cxn ang="0">
                      <a:pos x="11" y="3"/>
                    </a:cxn>
                    <a:cxn ang="0">
                      <a:pos x="5" y="8"/>
                    </a:cxn>
                    <a:cxn ang="0">
                      <a:pos x="0" y="16"/>
                    </a:cxn>
                    <a:cxn ang="0">
                      <a:pos x="2" y="28"/>
                    </a:cxn>
                  </a:cxnLst>
                  <a:rect l="0" t="0" r="r" b="b"/>
                  <a:pathLst>
                    <a:path w="132" h="51">
                      <a:moveTo>
                        <a:pt x="2" y="28"/>
                      </a:moveTo>
                      <a:lnTo>
                        <a:pt x="9" y="36"/>
                      </a:lnTo>
                      <a:lnTo>
                        <a:pt x="22" y="43"/>
                      </a:lnTo>
                      <a:lnTo>
                        <a:pt x="39" y="47"/>
                      </a:lnTo>
                      <a:lnTo>
                        <a:pt x="58" y="51"/>
                      </a:lnTo>
                      <a:lnTo>
                        <a:pt x="78" y="51"/>
                      </a:lnTo>
                      <a:lnTo>
                        <a:pt x="99" y="48"/>
                      </a:lnTo>
                      <a:lnTo>
                        <a:pt x="117" y="42"/>
                      </a:lnTo>
                      <a:lnTo>
                        <a:pt x="132" y="32"/>
                      </a:lnTo>
                      <a:lnTo>
                        <a:pt x="132" y="22"/>
                      </a:lnTo>
                      <a:lnTo>
                        <a:pt x="131" y="15"/>
                      </a:lnTo>
                      <a:lnTo>
                        <a:pt x="128" y="9"/>
                      </a:lnTo>
                      <a:lnTo>
                        <a:pt x="120" y="2"/>
                      </a:lnTo>
                      <a:lnTo>
                        <a:pt x="108" y="10"/>
                      </a:lnTo>
                      <a:lnTo>
                        <a:pt x="97" y="16"/>
                      </a:lnTo>
                      <a:lnTo>
                        <a:pt x="84" y="21"/>
                      </a:lnTo>
                      <a:lnTo>
                        <a:pt x="71" y="22"/>
                      </a:lnTo>
                      <a:lnTo>
                        <a:pt x="58" y="21"/>
                      </a:lnTo>
                      <a:lnTo>
                        <a:pt x="45" y="18"/>
                      </a:lnTo>
                      <a:lnTo>
                        <a:pt x="32" y="15"/>
                      </a:lnTo>
                      <a:lnTo>
                        <a:pt x="20" y="9"/>
                      </a:lnTo>
                      <a:lnTo>
                        <a:pt x="18" y="0"/>
                      </a:lnTo>
                      <a:lnTo>
                        <a:pt x="11" y="3"/>
                      </a:lnTo>
                      <a:lnTo>
                        <a:pt x="5" y="8"/>
                      </a:lnTo>
                      <a:lnTo>
                        <a:pt x="0" y="16"/>
                      </a:lnTo>
                      <a:lnTo>
                        <a:pt x="2" y="28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3" name="Freeform 159"/>
                <p:cNvSpPr>
                  <a:spLocks/>
                </p:cNvSpPr>
                <p:nvPr/>
              </p:nvSpPr>
              <p:spPr bwMode="auto">
                <a:xfrm>
                  <a:off x="7040563" y="3722688"/>
                  <a:ext cx="73025" cy="1587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5" y="20"/>
                    </a:cxn>
                    <a:cxn ang="0">
                      <a:pos x="22" y="22"/>
                    </a:cxn>
                    <a:cxn ang="0">
                      <a:pos x="66" y="22"/>
                    </a:cxn>
                    <a:cxn ang="0">
                      <a:pos x="92" y="14"/>
                    </a:cxn>
                    <a:cxn ang="0">
                      <a:pos x="91" y="5"/>
                    </a:cxn>
                    <a:cxn ang="0">
                      <a:pos x="89" y="0"/>
                    </a:cxn>
                    <a:cxn ang="0">
                      <a:pos x="83" y="0"/>
                    </a:cxn>
                    <a:cxn ang="0">
                      <a:pos x="75" y="2"/>
                    </a:cxn>
                    <a:cxn ang="0">
                      <a:pos x="51" y="4"/>
                    </a:cxn>
                    <a:cxn ang="0">
                      <a:pos x="43" y="4"/>
                    </a:cxn>
                    <a:cxn ang="0">
                      <a:pos x="36" y="2"/>
                    </a:cxn>
                    <a:cxn ang="0">
                      <a:pos x="29" y="2"/>
                    </a:cxn>
                    <a:cxn ang="0">
                      <a:pos x="23" y="1"/>
                    </a:cxn>
                    <a:cxn ang="0">
                      <a:pos x="18" y="2"/>
                    </a:cxn>
                    <a:cxn ang="0">
                      <a:pos x="13" y="4"/>
                    </a:cxn>
                    <a:cxn ang="0">
                      <a:pos x="7" y="6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92" h="22">
                      <a:moveTo>
                        <a:pt x="0" y="9"/>
                      </a:moveTo>
                      <a:lnTo>
                        <a:pt x="5" y="20"/>
                      </a:lnTo>
                      <a:lnTo>
                        <a:pt x="22" y="22"/>
                      </a:lnTo>
                      <a:lnTo>
                        <a:pt x="66" y="22"/>
                      </a:lnTo>
                      <a:lnTo>
                        <a:pt x="92" y="14"/>
                      </a:lnTo>
                      <a:lnTo>
                        <a:pt x="91" y="5"/>
                      </a:lnTo>
                      <a:lnTo>
                        <a:pt x="89" y="0"/>
                      </a:lnTo>
                      <a:lnTo>
                        <a:pt x="83" y="0"/>
                      </a:lnTo>
                      <a:lnTo>
                        <a:pt x="75" y="2"/>
                      </a:lnTo>
                      <a:lnTo>
                        <a:pt x="51" y="4"/>
                      </a:lnTo>
                      <a:lnTo>
                        <a:pt x="43" y="4"/>
                      </a:lnTo>
                      <a:lnTo>
                        <a:pt x="36" y="2"/>
                      </a:lnTo>
                      <a:lnTo>
                        <a:pt x="29" y="2"/>
                      </a:lnTo>
                      <a:lnTo>
                        <a:pt x="23" y="1"/>
                      </a:lnTo>
                      <a:lnTo>
                        <a:pt x="18" y="2"/>
                      </a:lnTo>
                      <a:lnTo>
                        <a:pt x="13" y="4"/>
                      </a:lnTo>
                      <a:lnTo>
                        <a:pt x="7" y="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4" name="Freeform 160"/>
                <p:cNvSpPr>
                  <a:spLocks/>
                </p:cNvSpPr>
                <p:nvPr/>
              </p:nvSpPr>
              <p:spPr bwMode="auto">
                <a:xfrm>
                  <a:off x="7042151" y="3722688"/>
                  <a:ext cx="71438" cy="15875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" y="12"/>
                    </a:cxn>
                    <a:cxn ang="0">
                      <a:pos x="2" y="14"/>
                    </a:cxn>
                    <a:cxn ang="0">
                      <a:pos x="4" y="16"/>
                    </a:cxn>
                    <a:cxn ang="0">
                      <a:pos x="5" y="19"/>
                    </a:cxn>
                    <a:cxn ang="0">
                      <a:pos x="9" y="20"/>
                    </a:cxn>
                    <a:cxn ang="0">
                      <a:pos x="12" y="20"/>
                    </a:cxn>
                    <a:cxn ang="0">
                      <a:pos x="16" y="21"/>
                    </a:cxn>
                    <a:cxn ang="0">
                      <a:pos x="20" y="21"/>
                    </a:cxn>
                    <a:cxn ang="0">
                      <a:pos x="26" y="21"/>
                    </a:cxn>
                    <a:cxn ang="0">
                      <a:pos x="31" y="21"/>
                    </a:cxn>
                    <a:cxn ang="0">
                      <a:pos x="36" y="21"/>
                    </a:cxn>
                    <a:cxn ang="0">
                      <a:pos x="41" y="21"/>
                    </a:cxn>
                    <a:cxn ang="0">
                      <a:pos x="47" y="21"/>
                    </a:cxn>
                    <a:cxn ang="0">
                      <a:pos x="51" y="21"/>
                    </a:cxn>
                    <a:cxn ang="0">
                      <a:pos x="57" y="21"/>
                    </a:cxn>
                    <a:cxn ang="0">
                      <a:pos x="62" y="21"/>
                    </a:cxn>
                    <a:cxn ang="0">
                      <a:pos x="69" y="19"/>
                    </a:cxn>
                    <a:cxn ang="0">
                      <a:pos x="76" y="16"/>
                    </a:cxn>
                    <a:cxn ang="0">
                      <a:pos x="81" y="15"/>
                    </a:cxn>
                    <a:cxn ang="0">
                      <a:pos x="88" y="13"/>
                    </a:cxn>
                    <a:cxn ang="0">
                      <a:pos x="87" y="5"/>
                    </a:cxn>
                    <a:cxn ang="0">
                      <a:pos x="85" y="0"/>
                    </a:cxn>
                    <a:cxn ang="0">
                      <a:pos x="79" y="0"/>
                    </a:cxn>
                    <a:cxn ang="0">
                      <a:pos x="71" y="3"/>
                    </a:cxn>
                    <a:cxn ang="0">
                      <a:pos x="65" y="3"/>
                    </a:cxn>
                    <a:cxn ang="0">
                      <a:pos x="60" y="3"/>
                    </a:cxn>
                    <a:cxn ang="0">
                      <a:pos x="54" y="4"/>
                    </a:cxn>
                    <a:cxn ang="0">
                      <a:pos x="48" y="4"/>
                    </a:cxn>
                    <a:cxn ang="0">
                      <a:pos x="40" y="4"/>
                    </a:cxn>
                    <a:cxn ang="0">
                      <a:pos x="33" y="3"/>
                    </a:cxn>
                    <a:cxn ang="0">
                      <a:pos x="27" y="3"/>
                    </a:cxn>
                    <a:cxn ang="0">
                      <a:pos x="22" y="1"/>
                    </a:cxn>
                    <a:cxn ang="0">
                      <a:pos x="17" y="3"/>
                    </a:cxn>
                    <a:cxn ang="0">
                      <a:pos x="11" y="4"/>
                    </a:cxn>
                    <a:cxn ang="0">
                      <a:pos x="5" y="6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88" h="21">
                      <a:moveTo>
                        <a:pt x="0" y="9"/>
                      </a:moveTo>
                      <a:lnTo>
                        <a:pt x="1" y="12"/>
                      </a:lnTo>
                      <a:lnTo>
                        <a:pt x="2" y="14"/>
                      </a:lnTo>
                      <a:lnTo>
                        <a:pt x="4" y="16"/>
                      </a:lnTo>
                      <a:lnTo>
                        <a:pt x="5" y="19"/>
                      </a:lnTo>
                      <a:lnTo>
                        <a:pt x="9" y="20"/>
                      </a:lnTo>
                      <a:lnTo>
                        <a:pt x="12" y="20"/>
                      </a:lnTo>
                      <a:lnTo>
                        <a:pt x="16" y="21"/>
                      </a:lnTo>
                      <a:lnTo>
                        <a:pt x="20" y="21"/>
                      </a:lnTo>
                      <a:lnTo>
                        <a:pt x="26" y="21"/>
                      </a:lnTo>
                      <a:lnTo>
                        <a:pt x="31" y="21"/>
                      </a:lnTo>
                      <a:lnTo>
                        <a:pt x="36" y="21"/>
                      </a:lnTo>
                      <a:lnTo>
                        <a:pt x="41" y="21"/>
                      </a:lnTo>
                      <a:lnTo>
                        <a:pt x="47" y="21"/>
                      </a:lnTo>
                      <a:lnTo>
                        <a:pt x="51" y="21"/>
                      </a:lnTo>
                      <a:lnTo>
                        <a:pt x="57" y="21"/>
                      </a:lnTo>
                      <a:lnTo>
                        <a:pt x="62" y="21"/>
                      </a:lnTo>
                      <a:lnTo>
                        <a:pt x="69" y="19"/>
                      </a:lnTo>
                      <a:lnTo>
                        <a:pt x="76" y="16"/>
                      </a:lnTo>
                      <a:lnTo>
                        <a:pt x="81" y="15"/>
                      </a:lnTo>
                      <a:lnTo>
                        <a:pt x="88" y="13"/>
                      </a:lnTo>
                      <a:lnTo>
                        <a:pt x="87" y="5"/>
                      </a:lnTo>
                      <a:lnTo>
                        <a:pt x="85" y="0"/>
                      </a:lnTo>
                      <a:lnTo>
                        <a:pt x="79" y="0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60" y="3"/>
                      </a:lnTo>
                      <a:lnTo>
                        <a:pt x="54" y="4"/>
                      </a:lnTo>
                      <a:lnTo>
                        <a:pt x="48" y="4"/>
                      </a:lnTo>
                      <a:lnTo>
                        <a:pt x="40" y="4"/>
                      </a:lnTo>
                      <a:lnTo>
                        <a:pt x="33" y="3"/>
                      </a:lnTo>
                      <a:lnTo>
                        <a:pt x="27" y="3"/>
                      </a:lnTo>
                      <a:lnTo>
                        <a:pt x="22" y="1"/>
                      </a:lnTo>
                      <a:lnTo>
                        <a:pt x="17" y="3"/>
                      </a:lnTo>
                      <a:lnTo>
                        <a:pt x="11" y="4"/>
                      </a:lnTo>
                      <a:lnTo>
                        <a:pt x="5" y="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" name="Freeform 161"/>
                <p:cNvSpPr>
                  <a:spLocks/>
                </p:cNvSpPr>
                <p:nvPr/>
              </p:nvSpPr>
              <p:spPr bwMode="auto">
                <a:xfrm>
                  <a:off x="7043738" y="3724276"/>
                  <a:ext cx="68263" cy="1428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1" y="11"/>
                    </a:cxn>
                    <a:cxn ang="0">
                      <a:pos x="2" y="13"/>
                    </a:cxn>
                    <a:cxn ang="0">
                      <a:pos x="3" y="15"/>
                    </a:cxn>
                    <a:cxn ang="0">
                      <a:pos x="5" y="18"/>
                    </a:cxn>
                    <a:cxn ang="0">
                      <a:pos x="8" y="19"/>
                    </a:cxn>
                    <a:cxn ang="0">
                      <a:pos x="13" y="19"/>
                    </a:cxn>
                    <a:cxn ang="0">
                      <a:pos x="16" y="20"/>
                    </a:cxn>
                    <a:cxn ang="0">
                      <a:pos x="20" y="20"/>
                    </a:cxn>
                    <a:cxn ang="0">
                      <a:pos x="24" y="20"/>
                    </a:cxn>
                    <a:cxn ang="0">
                      <a:pos x="30" y="20"/>
                    </a:cxn>
                    <a:cxn ang="0">
                      <a:pos x="34" y="20"/>
                    </a:cxn>
                    <a:cxn ang="0">
                      <a:pos x="40" y="20"/>
                    </a:cxn>
                    <a:cxn ang="0">
                      <a:pos x="45" y="20"/>
                    </a:cxn>
                    <a:cxn ang="0">
                      <a:pos x="49" y="20"/>
                    </a:cxn>
                    <a:cxn ang="0">
                      <a:pos x="55" y="20"/>
                    </a:cxn>
                    <a:cxn ang="0">
                      <a:pos x="60" y="20"/>
                    </a:cxn>
                    <a:cxn ang="0">
                      <a:pos x="66" y="18"/>
                    </a:cxn>
                    <a:cxn ang="0">
                      <a:pos x="73" y="17"/>
                    </a:cxn>
                    <a:cxn ang="0">
                      <a:pos x="78" y="14"/>
                    </a:cxn>
                    <a:cxn ang="0">
                      <a:pos x="84" y="12"/>
                    </a:cxn>
                    <a:cxn ang="0">
                      <a:pos x="83" y="4"/>
                    </a:cxn>
                    <a:cxn ang="0">
                      <a:pos x="81" y="0"/>
                    </a:cxn>
                    <a:cxn ang="0">
                      <a:pos x="76" y="0"/>
                    </a:cxn>
                    <a:cxn ang="0">
                      <a:pos x="69" y="3"/>
                    </a:cxn>
                    <a:cxn ang="0">
                      <a:pos x="63" y="3"/>
                    </a:cxn>
                    <a:cxn ang="0">
                      <a:pos x="58" y="3"/>
                    </a:cxn>
                    <a:cxn ang="0">
                      <a:pos x="52" y="4"/>
                    </a:cxn>
                    <a:cxn ang="0">
                      <a:pos x="46" y="4"/>
                    </a:cxn>
                    <a:cxn ang="0">
                      <a:pos x="38" y="4"/>
                    </a:cxn>
                    <a:cxn ang="0">
                      <a:pos x="32" y="3"/>
                    </a:cxn>
                    <a:cxn ang="0">
                      <a:pos x="26" y="3"/>
                    </a:cxn>
                    <a:cxn ang="0">
                      <a:pos x="22" y="2"/>
                    </a:cxn>
                    <a:cxn ang="0">
                      <a:pos x="16" y="2"/>
                    </a:cxn>
                    <a:cxn ang="0">
                      <a:pos x="11" y="3"/>
                    </a:cxn>
                    <a:cxn ang="0">
                      <a:pos x="6" y="5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84" h="20">
                      <a:moveTo>
                        <a:pt x="0" y="8"/>
                      </a:move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3" y="15"/>
                      </a:lnTo>
                      <a:lnTo>
                        <a:pt x="5" y="18"/>
                      </a:lnTo>
                      <a:lnTo>
                        <a:pt x="8" y="19"/>
                      </a:lnTo>
                      <a:lnTo>
                        <a:pt x="13" y="19"/>
                      </a:lnTo>
                      <a:lnTo>
                        <a:pt x="16" y="20"/>
                      </a:lnTo>
                      <a:lnTo>
                        <a:pt x="20" y="20"/>
                      </a:lnTo>
                      <a:lnTo>
                        <a:pt x="24" y="20"/>
                      </a:lnTo>
                      <a:lnTo>
                        <a:pt x="30" y="20"/>
                      </a:lnTo>
                      <a:lnTo>
                        <a:pt x="34" y="20"/>
                      </a:lnTo>
                      <a:lnTo>
                        <a:pt x="40" y="20"/>
                      </a:lnTo>
                      <a:lnTo>
                        <a:pt x="45" y="20"/>
                      </a:lnTo>
                      <a:lnTo>
                        <a:pt x="49" y="20"/>
                      </a:lnTo>
                      <a:lnTo>
                        <a:pt x="55" y="20"/>
                      </a:lnTo>
                      <a:lnTo>
                        <a:pt x="60" y="20"/>
                      </a:lnTo>
                      <a:lnTo>
                        <a:pt x="66" y="18"/>
                      </a:lnTo>
                      <a:lnTo>
                        <a:pt x="73" y="17"/>
                      </a:lnTo>
                      <a:lnTo>
                        <a:pt x="78" y="14"/>
                      </a:lnTo>
                      <a:lnTo>
                        <a:pt x="84" y="12"/>
                      </a:lnTo>
                      <a:lnTo>
                        <a:pt x="83" y="4"/>
                      </a:lnTo>
                      <a:lnTo>
                        <a:pt x="81" y="0"/>
                      </a:lnTo>
                      <a:lnTo>
                        <a:pt x="76" y="0"/>
                      </a:lnTo>
                      <a:lnTo>
                        <a:pt x="69" y="3"/>
                      </a:lnTo>
                      <a:lnTo>
                        <a:pt x="63" y="3"/>
                      </a:lnTo>
                      <a:lnTo>
                        <a:pt x="58" y="3"/>
                      </a:lnTo>
                      <a:lnTo>
                        <a:pt x="52" y="4"/>
                      </a:lnTo>
                      <a:lnTo>
                        <a:pt x="46" y="4"/>
                      </a:lnTo>
                      <a:lnTo>
                        <a:pt x="38" y="4"/>
                      </a:lnTo>
                      <a:lnTo>
                        <a:pt x="32" y="3"/>
                      </a:lnTo>
                      <a:lnTo>
                        <a:pt x="26" y="3"/>
                      </a:lnTo>
                      <a:lnTo>
                        <a:pt x="22" y="2"/>
                      </a:lnTo>
                      <a:lnTo>
                        <a:pt x="16" y="2"/>
                      </a:lnTo>
                      <a:lnTo>
                        <a:pt x="11" y="3"/>
                      </a:lnTo>
                      <a:lnTo>
                        <a:pt x="6" y="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6" name="Freeform 162"/>
                <p:cNvSpPr>
                  <a:spLocks/>
                </p:cNvSpPr>
                <p:nvPr/>
              </p:nvSpPr>
              <p:spPr bwMode="auto">
                <a:xfrm>
                  <a:off x="7046913" y="3724276"/>
                  <a:ext cx="63500" cy="1428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0" y="10"/>
                    </a:cxn>
                    <a:cxn ang="0">
                      <a:pos x="2" y="11"/>
                    </a:cxn>
                    <a:cxn ang="0">
                      <a:pos x="3" y="13"/>
                    </a:cxn>
                    <a:cxn ang="0">
                      <a:pos x="4" y="16"/>
                    </a:cxn>
                    <a:cxn ang="0">
                      <a:pos x="7" y="17"/>
                    </a:cxn>
                    <a:cxn ang="0">
                      <a:pos x="11" y="17"/>
                    </a:cxn>
                    <a:cxn ang="0">
                      <a:pos x="14" y="18"/>
                    </a:cxn>
                    <a:cxn ang="0">
                      <a:pos x="19" y="18"/>
                    </a:cxn>
                    <a:cxn ang="0">
                      <a:pos x="23" y="18"/>
                    </a:cxn>
                    <a:cxn ang="0">
                      <a:pos x="28" y="18"/>
                    </a:cxn>
                    <a:cxn ang="0">
                      <a:pos x="33" y="18"/>
                    </a:cxn>
                    <a:cxn ang="0">
                      <a:pos x="37" y="18"/>
                    </a:cxn>
                    <a:cxn ang="0">
                      <a:pos x="42" y="18"/>
                    </a:cxn>
                    <a:cxn ang="0">
                      <a:pos x="46" y="18"/>
                    </a:cxn>
                    <a:cxn ang="0">
                      <a:pos x="51" y="18"/>
                    </a:cxn>
                    <a:cxn ang="0">
                      <a:pos x="56" y="18"/>
                    </a:cxn>
                    <a:cxn ang="0">
                      <a:pos x="61" y="16"/>
                    </a:cxn>
                    <a:cxn ang="0">
                      <a:pos x="68" y="15"/>
                    </a:cxn>
                    <a:cxn ang="0">
                      <a:pos x="74" y="12"/>
                    </a:cxn>
                    <a:cxn ang="0">
                      <a:pos x="80" y="11"/>
                    </a:cxn>
                    <a:cxn ang="0">
                      <a:pos x="79" y="3"/>
                    </a:cxn>
                    <a:cxn ang="0">
                      <a:pos x="76" y="0"/>
                    </a:cxn>
                    <a:cxn ang="0">
                      <a:pos x="72" y="0"/>
                    </a:cxn>
                    <a:cxn ang="0">
                      <a:pos x="65" y="2"/>
                    </a:cxn>
                    <a:cxn ang="0">
                      <a:pos x="59" y="2"/>
                    </a:cxn>
                    <a:cxn ang="0">
                      <a:pos x="55" y="2"/>
                    </a:cxn>
                    <a:cxn ang="0">
                      <a:pos x="49" y="2"/>
                    </a:cxn>
                    <a:cxn ang="0">
                      <a:pos x="43" y="3"/>
                    </a:cxn>
                    <a:cxn ang="0">
                      <a:pos x="36" y="3"/>
                    </a:cxn>
                    <a:cxn ang="0">
                      <a:pos x="29" y="2"/>
                    </a:cxn>
                    <a:cxn ang="0">
                      <a:pos x="25" y="2"/>
                    </a:cxn>
                    <a:cxn ang="0">
                      <a:pos x="20" y="1"/>
                    </a:cxn>
                    <a:cxn ang="0">
                      <a:pos x="15" y="1"/>
                    </a:cxn>
                    <a:cxn ang="0">
                      <a:pos x="11" y="2"/>
                    </a:cxn>
                    <a:cxn ang="0">
                      <a:pos x="6" y="4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80" h="18">
                      <a:moveTo>
                        <a:pt x="0" y="8"/>
                      </a:move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3" y="13"/>
                      </a:lnTo>
                      <a:lnTo>
                        <a:pt x="4" y="16"/>
                      </a:lnTo>
                      <a:lnTo>
                        <a:pt x="7" y="17"/>
                      </a:lnTo>
                      <a:lnTo>
                        <a:pt x="11" y="17"/>
                      </a:lnTo>
                      <a:lnTo>
                        <a:pt x="14" y="18"/>
                      </a:lnTo>
                      <a:lnTo>
                        <a:pt x="19" y="18"/>
                      </a:lnTo>
                      <a:lnTo>
                        <a:pt x="23" y="18"/>
                      </a:lnTo>
                      <a:lnTo>
                        <a:pt x="28" y="18"/>
                      </a:lnTo>
                      <a:lnTo>
                        <a:pt x="33" y="18"/>
                      </a:lnTo>
                      <a:lnTo>
                        <a:pt x="37" y="18"/>
                      </a:lnTo>
                      <a:lnTo>
                        <a:pt x="42" y="18"/>
                      </a:lnTo>
                      <a:lnTo>
                        <a:pt x="46" y="18"/>
                      </a:lnTo>
                      <a:lnTo>
                        <a:pt x="51" y="18"/>
                      </a:lnTo>
                      <a:lnTo>
                        <a:pt x="56" y="18"/>
                      </a:lnTo>
                      <a:lnTo>
                        <a:pt x="61" y="16"/>
                      </a:lnTo>
                      <a:lnTo>
                        <a:pt x="68" y="15"/>
                      </a:lnTo>
                      <a:lnTo>
                        <a:pt x="74" y="12"/>
                      </a:lnTo>
                      <a:lnTo>
                        <a:pt x="80" y="11"/>
                      </a:lnTo>
                      <a:lnTo>
                        <a:pt x="79" y="3"/>
                      </a:lnTo>
                      <a:lnTo>
                        <a:pt x="76" y="0"/>
                      </a:lnTo>
                      <a:lnTo>
                        <a:pt x="72" y="0"/>
                      </a:lnTo>
                      <a:lnTo>
                        <a:pt x="65" y="2"/>
                      </a:lnTo>
                      <a:lnTo>
                        <a:pt x="59" y="2"/>
                      </a:lnTo>
                      <a:lnTo>
                        <a:pt x="55" y="2"/>
                      </a:lnTo>
                      <a:lnTo>
                        <a:pt x="49" y="2"/>
                      </a:lnTo>
                      <a:lnTo>
                        <a:pt x="43" y="3"/>
                      </a:lnTo>
                      <a:lnTo>
                        <a:pt x="36" y="3"/>
                      </a:lnTo>
                      <a:lnTo>
                        <a:pt x="29" y="2"/>
                      </a:lnTo>
                      <a:lnTo>
                        <a:pt x="25" y="2"/>
                      </a:lnTo>
                      <a:lnTo>
                        <a:pt x="20" y="1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6" y="4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7" name="Freeform 163"/>
                <p:cNvSpPr>
                  <a:spLocks/>
                </p:cNvSpPr>
                <p:nvPr/>
              </p:nvSpPr>
              <p:spPr bwMode="auto">
                <a:xfrm>
                  <a:off x="7048501" y="3725863"/>
                  <a:ext cx="60325" cy="12700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1" y="9"/>
                    </a:cxn>
                    <a:cxn ang="0">
                      <a:pos x="2" y="11"/>
                    </a:cxn>
                    <a:cxn ang="0">
                      <a:pos x="3" y="12"/>
                    </a:cxn>
                    <a:cxn ang="0">
                      <a:pos x="4" y="15"/>
                    </a:cxn>
                    <a:cxn ang="0">
                      <a:pos x="8" y="16"/>
                    </a:cxn>
                    <a:cxn ang="0">
                      <a:pos x="11" y="16"/>
                    </a:cxn>
                    <a:cxn ang="0">
                      <a:pos x="15" y="17"/>
                    </a:cxn>
                    <a:cxn ang="0">
                      <a:pos x="18" y="17"/>
                    </a:cxn>
                    <a:cxn ang="0">
                      <a:pos x="23" y="17"/>
                    </a:cxn>
                    <a:cxn ang="0">
                      <a:pos x="27" y="17"/>
                    </a:cxn>
                    <a:cxn ang="0">
                      <a:pos x="32" y="17"/>
                    </a:cxn>
                    <a:cxn ang="0">
                      <a:pos x="36" y="17"/>
                    </a:cxn>
                    <a:cxn ang="0">
                      <a:pos x="40" y="17"/>
                    </a:cxn>
                    <a:cxn ang="0">
                      <a:pos x="44" y="17"/>
                    </a:cxn>
                    <a:cxn ang="0">
                      <a:pos x="49" y="17"/>
                    </a:cxn>
                    <a:cxn ang="0">
                      <a:pos x="54" y="17"/>
                    </a:cxn>
                    <a:cxn ang="0">
                      <a:pos x="59" y="15"/>
                    </a:cxn>
                    <a:cxn ang="0">
                      <a:pos x="65" y="14"/>
                    </a:cxn>
                    <a:cxn ang="0">
                      <a:pos x="70" y="11"/>
                    </a:cxn>
                    <a:cxn ang="0">
                      <a:pos x="76" y="10"/>
                    </a:cxn>
                    <a:cxn ang="0">
                      <a:pos x="74" y="3"/>
                    </a:cxn>
                    <a:cxn ang="0">
                      <a:pos x="72" y="0"/>
                    </a:cxn>
                    <a:cxn ang="0">
                      <a:pos x="69" y="0"/>
                    </a:cxn>
                    <a:cxn ang="0">
                      <a:pos x="62" y="2"/>
                    </a:cxn>
                    <a:cxn ang="0">
                      <a:pos x="57" y="2"/>
                    </a:cxn>
                    <a:cxn ang="0">
                      <a:pos x="51" y="2"/>
                    </a:cxn>
                    <a:cxn ang="0">
                      <a:pos x="47" y="2"/>
                    </a:cxn>
                    <a:cxn ang="0">
                      <a:pos x="41" y="3"/>
                    </a:cxn>
                    <a:cxn ang="0">
                      <a:pos x="34" y="3"/>
                    </a:cxn>
                    <a:cxn ang="0">
                      <a:pos x="28" y="2"/>
                    </a:cxn>
                    <a:cxn ang="0">
                      <a:pos x="24" y="2"/>
                    </a:cxn>
                    <a:cxn ang="0">
                      <a:pos x="19" y="1"/>
                    </a:cxn>
                    <a:cxn ang="0">
                      <a:pos x="15" y="2"/>
                    </a:cxn>
                    <a:cxn ang="0">
                      <a:pos x="10" y="2"/>
                    </a:cxn>
                    <a:cxn ang="0">
                      <a:pos x="5" y="4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76" h="17">
                      <a:moveTo>
                        <a:pt x="0" y="7"/>
                      </a:moveTo>
                      <a:lnTo>
                        <a:pt x="1" y="9"/>
                      </a:lnTo>
                      <a:lnTo>
                        <a:pt x="2" y="11"/>
                      </a:lnTo>
                      <a:lnTo>
                        <a:pt x="3" y="12"/>
                      </a:lnTo>
                      <a:lnTo>
                        <a:pt x="4" y="15"/>
                      </a:lnTo>
                      <a:lnTo>
                        <a:pt x="8" y="16"/>
                      </a:lnTo>
                      <a:lnTo>
                        <a:pt x="11" y="16"/>
                      </a:lnTo>
                      <a:lnTo>
                        <a:pt x="15" y="17"/>
                      </a:lnTo>
                      <a:lnTo>
                        <a:pt x="18" y="17"/>
                      </a:lnTo>
                      <a:lnTo>
                        <a:pt x="23" y="17"/>
                      </a:lnTo>
                      <a:lnTo>
                        <a:pt x="27" y="17"/>
                      </a:lnTo>
                      <a:lnTo>
                        <a:pt x="32" y="17"/>
                      </a:lnTo>
                      <a:lnTo>
                        <a:pt x="36" y="17"/>
                      </a:lnTo>
                      <a:lnTo>
                        <a:pt x="40" y="17"/>
                      </a:lnTo>
                      <a:lnTo>
                        <a:pt x="44" y="17"/>
                      </a:lnTo>
                      <a:lnTo>
                        <a:pt x="49" y="17"/>
                      </a:lnTo>
                      <a:lnTo>
                        <a:pt x="54" y="17"/>
                      </a:lnTo>
                      <a:lnTo>
                        <a:pt x="59" y="15"/>
                      </a:lnTo>
                      <a:lnTo>
                        <a:pt x="65" y="14"/>
                      </a:lnTo>
                      <a:lnTo>
                        <a:pt x="70" y="11"/>
                      </a:lnTo>
                      <a:lnTo>
                        <a:pt x="76" y="10"/>
                      </a:lnTo>
                      <a:lnTo>
                        <a:pt x="74" y="3"/>
                      </a:lnTo>
                      <a:lnTo>
                        <a:pt x="72" y="0"/>
                      </a:lnTo>
                      <a:lnTo>
                        <a:pt x="69" y="0"/>
                      </a:lnTo>
                      <a:lnTo>
                        <a:pt x="62" y="2"/>
                      </a:lnTo>
                      <a:lnTo>
                        <a:pt x="57" y="2"/>
                      </a:lnTo>
                      <a:lnTo>
                        <a:pt x="51" y="2"/>
                      </a:lnTo>
                      <a:lnTo>
                        <a:pt x="47" y="2"/>
                      </a:lnTo>
                      <a:lnTo>
                        <a:pt x="41" y="3"/>
                      </a:lnTo>
                      <a:lnTo>
                        <a:pt x="34" y="3"/>
                      </a:lnTo>
                      <a:lnTo>
                        <a:pt x="28" y="2"/>
                      </a:lnTo>
                      <a:lnTo>
                        <a:pt x="24" y="2"/>
                      </a:lnTo>
                      <a:lnTo>
                        <a:pt x="19" y="1"/>
                      </a:lnTo>
                      <a:lnTo>
                        <a:pt x="15" y="2"/>
                      </a:lnTo>
                      <a:lnTo>
                        <a:pt x="10" y="2"/>
                      </a:lnTo>
                      <a:lnTo>
                        <a:pt x="5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8" name="Freeform 164"/>
                <p:cNvSpPr>
                  <a:spLocks/>
                </p:cNvSpPr>
                <p:nvPr/>
              </p:nvSpPr>
              <p:spPr bwMode="auto">
                <a:xfrm>
                  <a:off x="7050088" y="3725863"/>
                  <a:ext cx="57150" cy="12700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0" y="8"/>
                    </a:cxn>
                    <a:cxn ang="0">
                      <a:pos x="1" y="10"/>
                    </a:cxn>
                    <a:cxn ang="0">
                      <a:pos x="1" y="11"/>
                    </a:cxn>
                    <a:cxn ang="0">
                      <a:pos x="2" y="14"/>
                    </a:cxn>
                    <a:cxn ang="0">
                      <a:pos x="6" y="15"/>
                    </a:cxn>
                    <a:cxn ang="0">
                      <a:pos x="9" y="15"/>
                    </a:cxn>
                    <a:cxn ang="0">
                      <a:pos x="13" y="16"/>
                    </a:cxn>
                    <a:cxn ang="0">
                      <a:pos x="16" y="16"/>
                    </a:cxn>
                    <a:cxn ang="0">
                      <a:pos x="21" y="16"/>
                    </a:cxn>
                    <a:cxn ang="0">
                      <a:pos x="25" y="16"/>
                    </a:cxn>
                    <a:cxn ang="0">
                      <a:pos x="29" y="16"/>
                    </a:cxn>
                    <a:cxn ang="0">
                      <a:pos x="33" y="16"/>
                    </a:cxn>
                    <a:cxn ang="0">
                      <a:pos x="38" y="16"/>
                    </a:cxn>
                    <a:cxn ang="0">
                      <a:pos x="43" y="16"/>
                    </a:cxn>
                    <a:cxn ang="0">
                      <a:pos x="46" y="15"/>
                    </a:cxn>
                    <a:cxn ang="0">
                      <a:pos x="51" y="15"/>
                    </a:cxn>
                    <a:cxn ang="0">
                      <a:pos x="55" y="14"/>
                    </a:cxn>
                    <a:cxn ang="0">
                      <a:pos x="60" y="13"/>
                    </a:cxn>
                    <a:cxn ang="0">
                      <a:pos x="66" y="10"/>
                    </a:cxn>
                    <a:cxn ang="0">
                      <a:pos x="70" y="9"/>
                    </a:cxn>
                    <a:cxn ang="0">
                      <a:pos x="70" y="2"/>
                    </a:cxn>
                    <a:cxn ang="0">
                      <a:pos x="68" y="0"/>
                    </a:cxn>
                    <a:cxn ang="0">
                      <a:pos x="65" y="0"/>
                    </a:cxn>
                    <a:cxn ang="0">
                      <a:pos x="58" y="2"/>
                    </a:cxn>
                    <a:cxn ang="0">
                      <a:pos x="53" y="2"/>
                    </a:cxn>
                    <a:cxn ang="0">
                      <a:pos x="48" y="2"/>
                    </a:cxn>
                    <a:cxn ang="0">
                      <a:pos x="43" y="2"/>
                    </a:cxn>
                    <a:cxn ang="0">
                      <a:pos x="38" y="2"/>
                    </a:cxn>
                    <a:cxn ang="0">
                      <a:pos x="31" y="2"/>
                    </a:cxn>
                    <a:cxn ang="0">
                      <a:pos x="26" y="1"/>
                    </a:cxn>
                    <a:cxn ang="0">
                      <a:pos x="22" y="1"/>
                    </a:cxn>
                    <a:cxn ang="0">
                      <a:pos x="17" y="1"/>
                    </a:cxn>
                    <a:cxn ang="0">
                      <a:pos x="13" y="1"/>
                    </a:cxn>
                    <a:cxn ang="0">
                      <a:pos x="9" y="2"/>
                    </a:cxn>
                    <a:cxn ang="0">
                      <a:pos x="5" y="4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70" h="16">
                      <a:moveTo>
                        <a:pt x="0" y="7"/>
                      </a:moveTo>
                      <a:lnTo>
                        <a:pt x="0" y="8"/>
                      </a:lnTo>
                      <a:lnTo>
                        <a:pt x="1" y="10"/>
                      </a:lnTo>
                      <a:lnTo>
                        <a:pt x="1" y="11"/>
                      </a:lnTo>
                      <a:lnTo>
                        <a:pt x="2" y="14"/>
                      </a:lnTo>
                      <a:lnTo>
                        <a:pt x="6" y="15"/>
                      </a:lnTo>
                      <a:lnTo>
                        <a:pt x="9" y="15"/>
                      </a:lnTo>
                      <a:lnTo>
                        <a:pt x="13" y="16"/>
                      </a:lnTo>
                      <a:lnTo>
                        <a:pt x="16" y="16"/>
                      </a:lnTo>
                      <a:lnTo>
                        <a:pt x="21" y="16"/>
                      </a:lnTo>
                      <a:lnTo>
                        <a:pt x="25" y="16"/>
                      </a:lnTo>
                      <a:lnTo>
                        <a:pt x="29" y="16"/>
                      </a:lnTo>
                      <a:lnTo>
                        <a:pt x="33" y="16"/>
                      </a:lnTo>
                      <a:lnTo>
                        <a:pt x="38" y="16"/>
                      </a:lnTo>
                      <a:lnTo>
                        <a:pt x="43" y="16"/>
                      </a:lnTo>
                      <a:lnTo>
                        <a:pt x="46" y="15"/>
                      </a:lnTo>
                      <a:lnTo>
                        <a:pt x="51" y="15"/>
                      </a:lnTo>
                      <a:lnTo>
                        <a:pt x="55" y="14"/>
                      </a:lnTo>
                      <a:lnTo>
                        <a:pt x="60" y="13"/>
                      </a:lnTo>
                      <a:lnTo>
                        <a:pt x="66" y="10"/>
                      </a:lnTo>
                      <a:lnTo>
                        <a:pt x="70" y="9"/>
                      </a:lnTo>
                      <a:lnTo>
                        <a:pt x="70" y="2"/>
                      </a:lnTo>
                      <a:lnTo>
                        <a:pt x="68" y="0"/>
                      </a:lnTo>
                      <a:lnTo>
                        <a:pt x="65" y="0"/>
                      </a:lnTo>
                      <a:lnTo>
                        <a:pt x="58" y="2"/>
                      </a:lnTo>
                      <a:lnTo>
                        <a:pt x="53" y="2"/>
                      </a:lnTo>
                      <a:lnTo>
                        <a:pt x="48" y="2"/>
                      </a:lnTo>
                      <a:lnTo>
                        <a:pt x="43" y="2"/>
                      </a:lnTo>
                      <a:lnTo>
                        <a:pt x="38" y="2"/>
                      </a:lnTo>
                      <a:lnTo>
                        <a:pt x="31" y="2"/>
                      </a:lnTo>
                      <a:lnTo>
                        <a:pt x="26" y="1"/>
                      </a:lnTo>
                      <a:lnTo>
                        <a:pt x="22" y="1"/>
                      </a:lnTo>
                      <a:lnTo>
                        <a:pt x="17" y="1"/>
                      </a:lnTo>
                      <a:lnTo>
                        <a:pt x="13" y="1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9" name="Freeform 165"/>
                <p:cNvSpPr>
                  <a:spLocks/>
                </p:cNvSpPr>
                <p:nvPr/>
              </p:nvSpPr>
              <p:spPr bwMode="auto">
                <a:xfrm>
                  <a:off x="7053263" y="3727451"/>
                  <a:ext cx="52388" cy="11113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1" y="8"/>
                    </a:cxn>
                    <a:cxn ang="0">
                      <a:pos x="1" y="9"/>
                    </a:cxn>
                    <a:cxn ang="0">
                      <a:pos x="1" y="12"/>
                    </a:cxn>
                    <a:cxn ang="0">
                      <a:pos x="3" y="13"/>
                    </a:cxn>
                    <a:cxn ang="0">
                      <a:pos x="6" y="14"/>
                    </a:cxn>
                    <a:cxn ang="0">
                      <a:pos x="10" y="14"/>
                    </a:cxn>
                    <a:cxn ang="0">
                      <a:pos x="13" y="15"/>
                    </a:cxn>
                    <a:cxn ang="0">
                      <a:pos x="15" y="15"/>
                    </a:cxn>
                    <a:cxn ang="0">
                      <a:pos x="23" y="15"/>
                    </a:cxn>
                    <a:cxn ang="0">
                      <a:pos x="31" y="15"/>
                    </a:cxn>
                    <a:cxn ang="0">
                      <a:pos x="39" y="15"/>
                    </a:cxn>
                    <a:cxn ang="0">
                      <a:pos x="48" y="14"/>
                    </a:cxn>
                    <a:cxn ang="0">
                      <a:pos x="52" y="13"/>
                    </a:cxn>
                    <a:cxn ang="0">
                      <a:pos x="58" y="12"/>
                    </a:cxn>
                    <a:cxn ang="0">
                      <a:pos x="63" y="10"/>
                    </a:cxn>
                    <a:cxn ang="0">
                      <a:pos x="67" y="9"/>
                    </a:cxn>
                    <a:cxn ang="0">
                      <a:pos x="67" y="2"/>
                    </a:cxn>
                    <a:cxn ang="0">
                      <a:pos x="65" y="0"/>
                    </a:cxn>
                    <a:cxn ang="0">
                      <a:pos x="61" y="0"/>
                    </a:cxn>
                    <a:cxn ang="0">
                      <a:pos x="54" y="2"/>
                    </a:cxn>
                    <a:cxn ang="0">
                      <a:pos x="50" y="2"/>
                    </a:cxn>
                    <a:cxn ang="0">
                      <a:pos x="45" y="2"/>
                    </a:cxn>
                    <a:cxn ang="0">
                      <a:pos x="41" y="2"/>
                    </a:cxn>
                    <a:cxn ang="0">
                      <a:pos x="36" y="2"/>
                    </a:cxn>
                    <a:cxn ang="0">
                      <a:pos x="30" y="2"/>
                    </a:cxn>
                    <a:cxn ang="0">
                      <a:pos x="24" y="1"/>
                    </a:cxn>
                    <a:cxn ang="0">
                      <a:pos x="21" y="1"/>
                    </a:cxn>
                    <a:cxn ang="0">
                      <a:pos x="16" y="1"/>
                    </a:cxn>
                    <a:cxn ang="0">
                      <a:pos x="13" y="1"/>
                    </a:cxn>
                    <a:cxn ang="0">
                      <a:pos x="8" y="2"/>
                    </a:cxn>
                    <a:cxn ang="0">
                      <a:pos x="5" y="5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67" h="15">
                      <a:moveTo>
                        <a:pt x="0" y="7"/>
                      </a:moveTo>
                      <a:lnTo>
                        <a:pt x="1" y="8"/>
                      </a:lnTo>
                      <a:lnTo>
                        <a:pt x="1" y="9"/>
                      </a:lnTo>
                      <a:lnTo>
                        <a:pt x="1" y="12"/>
                      </a:lnTo>
                      <a:lnTo>
                        <a:pt x="3" y="13"/>
                      </a:lnTo>
                      <a:lnTo>
                        <a:pt x="6" y="14"/>
                      </a:lnTo>
                      <a:lnTo>
                        <a:pt x="10" y="14"/>
                      </a:lnTo>
                      <a:lnTo>
                        <a:pt x="13" y="15"/>
                      </a:lnTo>
                      <a:lnTo>
                        <a:pt x="15" y="15"/>
                      </a:lnTo>
                      <a:lnTo>
                        <a:pt x="23" y="15"/>
                      </a:lnTo>
                      <a:lnTo>
                        <a:pt x="31" y="15"/>
                      </a:lnTo>
                      <a:lnTo>
                        <a:pt x="39" y="15"/>
                      </a:lnTo>
                      <a:lnTo>
                        <a:pt x="48" y="14"/>
                      </a:lnTo>
                      <a:lnTo>
                        <a:pt x="52" y="13"/>
                      </a:lnTo>
                      <a:lnTo>
                        <a:pt x="58" y="12"/>
                      </a:lnTo>
                      <a:lnTo>
                        <a:pt x="63" y="10"/>
                      </a:lnTo>
                      <a:lnTo>
                        <a:pt x="67" y="9"/>
                      </a:lnTo>
                      <a:lnTo>
                        <a:pt x="67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4" y="2"/>
                      </a:lnTo>
                      <a:lnTo>
                        <a:pt x="50" y="2"/>
                      </a:lnTo>
                      <a:lnTo>
                        <a:pt x="45" y="2"/>
                      </a:lnTo>
                      <a:lnTo>
                        <a:pt x="41" y="2"/>
                      </a:lnTo>
                      <a:lnTo>
                        <a:pt x="36" y="2"/>
                      </a:lnTo>
                      <a:lnTo>
                        <a:pt x="30" y="2"/>
                      </a:lnTo>
                      <a:lnTo>
                        <a:pt x="24" y="1"/>
                      </a:lnTo>
                      <a:lnTo>
                        <a:pt x="21" y="1"/>
                      </a:lnTo>
                      <a:lnTo>
                        <a:pt x="16" y="1"/>
                      </a:lnTo>
                      <a:lnTo>
                        <a:pt x="13" y="1"/>
                      </a:lnTo>
                      <a:lnTo>
                        <a:pt x="8" y="2"/>
                      </a:lnTo>
                      <a:lnTo>
                        <a:pt x="5" y="5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0" name="Freeform 166"/>
                <p:cNvSpPr>
                  <a:spLocks/>
                </p:cNvSpPr>
                <p:nvPr/>
              </p:nvSpPr>
              <p:spPr bwMode="auto">
                <a:xfrm>
                  <a:off x="7054851" y="3729038"/>
                  <a:ext cx="49213" cy="95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1" y="11"/>
                    </a:cxn>
                    <a:cxn ang="0">
                      <a:pos x="2" y="12"/>
                    </a:cxn>
                    <a:cxn ang="0">
                      <a:pos x="5" y="13"/>
                    </a:cxn>
                    <a:cxn ang="0">
                      <a:pos x="9" y="13"/>
                    </a:cxn>
                    <a:cxn ang="0">
                      <a:pos x="11" y="14"/>
                    </a:cxn>
                    <a:cxn ang="0">
                      <a:pos x="15" y="14"/>
                    </a:cxn>
                    <a:cxn ang="0">
                      <a:pos x="21" y="14"/>
                    </a:cxn>
                    <a:cxn ang="0">
                      <a:pos x="30" y="13"/>
                    </a:cxn>
                    <a:cxn ang="0">
                      <a:pos x="36" y="13"/>
                    </a:cxn>
                    <a:cxn ang="0">
                      <a:pos x="45" y="13"/>
                    </a:cxn>
                    <a:cxn ang="0">
                      <a:pos x="49" y="12"/>
                    </a:cxn>
                    <a:cxn ang="0">
                      <a:pos x="54" y="11"/>
                    </a:cxn>
                    <a:cxn ang="0">
                      <a:pos x="57" y="9"/>
                    </a:cxn>
                    <a:cxn ang="0">
                      <a:pos x="62" y="8"/>
                    </a:cxn>
                    <a:cxn ang="0">
                      <a:pos x="62" y="2"/>
                    </a:cxn>
                    <a:cxn ang="0">
                      <a:pos x="60" y="0"/>
                    </a:cxn>
                    <a:cxn ang="0">
                      <a:pos x="56" y="0"/>
                    </a:cxn>
                    <a:cxn ang="0">
                      <a:pos x="50" y="2"/>
                    </a:cxn>
                    <a:cxn ang="0">
                      <a:pos x="46" y="2"/>
                    </a:cxn>
                    <a:cxn ang="0">
                      <a:pos x="42" y="2"/>
                    </a:cxn>
                    <a:cxn ang="0">
                      <a:pos x="38" y="2"/>
                    </a:cxn>
                    <a:cxn ang="0">
                      <a:pos x="34" y="2"/>
                    </a:cxn>
                    <a:cxn ang="0">
                      <a:pos x="28" y="2"/>
                    </a:cxn>
                    <a:cxn ang="0">
                      <a:pos x="24" y="1"/>
                    </a:cxn>
                    <a:cxn ang="0">
                      <a:pos x="19" y="1"/>
                    </a:cxn>
                    <a:cxn ang="0">
                      <a:pos x="16" y="1"/>
                    </a:cxn>
                    <a:cxn ang="0">
                      <a:pos x="11" y="1"/>
                    </a:cxn>
                    <a:cxn ang="0">
                      <a:pos x="8" y="2"/>
                    </a:cxn>
                    <a:cxn ang="0">
                      <a:pos x="4" y="4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62" h="14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1" y="11"/>
                      </a:lnTo>
                      <a:lnTo>
                        <a:pt x="2" y="12"/>
                      </a:lnTo>
                      <a:lnTo>
                        <a:pt x="5" y="13"/>
                      </a:lnTo>
                      <a:lnTo>
                        <a:pt x="9" y="13"/>
                      </a:lnTo>
                      <a:lnTo>
                        <a:pt x="11" y="14"/>
                      </a:lnTo>
                      <a:lnTo>
                        <a:pt x="15" y="14"/>
                      </a:lnTo>
                      <a:lnTo>
                        <a:pt x="21" y="14"/>
                      </a:lnTo>
                      <a:lnTo>
                        <a:pt x="30" y="13"/>
                      </a:lnTo>
                      <a:lnTo>
                        <a:pt x="36" y="13"/>
                      </a:lnTo>
                      <a:lnTo>
                        <a:pt x="45" y="13"/>
                      </a:lnTo>
                      <a:lnTo>
                        <a:pt x="49" y="12"/>
                      </a:lnTo>
                      <a:lnTo>
                        <a:pt x="54" y="11"/>
                      </a:lnTo>
                      <a:lnTo>
                        <a:pt x="57" y="9"/>
                      </a:lnTo>
                      <a:lnTo>
                        <a:pt x="62" y="8"/>
                      </a:lnTo>
                      <a:lnTo>
                        <a:pt x="62" y="2"/>
                      </a:lnTo>
                      <a:lnTo>
                        <a:pt x="60" y="0"/>
                      </a:lnTo>
                      <a:lnTo>
                        <a:pt x="56" y="0"/>
                      </a:lnTo>
                      <a:lnTo>
                        <a:pt x="50" y="2"/>
                      </a:lnTo>
                      <a:lnTo>
                        <a:pt x="46" y="2"/>
                      </a:lnTo>
                      <a:lnTo>
                        <a:pt x="42" y="2"/>
                      </a:lnTo>
                      <a:lnTo>
                        <a:pt x="38" y="2"/>
                      </a:lnTo>
                      <a:lnTo>
                        <a:pt x="34" y="2"/>
                      </a:lnTo>
                      <a:lnTo>
                        <a:pt x="28" y="2"/>
                      </a:lnTo>
                      <a:lnTo>
                        <a:pt x="24" y="1"/>
                      </a:lnTo>
                      <a:lnTo>
                        <a:pt x="19" y="1"/>
                      </a:lnTo>
                      <a:lnTo>
                        <a:pt x="16" y="1"/>
                      </a:lnTo>
                      <a:lnTo>
                        <a:pt x="11" y="1"/>
                      </a:lnTo>
                      <a:lnTo>
                        <a:pt x="8" y="2"/>
                      </a:lnTo>
                      <a:lnTo>
                        <a:pt x="4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1" name="Freeform 167"/>
                <p:cNvSpPr>
                  <a:spLocks/>
                </p:cNvSpPr>
                <p:nvPr/>
              </p:nvSpPr>
              <p:spPr bwMode="auto">
                <a:xfrm>
                  <a:off x="7056438" y="3729038"/>
                  <a:ext cx="46038" cy="95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1" y="10"/>
                    </a:cxn>
                    <a:cxn ang="0">
                      <a:pos x="2" y="11"/>
                    </a:cxn>
                    <a:cxn ang="0">
                      <a:pos x="5" y="12"/>
                    </a:cxn>
                    <a:cxn ang="0">
                      <a:pos x="8" y="12"/>
                    </a:cxn>
                    <a:cxn ang="0">
                      <a:pos x="11" y="13"/>
                    </a:cxn>
                    <a:cxn ang="0">
                      <a:pos x="14" y="13"/>
                    </a:cxn>
                    <a:cxn ang="0">
                      <a:pos x="21" y="13"/>
                    </a:cxn>
                    <a:cxn ang="0">
                      <a:pos x="28" y="12"/>
                    </a:cxn>
                    <a:cxn ang="0">
                      <a:pos x="34" y="12"/>
                    </a:cxn>
                    <a:cxn ang="0">
                      <a:pos x="41" y="12"/>
                    </a:cxn>
                    <a:cxn ang="0">
                      <a:pos x="46" y="11"/>
                    </a:cxn>
                    <a:cxn ang="0">
                      <a:pos x="51" y="10"/>
                    </a:cxn>
                    <a:cxn ang="0">
                      <a:pos x="54" y="8"/>
                    </a:cxn>
                    <a:cxn ang="0">
                      <a:pos x="59" y="7"/>
                    </a:cxn>
                    <a:cxn ang="0">
                      <a:pos x="59" y="3"/>
                    </a:cxn>
                    <a:cxn ang="0">
                      <a:pos x="56" y="0"/>
                    </a:cxn>
                    <a:cxn ang="0">
                      <a:pos x="53" y="0"/>
                    </a:cxn>
                    <a:cxn ang="0">
                      <a:pos x="48" y="3"/>
                    </a:cxn>
                    <a:cxn ang="0">
                      <a:pos x="44" y="3"/>
                    </a:cxn>
                    <a:cxn ang="0">
                      <a:pos x="40" y="3"/>
                    </a:cxn>
                    <a:cxn ang="0">
                      <a:pos x="36" y="3"/>
                    </a:cxn>
                    <a:cxn ang="0">
                      <a:pos x="32" y="3"/>
                    </a:cxn>
                    <a:cxn ang="0">
                      <a:pos x="22" y="1"/>
                    </a:cxn>
                    <a:cxn ang="0">
                      <a:pos x="15" y="1"/>
                    </a:cxn>
                    <a:cxn ang="0">
                      <a:pos x="8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59" h="13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1" y="10"/>
                      </a:lnTo>
                      <a:lnTo>
                        <a:pt x="2" y="11"/>
                      </a:ln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1" y="13"/>
                      </a:lnTo>
                      <a:lnTo>
                        <a:pt x="14" y="13"/>
                      </a:lnTo>
                      <a:lnTo>
                        <a:pt x="21" y="13"/>
                      </a:lnTo>
                      <a:lnTo>
                        <a:pt x="28" y="12"/>
                      </a:lnTo>
                      <a:lnTo>
                        <a:pt x="34" y="12"/>
                      </a:lnTo>
                      <a:lnTo>
                        <a:pt x="41" y="12"/>
                      </a:lnTo>
                      <a:lnTo>
                        <a:pt x="46" y="11"/>
                      </a:lnTo>
                      <a:lnTo>
                        <a:pt x="51" y="10"/>
                      </a:lnTo>
                      <a:lnTo>
                        <a:pt x="54" y="8"/>
                      </a:lnTo>
                      <a:lnTo>
                        <a:pt x="59" y="7"/>
                      </a:lnTo>
                      <a:lnTo>
                        <a:pt x="59" y="3"/>
                      </a:lnTo>
                      <a:lnTo>
                        <a:pt x="56" y="0"/>
                      </a:lnTo>
                      <a:lnTo>
                        <a:pt x="53" y="0"/>
                      </a:lnTo>
                      <a:lnTo>
                        <a:pt x="48" y="3"/>
                      </a:lnTo>
                      <a:lnTo>
                        <a:pt x="44" y="3"/>
                      </a:lnTo>
                      <a:lnTo>
                        <a:pt x="40" y="3"/>
                      </a:lnTo>
                      <a:lnTo>
                        <a:pt x="36" y="3"/>
                      </a:lnTo>
                      <a:lnTo>
                        <a:pt x="32" y="3"/>
                      </a:lnTo>
                      <a:lnTo>
                        <a:pt x="22" y="1"/>
                      </a:lnTo>
                      <a:lnTo>
                        <a:pt x="15" y="1"/>
                      </a:lnTo>
                      <a:lnTo>
                        <a:pt x="8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2" name="Freeform 168"/>
                <p:cNvSpPr>
                  <a:spLocks/>
                </p:cNvSpPr>
                <p:nvPr/>
              </p:nvSpPr>
              <p:spPr bwMode="auto">
                <a:xfrm>
                  <a:off x="7058026" y="3730626"/>
                  <a:ext cx="42863" cy="793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1" y="9"/>
                    </a:cxn>
                    <a:cxn ang="0">
                      <a:pos x="3" y="10"/>
                    </a:cxn>
                    <a:cxn ang="0">
                      <a:pos x="5" y="11"/>
                    </a:cxn>
                    <a:cxn ang="0">
                      <a:pos x="8" y="11"/>
                    </a:cxn>
                    <a:cxn ang="0">
                      <a:pos x="11" y="11"/>
                    </a:cxn>
                    <a:cxn ang="0">
                      <a:pos x="13" y="12"/>
                    </a:cxn>
                    <a:cxn ang="0">
                      <a:pos x="20" y="12"/>
                    </a:cxn>
                    <a:cxn ang="0">
                      <a:pos x="27" y="11"/>
                    </a:cxn>
                    <a:cxn ang="0">
                      <a:pos x="32" y="11"/>
                    </a:cxn>
                    <a:cxn ang="0">
                      <a:pos x="39" y="11"/>
                    </a:cxn>
                    <a:cxn ang="0">
                      <a:pos x="43" y="10"/>
                    </a:cxn>
                    <a:cxn ang="0">
                      <a:pos x="47" y="9"/>
                    </a:cxn>
                    <a:cxn ang="0">
                      <a:pos x="51" y="9"/>
                    </a:cxn>
                    <a:cxn ang="0">
                      <a:pos x="54" y="7"/>
                    </a:cxn>
                    <a:cxn ang="0">
                      <a:pos x="54" y="3"/>
                    </a:cxn>
                    <a:cxn ang="0">
                      <a:pos x="52" y="0"/>
                    </a:cxn>
                    <a:cxn ang="0">
                      <a:pos x="50" y="0"/>
                    </a:cxn>
                    <a:cxn ang="0">
                      <a:pos x="45" y="2"/>
                    </a:cxn>
                    <a:cxn ang="0">
                      <a:pos x="41" y="3"/>
                    </a:cxn>
                    <a:cxn ang="0">
                      <a:pos x="37" y="3"/>
                    </a:cxn>
                    <a:cxn ang="0">
                      <a:pos x="34" y="3"/>
                    </a:cxn>
                    <a:cxn ang="0">
                      <a:pos x="30" y="3"/>
                    </a:cxn>
                    <a:cxn ang="0">
                      <a:pos x="21" y="3"/>
                    </a:cxn>
                    <a:cxn ang="0">
                      <a:pos x="14" y="2"/>
                    </a:cxn>
                    <a:cxn ang="0">
                      <a:pos x="7" y="3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4" h="12">
                      <a:moveTo>
                        <a:pt x="0" y="5"/>
                      </a:move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2"/>
                      </a:lnTo>
                      <a:lnTo>
                        <a:pt x="27" y="11"/>
                      </a:lnTo>
                      <a:lnTo>
                        <a:pt x="32" y="11"/>
                      </a:lnTo>
                      <a:lnTo>
                        <a:pt x="39" y="11"/>
                      </a:lnTo>
                      <a:lnTo>
                        <a:pt x="43" y="10"/>
                      </a:lnTo>
                      <a:lnTo>
                        <a:pt x="47" y="9"/>
                      </a:lnTo>
                      <a:lnTo>
                        <a:pt x="51" y="9"/>
                      </a:lnTo>
                      <a:lnTo>
                        <a:pt x="54" y="7"/>
                      </a:lnTo>
                      <a:lnTo>
                        <a:pt x="54" y="3"/>
                      </a:lnTo>
                      <a:lnTo>
                        <a:pt x="52" y="0"/>
                      </a:lnTo>
                      <a:lnTo>
                        <a:pt x="50" y="0"/>
                      </a:lnTo>
                      <a:lnTo>
                        <a:pt x="45" y="2"/>
                      </a:lnTo>
                      <a:lnTo>
                        <a:pt x="41" y="3"/>
                      </a:lnTo>
                      <a:lnTo>
                        <a:pt x="37" y="3"/>
                      </a:lnTo>
                      <a:lnTo>
                        <a:pt x="34" y="3"/>
                      </a:lnTo>
                      <a:lnTo>
                        <a:pt x="30" y="3"/>
                      </a:lnTo>
                      <a:lnTo>
                        <a:pt x="21" y="3"/>
                      </a:lnTo>
                      <a:lnTo>
                        <a:pt x="14" y="2"/>
                      </a:lnTo>
                      <a:lnTo>
                        <a:pt x="7" y="3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3" name="Freeform 169"/>
                <p:cNvSpPr>
                  <a:spLocks/>
                </p:cNvSpPr>
                <p:nvPr/>
              </p:nvSpPr>
              <p:spPr bwMode="auto">
                <a:xfrm>
                  <a:off x="7059613" y="3730626"/>
                  <a:ext cx="39688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2" y="8"/>
                    </a:cxn>
                    <a:cxn ang="0">
                      <a:pos x="11" y="10"/>
                    </a:cxn>
                    <a:cxn ang="0">
                      <a:pos x="35" y="8"/>
                    </a:cxn>
                    <a:cxn ang="0">
                      <a:pos x="49" y="5"/>
                    </a:cxn>
                    <a:cxn ang="0">
                      <a:pos x="49" y="2"/>
                    </a:cxn>
                    <a:cxn ang="0">
                      <a:pos x="48" y="0"/>
                    </a:cxn>
                    <a:cxn ang="0">
                      <a:pos x="46" y="0"/>
                    </a:cxn>
                    <a:cxn ang="0">
                      <a:pos x="41" y="1"/>
                    </a:cxn>
                    <a:cxn ang="0">
                      <a:pos x="27" y="2"/>
                    </a:cxn>
                    <a:cxn ang="0">
                      <a:pos x="18" y="2"/>
                    </a:cxn>
                    <a:cxn ang="0">
                      <a:pos x="12" y="1"/>
                    </a:cxn>
                    <a:cxn ang="0">
                      <a:pos x="6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9" h="10">
                      <a:moveTo>
                        <a:pt x="0" y="4"/>
                      </a:moveTo>
                      <a:lnTo>
                        <a:pt x="2" y="8"/>
                      </a:lnTo>
                      <a:lnTo>
                        <a:pt x="11" y="10"/>
                      </a:lnTo>
                      <a:lnTo>
                        <a:pt x="35" y="8"/>
                      </a:lnTo>
                      <a:lnTo>
                        <a:pt x="49" y="5"/>
                      </a:lnTo>
                      <a:lnTo>
                        <a:pt x="49" y="2"/>
                      </a:lnTo>
                      <a:lnTo>
                        <a:pt x="48" y="0"/>
                      </a:lnTo>
                      <a:lnTo>
                        <a:pt x="46" y="0"/>
                      </a:lnTo>
                      <a:lnTo>
                        <a:pt x="41" y="1"/>
                      </a:lnTo>
                      <a:lnTo>
                        <a:pt x="27" y="2"/>
                      </a:lnTo>
                      <a:lnTo>
                        <a:pt x="18" y="2"/>
                      </a:lnTo>
                      <a:lnTo>
                        <a:pt x="12" y="1"/>
                      </a:lnTo>
                      <a:lnTo>
                        <a:pt x="6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4" name="Freeform 203"/>
                <p:cNvSpPr>
                  <a:spLocks/>
                </p:cNvSpPr>
                <p:nvPr/>
              </p:nvSpPr>
              <p:spPr bwMode="auto">
                <a:xfrm>
                  <a:off x="7056438" y="3598863"/>
                  <a:ext cx="39688" cy="11113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2" y="11"/>
                    </a:cxn>
                    <a:cxn ang="0">
                      <a:pos x="11" y="12"/>
                    </a:cxn>
                    <a:cxn ang="0">
                      <a:pos x="36" y="12"/>
                    </a:cxn>
                    <a:cxn ang="0">
                      <a:pos x="51" y="8"/>
                    </a:cxn>
                    <a:cxn ang="0">
                      <a:pos x="51" y="2"/>
                    </a:cxn>
                    <a:cxn ang="0">
                      <a:pos x="48" y="0"/>
                    </a:cxn>
                    <a:cxn ang="0">
                      <a:pos x="46" y="0"/>
                    </a:cxn>
                    <a:cxn ang="0">
                      <a:pos x="41" y="2"/>
                    </a:cxn>
                    <a:cxn ang="0">
                      <a:pos x="28" y="2"/>
                    </a:cxn>
                    <a:cxn ang="0">
                      <a:pos x="19" y="2"/>
                    </a:cxn>
                    <a:cxn ang="0">
                      <a:pos x="13" y="1"/>
                    </a:cxn>
                    <a:cxn ang="0">
                      <a:pos x="7" y="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1" h="12">
                      <a:moveTo>
                        <a:pt x="0" y="5"/>
                      </a:moveTo>
                      <a:lnTo>
                        <a:pt x="2" y="11"/>
                      </a:lnTo>
                      <a:lnTo>
                        <a:pt x="11" y="12"/>
                      </a:lnTo>
                      <a:lnTo>
                        <a:pt x="36" y="12"/>
                      </a:lnTo>
                      <a:lnTo>
                        <a:pt x="51" y="8"/>
                      </a:lnTo>
                      <a:lnTo>
                        <a:pt x="51" y="2"/>
                      </a:lnTo>
                      <a:lnTo>
                        <a:pt x="48" y="0"/>
                      </a:lnTo>
                      <a:lnTo>
                        <a:pt x="46" y="0"/>
                      </a:lnTo>
                      <a:lnTo>
                        <a:pt x="41" y="2"/>
                      </a:lnTo>
                      <a:lnTo>
                        <a:pt x="28" y="2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" name="Freeform 204"/>
                <p:cNvSpPr>
                  <a:spLocks/>
                </p:cNvSpPr>
                <p:nvPr/>
              </p:nvSpPr>
              <p:spPr bwMode="auto">
                <a:xfrm>
                  <a:off x="7058026" y="3600451"/>
                  <a:ext cx="38100" cy="952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7"/>
                    </a:cxn>
                    <a:cxn ang="0">
                      <a:pos x="2" y="9"/>
                    </a:cxn>
                    <a:cxn ang="0">
                      <a:pos x="2" y="10"/>
                    </a:cxn>
                    <a:cxn ang="0">
                      <a:pos x="5" y="10"/>
                    </a:cxn>
                    <a:cxn ang="0">
                      <a:pos x="7" y="10"/>
                    </a:cxn>
                    <a:cxn ang="0">
                      <a:pos x="9" y="11"/>
                    </a:cxn>
                    <a:cxn ang="0">
                      <a:pos x="12" y="11"/>
                    </a:cxn>
                    <a:cxn ang="0">
                      <a:pos x="17" y="11"/>
                    </a:cxn>
                    <a:cxn ang="0">
                      <a:pos x="23" y="11"/>
                    </a:cxn>
                    <a:cxn ang="0">
                      <a:pos x="29" y="11"/>
                    </a:cxn>
                    <a:cxn ang="0">
                      <a:pos x="35" y="11"/>
                    </a:cxn>
                    <a:cxn ang="0">
                      <a:pos x="38" y="10"/>
                    </a:cxn>
                    <a:cxn ang="0">
                      <a:pos x="42" y="9"/>
                    </a:cxn>
                    <a:cxn ang="0">
                      <a:pos x="45" y="8"/>
                    </a:cxn>
                    <a:cxn ang="0">
                      <a:pos x="48" y="7"/>
                    </a:cxn>
                    <a:cxn ang="0">
                      <a:pos x="48" y="2"/>
                    </a:cxn>
                    <a:cxn ang="0">
                      <a:pos x="46" y="0"/>
                    </a:cxn>
                    <a:cxn ang="0">
                      <a:pos x="44" y="0"/>
                    </a:cxn>
                    <a:cxn ang="0">
                      <a:pos x="39" y="1"/>
                    </a:cxn>
                    <a:cxn ang="0">
                      <a:pos x="37" y="1"/>
                    </a:cxn>
                    <a:cxn ang="0">
                      <a:pos x="33" y="1"/>
                    </a:cxn>
                    <a:cxn ang="0">
                      <a:pos x="30" y="2"/>
                    </a:cxn>
                    <a:cxn ang="0">
                      <a:pos x="27" y="2"/>
                    </a:cxn>
                    <a:cxn ang="0">
                      <a:pos x="18" y="1"/>
                    </a:cxn>
                    <a:cxn ang="0">
                      <a:pos x="13" y="1"/>
                    </a:cxn>
                    <a:cxn ang="0">
                      <a:pos x="7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8" h="11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2" y="9"/>
                      </a:lnTo>
                      <a:lnTo>
                        <a:pt x="2" y="10"/>
                      </a:lnTo>
                      <a:lnTo>
                        <a:pt x="5" y="10"/>
                      </a:lnTo>
                      <a:lnTo>
                        <a:pt x="7" y="10"/>
                      </a:lnTo>
                      <a:lnTo>
                        <a:pt x="9" y="11"/>
                      </a:lnTo>
                      <a:lnTo>
                        <a:pt x="12" y="11"/>
                      </a:lnTo>
                      <a:lnTo>
                        <a:pt x="17" y="11"/>
                      </a:lnTo>
                      <a:lnTo>
                        <a:pt x="23" y="11"/>
                      </a:lnTo>
                      <a:lnTo>
                        <a:pt x="29" y="11"/>
                      </a:lnTo>
                      <a:lnTo>
                        <a:pt x="35" y="11"/>
                      </a:lnTo>
                      <a:lnTo>
                        <a:pt x="38" y="10"/>
                      </a:lnTo>
                      <a:lnTo>
                        <a:pt x="42" y="9"/>
                      </a:lnTo>
                      <a:lnTo>
                        <a:pt x="45" y="8"/>
                      </a:lnTo>
                      <a:lnTo>
                        <a:pt x="48" y="7"/>
                      </a:lnTo>
                      <a:lnTo>
                        <a:pt x="48" y="2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39" y="1"/>
                      </a:lnTo>
                      <a:lnTo>
                        <a:pt x="37" y="1"/>
                      </a:lnTo>
                      <a:lnTo>
                        <a:pt x="33" y="1"/>
                      </a:lnTo>
                      <a:lnTo>
                        <a:pt x="30" y="2"/>
                      </a:lnTo>
                      <a:lnTo>
                        <a:pt x="27" y="2"/>
                      </a:lnTo>
                      <a:lnTo>
                        <a:pt x="18" y="1"/>
                      </a:lnTo>
                      <a:lnTo>
                        <a:pt x="13" y="1"/>
                      </a:lnTo>
                      <a:lnTo>
                        <a:pt x="7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6" name="Freeform 205"/>
                <p:cNvSpPr>
                  <a:spLocks/>
                </p:cNvSpPr>
                <p:nvPr/>
              </p:nvSpPr>
              <p:spPr bwMode="auto">
                <a:xfrm>
                  <a:off x="7058026" y="3600451"/>
                  <a:ext cx="36513" cy="952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3" y="8"/>
                    </a:cxn>
                    <a:cxn ang="0">
                      <a:pos x="3" y="9"/>
                    </a:cxn>
                    <a:cxn ang="0">
                      <a:pos x="5" y="9"/>
                    </a:cxn>
                    <a:cxn ang="0">
                      <a:pos x="7" y="9"/>
                    </a:cxn>
                    <a:cxn ang="0">
                      <a:pos x="9" y="10"/>
                    </a:cxn>
                    <a:cxn ang="0">
                      <a:pos x="12" y="10"/>
                    </a:cxn>
                    <a:cxn ang="0">
                      <a:pos x="17" y="10"/>
                    </a:cxn>
                    <a:cxn ang="0">
                      <a:pos x="22" y="10"/>
                    </a:cxn>
                    <a:cxn ang="0">
                      <a:pos x="28" y="10"/>
                    </a:cxn>
                    <a:cxn ang="0">
                      <a:pos x="34" y="10"/>
                    </a:cxn>
                    <a:cxn ang="0">
                      <a:pos x="37" y="9"/>
                    </a:cxn>
                    <a:cxn ang="0">
                      <a:pos x="41" y="8"/>
                    </a:cxn>
                    <a:cxn ang="0">
                      <a:pos x="44" y="7"/>
                    </a:cxn>
                    <a:cxn ang="0">
                      <a:pos x="46" y="6"/>
                    </a:cxn>
                    <a:cxn ang="0">
                      <a:pos x="46" y="2"/>
                    </a:cxn>
                    <a:cxn ang="0">
                      <a:pos x="45" y="0"/>
                    </a:cxn>
                    <a:cxn ang="0">
                      <a:pos x="43" y="0"/>
                    </a:cxn>
                    <a:cxn ang="0">
                      <a:pos x="38" y="1"/>
                    </a:cxn>
                    <a:cxn ang="0">
                      <a:pos x="35" y="1"/>
                    </a:cxn>
                    <a:cxn ang="0">
                      <a:pos x="32" y="1"/>
                    </a:cxn>
                    <a:cxn ang="0">
                      <a:pos x="29" y="1"/>
                    </a:cxn>
                    <a:cxn ang="0">
                      <a:pos x="26" y="1"/>
                    </a:cxn>
                    <a:cxn ang="0">
                      <a:pos x="17" y="1"/>
                    </a:cxn>
                    <a:cxn ang="0">
                      <a:pos x="12" y="0"/>
                    </a:cxn>
                    <a:cxn ang="0">
                      <a:pos x="6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6" h="10">
                      <a:moveTo>
                        <a:pt x="0" y="4"/>
                      </a:move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3" y="9"/>
                      </a:lnTo>
                      <a:lnTo>
                        <a:pt x="5" y="9"/>
                      </a:lnTo>
                      <a:lnTo>
                        <a:pt x="7" y="9"/>
                      </a:lnTo>
                      <a:lnTo>
                        <a:pt x="9" y="10"/>
                      </a:lnTo>
                      <a:lnTo>
                        <a:pt x="12" y="10"/>
                      </a:lnTo>
                      <a:lnTo>
                        <a:pt x="17" y="10"/>
                      </a:lnTo>
                      <a:lnTo>
                        <a:pt x="22" y="10"/>
                      </a:lnTo>
                      <a:lnTo>
                        <a:pt x="28" y="10"/>
                      </a:lnTo>
                      <a:lnTo>
                        <a:pt x="34" y="10"/>
                      </a:lnTo>
                      <a:lnTo>
                        <a:pt x="37" y="9"/>
                      </a:lnTo>
                      <a:lnTo>
                        <a:pt x="41" y="8"/>
                      </a:lnTo>
                      <a:lnTo>
                        <a:pt x="44" y="7"/>
                      </a:lnTo>
                      <a:lnTo>
                        <a:pt x="46" y="6"/>
                      </a:lnTo>
                      <a:lnTo>
                        <a:pt x="46" y="2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38" y="1"/>
                      </a:lnTo>
                      <a:lnTo>
                        <a:pt x="35" y="1"/>
                      </a:lnTo>
                      <a:lnTo>
                        <a:pt x="32" y="1"/>
                      </a:lnTo>
                      <a:lnTo>
                        <a:pt x="29" y="1"/>
                      </a:lnTo>
                      <a:lnTo>
                        <a:pt x="26" y="1"/>
                      </a:lnTo>
                      <a:lnTo>
                        <a:pt x="17" y="1"/>
                      </a:lnTo>
                      <a:lnTo>
                        <a:pt x="12" y="0"/>
                      </a:lnTo>
                      <a:lnTo>
                        <a:pt x="6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7" name="Freeform 206"/>
                <p:cNvSpPr>
                  <a:spLocks/>
                </p:cNvSpPr>
                <p:nvPr/>
              </p:nvSpPr>
              <p:spPr bwMode="auto">
                <a:xfrm>
                  <a:off x="7059613" y="3600451"/>
                  <a:ext cx="34925" cy="952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1" y="9"/>
                    </a:cxn>
                    <a:cxn ang="0">
                      <a:pos x="3" y="9"/>
                    </a:cxn>
                    <a:cxn ang="0">
                      <a:pos x="5" y="9"/>
                    </a:cxn>
                    <a:cxn ang="0">
                      <a:pos x="8" y="10"/>
                    </a:cxn>
                    <a:cxn ang="0">
                      <a:pos x="10" y="10"/>
                    </a:cxn>
                    <a:cxn ang="0">
                      <a:pos x="14" y="10"/>
                    </a:cxn>
                    <a:cxn ang="0">
                      <a:pos x="19" y="10"/>
                    </a:cxn>
                    <a:cxn ang="0">
                      <a:pos x="25" y="10"/>
                    </a:cxn>
                    <a:cxn ang="0">
                      <a:pos x="31" y="10"/>
                    </a:cxn>
                    <a:cxn ang="0">
                      <a:pos x="33" y="9"/>
                    </a:cxn>
                    <a:cxn ang="0">
                      <a:pos x="36" y="8"/>
                    </a:cxn>
                    <a:cxn ang="0">
                      <a:pos x="40" y="7"/>
                    </a:cxn>
                    <a:cxn ang="0">
                      <a:pos x="43" y="6"/>
                    </a:cxn>
                    <a:cxn ang="0">
                      <a:pos x="43" y="2"/>
                    </a:cxn>
                    <a:cxn ang="0">
                      <a:pos x="41" y="0"/>
                    </a:cxn>
                    <a:cxn ang="0">
                      <a:pos x="39" y="0"/>
                    </a:cxn>
                    <a:cxn ang="0">
                      <a:pos x="35" y="1"/>
                    </a:cxn>
                    <a:cxn ang="0">
                      <a:pos x="32" y="1"/>
                    </a:cxn>
                    <a:cxn ang="0">
                      <a:pos x="29" y="1"/>
                    </a:cxn>
                    <a:cxn ang="0">
                      <a:pos x="26" y="2"/>
                    </a:cxn>
                    <a:cxn ang="0">
                      <a:pos x="23" y="2"/>
                    </a:cxn>
                    <a:cxn ang="0">
                      <a:pos x="16" y="2"/>
                    </a:cxn>
                    <a:cxn ang="0">
                      <a:pos x="10" y="1"/>
                    </a:cxn>
                    <a:cxn ang="0">
                      <a:pos x="5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3" h="10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1" y="9"/>
                      </a:lnTo>
                      <a:lnTo>
                        <a:pt x="3" y="9"/>
                      </a:lnTo>
                      <a:lnTo>
                        <a:pt x="5" y="9"/>
                      </a:lnTo>
                      <a:lnTo>
                        <a:pt x="8" y="10"/>
                      </a:lnTo>
                      <a:lnTo>
                        <a:pt x="10" y="10"/>
                      </a:lnTo>
                      <a:lnTo>
                        <a:pt x="14" y="10"/>
                      </a:lnTo>
                      <a:lnTo>
                        <a:pt x="19" y="10"/>
                      </a:lnTo>
                      <a:lnTo>
                        <a:pt x="25" y="10"/>
                      </a:lnTo>
                      <a:lnTo>
                        <a:pt x="31" y="10"/>
                      </a:lnTo>
                      <a:lnTo>
                        <a:pt x="33" y="9"/>
                      </a:lnTo>
                      <a:lnTo>
                        <a:pt x="36" y="8"/>
                      </a:lnTo>
                      <a:lnTo>
                        <a:pt x="40" y="7"/>
                      </a:lnTo>
                      <a:lnTo>
                        <a:pt x="43" y="6"/>
                      </a:lnTo>
                      <a:lnTo>
                        <a:pt x="43" y="2"/>
                      </a:lnTo>
                      <a:lnTo>
                        <a:pt x="41" y="0"/>
                      </a:lnTo>
                      <a:lnTo>
                        <a:pt x="39" y="0"/>
                      </a:lnTo>
                      <a:lnTo>
                        <a:pt x="35" y="1"/>
                      </a:lnTo>
                      <a:lnTo>
                        <a:pt x="32" y="1"/>
                      </a:lnTo>
                      <a:lnTo>
                        <a:pt x="29" y="1"/>
                      </a:lnTo>
                      <a:lnTo>
                        <a:pt x="26" y="2"/>
                      </a:lnTo>
                      <a:lnTo>
                        <a:pt x="23" y="2"/>
                      </a:lnTo>
                      <a:lnTo>
                        <a:pt x="16" y="2"/>
                      </a:lnTo>
                      <a:lnTo>
                        <a:pt x="10" y="1"/>
                      </a:lnTo>
                      <a:lnTo>
                        <a:pt x="5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8" name="Freeform 207"/>
                <p:cNvSpPr>
                  <a:spLocks/>
                </p:cNvSpPr>
                <p:nvPr/>
              </p:nvSpPr>
              <p:spPr bwMode="auto">
                <a:xfrm>
                  <a:off x="7061201" y="3602038"/>
                  <a:ext cx="33338" cy="793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3" y="8"/>
                    </a:cxn>
                    <a:cxn ang="0">
                      <a:pos x="5" y="8"/>
                    </a:cxn>
                    <a:cxn ang="0">
                      <a:pos x="7" y="9"/>
                    </a:cxn>
                    <a:cxn ang="0">
                      <a:pos x="9" y="9"/>
                    </a:cxn>
                    <a:cxn ang="0">
                      <a:pos x="15" y="9"/>
                    </a:cxn>
                    <a:cxn ang="0">
                      <a:pos x="19" y="9"/>
                    </a:cxn>
                    <a:cxn ang="0">
                      <a:pos x="25" y="9"/>
                    </a:cxn>
                    <a:cxn ang="0">
                      <a:pos x="30" y="9"/>
                    </a:cxn>
                    <a:cxn ang="0">
                      <a:pos x="32" y="8"/>
                    </a:cxn>
                    <a:cxn ang="0">
                      <a:pos x="35" y="7"/>
                    </a:cxn>
                    <a:cxn ang="0">
                      <a:pos x="38" y="7"/>
                    </a:cxn>
                    <a:cxn ang="0">
                      <a:pos x="41" y="6"/>
                    </a:cxn>
                    <a:cxn ang="0">
                      <a:pos x="41" y="2"/>
                    </a:cxn>
                    <a:cxn ang="0">
                      <a:pos x="39" y="0"/>
                    </a:cxn>
                    <a:cxn ang="0">
                      <a:pos x="37" y="0"/>
                    </a:cxn>
                    <a:cxn ang="0">
                      <a:pos x="33" y="1"/>
                    </a:cxn>
                    <a:cxn ang="0">
                      <a:pos x="31" y="1"/>
                    </a:cxn>
                    <a:cxn ang="0">
                      <a:pos x="27" y="1"/>
                    </a:cxn>
                    <a:cxn ang="0">
                      <a:pos x="25" y="1"/>
                    </a:cxn>
                    <a:cxn ang="0">
                      <a:pos x="22" y="1"/>
                    </a:cxn>
                    <a:cxn ang="0">
                      <a:pos x="15" y="1"/>
                    </a:cxn>
                    <a:cxn ang="0">
                      <a:pos x="10" y="0"/>
                    </a:cxn>
                    <a:cxn ang="0">
                      <a:pos x="5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1" h="9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3" y="8"/>
                      </a:lnTo>
                      <a:lnTo>
                        <a:pt x="5" y="8"/>
                      </a:lnTo>
                      <a:lnTo>
                        <a:pt x="7" y="9"/>
                      </a:lnTo>
                      <a:lnTo>
                        <a:pt x="9" y="9"/>
                      </a:lnTo>
                      <a:lnTo>
                        <a:pt x="15" y="9"/>
                      </a:lnTo>
                      <a:lnTo>
                        <a:pt x="19" y="9"/>
                      </a:lnTo>
                      <a:lnTo>
                        <a:pt x="25" y="9"/>
                      </a:lnTo>
                      <a:lnTo>
                        <a:pt x="30" y="9"/>
                      </a:lnTo>
                      <a:lnTo>
                        <a:pt x="32" y="8"/>
                      </a:lnTo>
                      <a:lnTo>
                        <a:pt x="35" y="7"/>
                      </a:lnTo>
                      <a:lnTo>
                        <a:pt x="38" y="7"/>
                      </a:lnTo>
                      <a:lnTo>
                        <a:pt x="41" y="6"/>
                      </a:lnTo>
                      <a:lnTo>
                        <a:pt x="41" y="2"/>
                      </a:lnTo>
                      <a:lnTo>
                        <a:pt x="39" y="0"/>
                      </a:lnTo>
                      <a:lnTo>
                        <a:pt x="37" y="0"/>
                      </a:lnTo>
                      <a:lnTo>
                        <a:pt x="33" y="1"/>
                      </a:lnTo>
                      <a:lnTo>
                        <a:pt x="31" y="1"/>
                      </a:lnTo>
                      <a:lnTo>
                        <a:pt x="27" y="1"/>
                      </a:lnTo>
                      <a:lnTo>
                        <a:pt x="25" y="1"/>
                      </a:lnTo>
                      <a:lnTo>
                        <a:pt x="22" y="1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9" name="Freeform 209"/>
                <p:cNvSpPr>
                  <a:spLocks/>
                </p:cNvSpPr>
                <p:nvPr/>
              </p:nvSpPr>
              <p:spPr bwMode="auto">
                <a:xfrm>
                  <a:off x="7061201" y="3602039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6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3" y="8"/>
                    </a:cxn>
                    <a:cxn ang="0">
                      <a:pos x="6" y="8"/>
                    </a:cxn>
                    <a:cxn ang="0">
                      <a:pos x="7" y="9"/>
                    </a:cxn>
                    <a:cxn ang="0">
                      <a:pos x="9" y="9"/>
                    </a:cxn>
                    <a:cxn ang="0">
                      <a:pos x="14" y="9"/>
                    </a:cxn>
                    <a:cxn ang="0">
                      <a:pos x="18" y="9"/>
                    </a:cxn>
                    <a:cxn ang="0">
                      <a:pos x="24" y="9"/>
                    </a:cxn>
                    <a:cxn ang="0">
                      <a:pos x="29" y="9"/>
                    </a:cxn>
                    <a:cxn ang="0">
                      <a:pos x="31" y="8"/>
                    </a:cxn>
                    <a:cxn ang="0">
                      <a:pos x="33" y="7"/>
                    </a:cxn>
                    <a:cxn ang="0">
                      <a:pos x="37" y="7"/>
                    </a:cxn>
                    <a:cxn ang="0">
                      <a:pos x="39" y="6"/>
                    </a:cxn>
                    <a:cxn ang="0">
                      <a:pos x="39" y="2"/>
                    </a:cxn>
                    <a:cxn ang="0">
                      <a:pos x="38" y="0"/>
                    </a:cxn>
                    <a:cxn ang="0">
                      <a:pos x="36" y="0"/>
                    </a:cxn>
                    <a:cxn ang="0">
                      <a:pos x="32" y="1"/>
                    </a:cxn>
                    <a:cxn ang="0">
                      <a:pos x="30" y="1"/>
                    </a:cxn>
                    <a:cxn ang="0">
                      <a:pos x="26" y="1"/>
                    </a:cxn>
                    <a:cxn ang="0">
                      <a:pos x="23" y="2"/>
                    </a:cxn>
                    <a:cxn ang="0">
                      <a:pos x="21" y="2"/>
                    </a:cxn>
                    <a:cxn ang="0">
                      <a:pos x="14" y="2"/>
                    </a:cxn>
                    <a:cxn ang="0">
                      <a:pos x="9" y="1"/>
                    </a:cxn>
                    <a:cxn ang="0">
                      <a:pos x="6" y="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9" h="9">
                      <a:moveTo>
                        <a:pt x="0" y="5"/>
                      </a:move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3" y="8"/>
                      </a:lnTo>
                      <a:lnTo>
                        <a:pt x="6" y="8"/>
                      </a:lnTo>
                      <a:lnTo>
                        <a:pt x="7" y="9"/>
                      </a:lnTo>
                      <a:lnTo>
                        <a:pt x="9" y="9"/>
                      </a:lnTo>
                      <a:lnTo>
                        <a:pt x="14" y="9"/>
                      </a:lnTo>
                      <a:lnTo>
                        <a:pt x="18" y="9"/>
                      </a:lnTo>
                      <a:lnTo>
                        <a:pt x="24" y="9"/>
                      </a:lnTo>
                      <a:lnTo>
                        <a:pt x="29" y="9"/>
                      </a:lnTo>
                      <a:lnTo>
                        <a:pt x="31" y="8"/>
                      </a:lnTo>
                      <a:lnTo>
                        <a:pt x="33" y="7"/>
                      </a:lnTo>
                      <a:lnTo>
                        <a:pt x="37" y="7"/>
                      </a:lnTo>
                      <a:lnTo>
                        <a:pt x="39" y="6"/>
                      </a:lnTo>
                      <a:lnTo>
                        <a:pt x="39" y="2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2" y="1"/>
                      </a:lnTo>
                      <a:lnTo>
                        <a:pt x="30" y="1"/>
                      </a:lnTo>
                      <a:lnTo>
                        <a:pt x="26" y="1"/>
                      </a:lnTo>
                      <a:lnTo>
                        <a:pt x="23" y="2"/>
                      </a:lnTo>
                      <a:lnTo>
                        <a:pt x="21" y="2"/>
                      </a:lnTo>
                      <a:lnTo>
                        <a:pt x="14" y="2"/>
                      </a:lnTo>
                      <a:lnTo>
                        <a:pt x="9" y="1"/>
                      </a:lnTo>
                      <a:lnTo>
                        <a:pt x="6" y="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0" name="Freeform 210"/>
                <p:cNvSpPr>
                  <a:spLocks/>
                </p:cNvSpPr>
                <p:nvPr/>
              </p:nvSpPr>
              <p:spPr bwMode="auto">
                <a:xfrm>
                  <a:off x="7062788" y="3603626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3" y="7"/>
                    </a:cxn>
                    <a:cxn ang="0">
                      <a:pos x="6" y="7"/>
                    </a:cxn>
                    <a:cxn ang="0">
                      <a:pos x="7" y="8"/>
                    </a:cxn>
                    <a:cxn ang="0">
                      <a:pos x="9" y="8"/>
                    </a:cxn>
                    <a:cxn ang="0">
                      <a:pos x="14" y="8"/>
                    </a:cxn>
                    <a:cxn ang="0">
                      <a:pos x="18" y="8"/>
                    </a:cxn>
                    <a:cxn ang="0">
                      <a:pos x="23" y="8"/>
                    </a:cxn>
                    <a:cxn ang="0">
                      <a:pos x="28" y="8"/>
                    </a:cxn>
                    <a:cxn ang="0">
                      <a:pos x="30" y="7"/>
                    </a:cxn>
                    <a:cxn ang="0">
                      <a:pos x="32" y="6"/>
                    </a:cxn>
                    <a:cxn ang="0">
                      <a:pos x="35" y="6"/>
                    </a:cxn>
                    <a:cxn ang="0">
                      <a:pos x="37" y="5"/>
                    </a:cxn>
                    <a:cxn ang="0">
                      <a:pos x="37" y="1"/>
                    </a:cxn>
                    <a:cxn ang="0">
                      <a:pos x="36" y="0"/>
                    </a:cxn>
                    <a:cxn ang="0">
                      <a:pos x="33" y="0"/>
                    </a:cxn>
                    <a:cxn ang="0">
                      <a:pos x="30" y="1"/>
                    </a:cxn>
                    <a:cxn ang="0">
                      <a:pos x="28" y="1"/>
                    </a:cxn>
                    <a:cxn ang="0">
                      <a:pos x="25" y="1"/>
                    </a:cxn>
                    <a:cxn ang="0">
                      <a:pos x="22" y="1"/>
                    </a:cxn>
                    <a:cxn ang="0">
                      <a:pos x="20" y="1"/>
                    </a:cxn>
                    <a:cxn ang="0">
                      <a:pos x="14" y="1"/>
                    </a:cxn>
                    <a:cxn ang="0">
                      <a:pos x="9" y="0"/>
                    </a:cxn>
                    <a:cxn ang="0">
                      <a:pos x="5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7" h="8">
                      <a:moveTo>
                        <a:pt x="0" y="4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6" y="7"/>
                      </a:lnTo>
                      <a:lnTo>
                        <a:pt x="7" y="8"/>
                      </a:lnTo>
                      <a:lnTo>
                        <a:pt x="9" y="8"/>
                      </a:lnTo>
                      <a:lnTo>
                        <a:pt x="14" y="8"/>
                      </a:lnTo>
                      <a:lnTo>
                        <a:pt x="18" y="8"/>
                      </a:lnTo>
                      <a:lnTo>
                        <a:pt x="23" y="8"/>
                      </a:lnTo>
                      <a:lnTo>
                        <a:pt x="28" y="8"/>
                      </a:lnTo>
                      <a:lnTo>
                        <a:pt x="30" y="7"/>
                      </a:lnTo>
                      <a:lnTo>
                        <a:pt x="32" y="6"/>
                      </a:lnTo>
                      <a:lnTo>
                        <a:pt x="35" y="6"/>
                      </a:lnTo>
                      <a:lnTo>
                        <a:pt x="37" y="5"/>
                      </a:lnTo>
                      <a:lnTo>
                        <a:pt x="37" y="1"/>
                      </a:lnTo>
                      <a:lnTo>
                        <a:pt x="36" y="0"/>
                      </a:lnTo>
                      <a:lnTo>
                        <a:pt x="33" y="0"/>
                      </a:lnTo>
                      <a:lnTo>
                        <a:pt x="30" y="1"/>
                      </a:lnTo>
                      <a:lnTo>
                        <a:pt x="28" y="1"/>
                      </a:lnTo>
                      <a:lnTo>
                        <a:pt x="25" y="1"/>
                      </a:lnTo>
                      <a:lnTo>
                        <a:pt x="22" y="1"/>
                      </a:lnTo>
                      <a:lnTo>
                        <a:pt x="20" y="1"/>
                      </a:lnTo>
                      <a:lnTo>
                        <a:pt x="14" y="1"/>
                      </a:lnTo>
                      <a:lnTo>
                        <a:pt x="9" y="0"/>
                      </a:lnTo>
                      <a:lnTo>
                        <a:pt x="5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1" name="Freeform 211"/>
                <p:cNvSpPr>
                  <a:spLocks/>
                </p:cNvSpPr>
                <p:nvPr/>
              </p:nvSpPr>
              <p:spPr bwMode="auto">
                <a:xfrm>
                  <a:off x="7064376" y="3603626"/>
                  <a:ext cx="26988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2" y="7"/>
                    </a:cxn>
                    <a:cxn ang="0">
                      <a:pos x="4" y="7"/>
                    </a:cxn>
                    <a:cxn ang="0">
                      <a:pos x="5" y="7"/>
                    </a:cxn>
                    <a:cxn ang="0">
                      <a:pos x="7" y="8"/>
                    </a:cxn>
                    <a:cxn ang="0">
                      <a:pos x="8" y="8"/>
                    </a:cxn>
                    <a:cxn ang="0">
                      <a:pos x="13" y="8"/>
                    </a:cxn>
                    <a:cxn ang="0">
                      <a:pos x="16" y="8"/>
                    </a:cxn>
                    <a:cxn ang="0">
                      <a:pos x="21" y="8"/>
                    </a:cxn>
                    <a:cxn ang="0">
                      <a:pos x="24" y="7"/>
                    </a:cxn>
                    <a:cxn ang="0">
                      <a:pos x="27" y="7"/>
                    </a:cxn>
                    <a:cxn ang="0">
                      <a:pos x="30" y="6"/>
                    </a:cxn>
                    <a:cxn ang="0">
                      <a:pos x="32" y="6"/>
                    </a:cxn>
                    <a:cxn ang="0">
                      <a:pos x="35" y="5"/>
                    </a:cxn>
                    <a:cxn ang="0">
                      <a:pos x="35" y="2"/>
                    </a:cxn>
                    <a:cxn ang="0">
                      <a:pos x="34" y="1"/>
                    </a:cxn>
                    <a:cxn ang="0">
                      <a:pos x="31" y="0"/>
                    </a:cxn>
                    <a:cxn ang="0">
                      <a:pos x="29" y="1"/>
                    </a:cxn>
                    <a:cxn ang="0">
                      <a:pos x="27" y="1"/>
                    </a:cxn>
                    <a:cxn ang="0">
                      <a:pos x="24" y="1"/>
                    </a:cxn>
                    <a:cxn ang="0">
                      <a:pos x="21" y="1"/>
                    </a:cxn>
                    <a:cxn ang="0">
                      <a:pos x="19" y="2"/>
                    </a:cxn>
                    <a:cxn ang="0">
                      <a:pos x="13" y="2"/>
                    </a:cxn>
                    <a:cxn ang="0">
                      <a:pos x="9" y="1"/>
                    </a:cxn>
                    <a:cxn ang="0">
                      <a:pos x="5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5" h="8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13" y="8"/>
                      </a:lnTo>
                      <a:lnTo>
                        <a:pt x="16" y="8"/>
                      </a:lnTo>
                      <a:lnTo>
                        <a:pt x="21" y="8"/>
                      </a:lnTo>
                      <a:lnTo>
                        <a:pt x="24" y="7"/>
                      </a:lnTo>
                      <a:lnTo>
                        <a:pt x="27" y="7"/>
                      </a:lnTo>
                      <a:lnTo>
                        <a:pt x="30" y="6"/>
                      </a:lnTo>
                      <a:lnTo>
                        <a:pt x="32" y="6"/>
                      </a:lnTo>
                      <a:lnTo>
                        <a:pt x="35" y="5"/>
                      </a:lnTo>
                      <a:lnTo>
                        <a:pt x="35" y="2"/>
                      </a:lnTo>
                      <a:lnTo>
                        <a:pt x="34" y="1"/>
                      </a:lnTo>
                      <a:lnTo>
                        <a:pt x="31" y="0"/>
                      </a:lnTo>
                      <a:lnTo>
                        <a:pt x="29" y="1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1" y="1"/>
                      </a:lnTo>
                      <a:lnTo>
                        <a:pt x="19" y="2"/>
                      </a:lnTo>
                      <a:lnTo>
                        <a:pt x="13" y="2"/>
                      </a:lnTo>
                      <a:lnTo>
                        <a:pt x="9" y="1"/>
                      </a:lnTo>
                      <a:lnTo>
                        <a:pt x="5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2" name="Freeform 212"/>
                <p:cNvSpPr>
                  <a:spLocks/>
                </p:cNvSpPr>
                <p:nvPr/>
              </p:nvSpPr>
              <p:spPr bwMode="auto">
                <a:xfrm>
                  <a:off x="7064376" y="3603626"/>
                  <a:ext cx="25400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3" y="6"/>
                    </a:cxn>
                    <a:cxn ang="0">
                      <a:pos x="4" y="6"/>
                    </a:cxn>
                    <a:cxn ang="0">
                      <a:pos x="5" y="6"/>
                    </a:cxn>
                    <a:cxn ang="0">
                      <a:pos x="7" y="7"/>
                    </a:cxn>
                    <a:cxn ang="0">
                      <a:pos x="8" y="7"/>
                    </a:cxn>
                    <a:cxn ang="0">
                      <a:pos x="12" y="7"/>
                    </a:cxn>
                    <a:cxn ang="0">
                      <a:pos x="16" y="7"/>
                    </a:cxn>
                    <a:cxn ang="0">
                      <a:pos x="20" y="7"/>
                    </a:cxn>
                    <a:cxn ang="0">
                      <a:pos x="23" y="6"/>
                    </a:cxn>
                    <a:cxn ang="0">
                      <a:pos x="26" y="6"/>
                    </a:cxn>
                    <a:cxn ang="0">
                      <a:pos x="28" y="5"/>
                    </a:cxn>
                    <a:cxn ang="0">
                      <a:pos x="30" y="5"/>
                    </a:cxn>
                    <a:cxn ang="0">
                      <a:pos x="33" y="4"/>
                    </a:cxn>
                    <a:cxn ang="0">
                      <a:pos x="33" y="1"/>
                    </a:cxn>
                    <a:cxn ang="0">
                      <a:pos x="31" y="0"/>
                    </a:cxn>
                    <a:cxn ang="0">
                      <a:pos x="29" y="0"/>
                    </a:cxn>
                    <a:cxn ang="0">
                      <a:pos x="27" y="1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1" y="1"/>
                    </a:cxn>
                    <a:cxn ang="0">
                      <a:pos x="19" y="1"/>
                    </a:cxn>
                    <a:cxn ang="0">
                      <a:pos x="13" y="1"/>
                    </a:cxn>
                    <a:cxn ang="0">
                      <a:pos x="8" y="0"/>
                    </a:cxn>
                    <a:cxn ang="0">
                      <a:pos x="5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3" h="7">
                      <a:moveTo>
                        <a:pt x="0" y="4"/>
                      </a:move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3" y="6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12" y="7"/>
                      </a:lnTo>
                      <a:lnTo>
                        <a:pt x="16" y="7"/>
                      </a:lnTo>
                      <a:lnTo>
                        <a:pt x="20" y="7"/>
                      </a:lnTo>
                      <a:lnTo>
                        <a:pt x="23" y="6"/>
                      </a:lnTo>
                      <a:lnTo>
                        <a:pt x="26" y="6"/>
                      </a:lnTo>
                      <a:lnTo>
                        <a:pt x="28" y="5"/>
                      </a:lnTo>
                      <a:lnTo>
                        <a:pt x="30" y="5"/>
                      </a:lnTo>
                      <a:lnTo>
                        <a:pt x="33" y="4"/>
                      </a:lnTo>
                      <a:lnTo>
                        <a:pt x="33" y="1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7" y="1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3" y="1"/>
                      </a:lnTo>
                      <a:lnTo>
                        <a:pt x="8" y="0"/>
                      </a:lnTo>
                      <a:lnTo>
                        <a:pt x="5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3" name="Freeform 213"/>
                <p:cNvSpPr>
                  <a:spLocks/>
                </p:cNvSpPr>
                <p:nvPr/>
              </p:nvSpPr>
              <p:spPr bwMode="auto">
                <a:xfrm>
                  <a:off x="7065963" y="3603626"/>
                  <a:ext cx="23813" cy="6350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2" y="4"/>
                    </a:cxn>
                    <a:cxn ang="0">
                      <a:pos x="2" y="5"/>
                    </a:cxn>
                    <a:cxn ang="0">
                      <a:pos x="2" y="5"/>
                    </a:cxn>
                    <a:cxn ang="0">
                      <a:pos x="3" y="6"/>
                    </a:cxn>
                    <a:cxn ang="0">
                      <a:pos x="4" y="6"/>
                    </a:cxn>
                    <a:cxn ang="0">
                      <a:pos x="5" y="6"/>
                    </a:cxn>
                    <a:cxn ang="0">
                      <a:pos x="7" y="7"/>
                    </a:cxn>
                    <a:cxn ang="0">
                      <a:pos x="8" y="7"/>
                    </a:cxn>
                    <a:cxn ang="0">
                      <a:pos x="12" y="7"/>
                    </a:cxn>
                    <a:cxn ang="0">
                      <a:pos x="15" y="7"/>
                    </a:cxn>
                    <a:cxn ang="0">
                      <a:pos x="19" y="7"/>
                    </a:cxn>
                    <a:cxn ang="0">
                      <a:pos x="22" y="6"/>
                    </a:cxn>
                    <a:cxn ang="0">
                      <a:pos x="25" y="6"/>
                    </a:cxn>
                    <a:cxn ang="0">
                      <a:pos x="27" y="5"/>
                    </a:cxn>
                    <a:cxn ang="0">
                      <a:pos x="28" y="5"/>
                    </a:cxn>
                    <a:cxn ang="0">
                      <a:pos x="30" y="5"/>
                    </a:cxn>
                    <a:cxn ang="0">
                      <a:pos x="30" y="3"/>
                    </a:cxn>
                    <a:cxn ang="0">
                      <a:pos x="29" y="1"/>
                    </a:cxn>
                    <a:cxn ang="0">
                      <a:pos x="28" y="0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1" y="1"/>
                    </a:cxn>
                    <a:cxn ang="0">
                      <a:pos x="20" y="1"/>
                    </a:cxn>
                    <a:cxn ang="0">
                      <a:pos x="18" y="3"/>
                    </a:cxn>
                    <a:cxn ang="0">
                      <a:pos x="13" y="3"/>
                    </a:cxn>
                    <a:cxn ang="0">
                      <a:pos x="8" y="1"/>
                    </a:cxn>
                    <a:cxn ang="0">
                      <a:pos x="5" y="3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0" h="7">
                      <a:moveTo>
                        <a:pt x="0" y="4"/>
                      </a:moveTo>
                      <a:lnTo>
                        <a:pt x="2" y="4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3" y="6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12" y="7"/>
                      </a:lnTo>
                      <a:lnTo>
                        <a:pt x="15" y="7"/>
                      </a:lnTo>
                      <a:lnTo>
                        <a:pt x="19" y="7"/>
                      </a:lnTo>
                      <a:lnTo>
                        <a:pt x="22" y="6"/>
                      </a:lnTo>
                      <a:lnTo>
                        <a:pt x="25" y="6"/>
                      </a:lnTo>
                      <a:lnTo>
                        <a:pt x="27" y="5"/>
                      </a:lnTo>
                      <a:lnTo>
                        <a:pt x="28" y="5"/>
                      </a:lnTo>
                      <a:lnTo>
                        <a:pt x="30" y="5"/>
                      </a:lnTo>
                      <a:lnTo>
                        <a:pt x="30" y="3"/>
                      </a:lnTo>
                      <a:lnTo>
                        <a:pt x="29" y="1"/>
                      </a:lnTo>
                      <a:lnTo>
                        <a:pt x="28" y="0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1" y="1"/>
                      </a:lnTo>
                      <a:lnTo>
                        <a:pt x="20" y="1"/>
                      </a:lnTo>
                      <a:lnTo>
                        <a:pt x="18" y="3"/>
                      </a:lnTo>
                      <a:lnTo>
                        <a:pt x="13" y="3"/>
                      </a:lnTo>
                      <a:lnTo>
                        <a:pt x="8" y="1"/>
                      </a:lnTo>
                      <a:lnTo>
                        <a:pt x="5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4" name="Freeform 214"/>
                <p:cNvSpPr>
                  <a:spLocks/>
                </p:cNvSpPr>
                <p:nvPr/>
              </p:nvSpPr>
              <p:spPr bwMode="auto">
                <a:xfrm>
                  <a:off x="7067551" y="3605214"/>
                  <a:ext cx="20638" cy="476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1" y="5"/>
                    </a:cxn>
                    <a:cxn ang="0">
                      <a:pos x="5" y="6"/>
                    </a:cxn>
                    <a:cxn ang="0">
                      <a:pos x="19" y="5"/>
                    </a:cxn>
                    <a:cxn ang="0">
                      <a:pos x="26" y="4"/>
                    </a:cxn>
                    <a:cxn ang="0">
                      <a:pos x="26" y="2"/>
                    </a:cxn>
                    <a:cxn ang="0">
                      <a:pos x="26" y="0"/>
                    </a:cxn>
                    <a:cxn ang="0">
                      <a:pos x="24" y="0"/>
                    </a:cxn>
                    <a:cxn ang="0">
                      <a:pos x="22" y="2"/>
                    </a:cxn>
                    <a:cxn ang="0">
                      <a:pos x="15" y="2"/>
                    </a:cxn>
                    <a:cxn ang="0">
                      <a:pos x="10" y="2"/>
                    </a:cxn>
                    <a:cxn ang="0">
                      <a:pos x="5" y="0"/>
                    </a:cxn>
                    <a:cxn ang="0">
                      <a:pos x="3" y="2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26" h="6">
                      <a:moveTo>
                        <a:pt x="0" y="3"/>
                      </a:moveTo>
                      <a:lnTo>
                        <a:pt x="1" y="5"/>
                      </a:lnTo>
                      <a:lnTo>
                        <a:pt x="5" y="6"/>
                      </a:lnTo>
                      <a:lnTo>
                        <a:pt x="19" y="5"/>
                      </a:lnTo>
                      <a:lnTo>
                        <a:pt x="26" y="4"/>
                      </a:lnTo>
                      <a:lnTo>
                        <a:pt x="26" y="2"/>
                      </a:lnTo>
                      <a:lnTo>
                        <a:pt x="26" y="0"/>
                      </a:lnTo>
                      <a:lnTo>
                        <a:pt x="24" y="0"/>
                      </a:lnTo>
                      <a:lnTo>
                        <a:pt x="22" y="2"/>
                      </a:lnTo>
                      <a:lnTo>
                        <a:pt x="15" y="2"/>
                      </a:lnTo>
                      <a:lnTo>
                        <a:pt x="10" y="2"/>
                      </a:lnTo>
                      <a:lnTo>
                        <a:pt x="5" y="0"/>
                      </a:lnTo>
                      <a:lnTo>
                        <a:pt x="3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" name="Freeform 248"/>
                <p:cNvSpPr>
                  <a:spLocks/>
                </p:cNvSpPr>
                <p:nvPr/>
              </p:nvSpPr>
              <p:spPr bwMode="auto">
                <a:xfrm>
                  <a:off x="7059613" y="3538539"/>
                  <a:ext cx="39688" cy="95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3" y="11"/>
                    </a:cxn>
                    <a:cxn ang="0">
                      <a:pos x="12" y="12"/>
                    </a:cxn>
                    <a:cxn ang="0">
                      <a:pos x="36" y="12"/>
                    </a:cxn>
                    <a:cxn ang="0">
                      <a:pos x="51" y="7"/>
                    </a:cxn>
                    <a:cxn ang="0">
                      <a:pos x="51" y="3"/>
                    </a:cxn>
                    <a:cxn ang="0">
                      <a:pos x="49" y="0"/>
                    </a:cxn>
                    <a:cxn ang="0">
                      <a:pos x="46" y="0"/>
                    </a:cxn>
                    <a:cxn ang="0">
                      <a:pos x="42" y="2"/>
                    </a:cxn>
                    <a:cxn ang="0">
                      <a:pos x="28" y="2"/>
                    </a:cxn>
                    <a:cxn ang="0">
                      <a:pos x="19" y="2"/>
                    </a:cxn>
                    <a:cxn ang="0">
                      <a:pos x="13" y="0"/>
                    </a:cxn>
                    <a:cxn ang="0">
                      <a:pos x="7" y="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1" h="12">
                      <a:moveTo>
                        <a:pt x="0" y="5"/>
                      </a:moveTo>
                      <a:lnTo>
                        <a:pt x="3" y="11"/>
                      </a:lnTo>
                      <a:lnTo>
                        <a:pt x="12" y="12"/>
                      </a:lnTo>
                      <a:lnTo>
                        <a:pt x="36" y="12"/>
                      </a:lnTo>
                      <a:lnTo>
                        <a:pt x="51" y="7"/>
                      </a:lnTo>
                      <a:lnTo>
                        <a:pt x="51" y="3"/>
                      </a:lnTo>
                      <a:lnTo>
                        <a:pt x="49" y="0"/>
                      </a:lnTo>
                      <a:lnTo>
                        <a:pt x="46" y="0"/>
                      </a:lnTo>
                      <a:lnTo>
                        <a:pt x="42" y="2"/>
                      </a:lnTo>
                      <a:lnTo>
                        <a:pt x="28" y="2"/>
                      </a:lnTo>
                      <a:lnTo>
                        <a:pt x="19" y="2"/>
                      </a:lnTo>
                      <a:lnTo>
                        <a:pt x="13" y="0"/>
                      </a:lnTo>
                      <a:lnTo>
                        <a:pt x="7" y="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" name="Freeform 249"/>
                <p:cNvSpPr>
                  <a:spLocks/>
                </p:cNvSpPr>
                <p:nvPr/>
              </p:nvSpPr>
              <p:spPr bwMode="auto">
                <a:xfrm>
                  <a:off x="7059613" y="3538539"/>
                  <a:ext cx="38100" cy="95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" y="6"/>
                    </a:cxn>
                    <a:cxn ang="0">
                      <a:pos x="1" y="9"/>
                    </a:cxn>
                    <a:cxn ang="0">
                      <a:pos x="1" y="10"/>
                    </a:cxn>
                    <a:cxn ang="0">
                      <a:pos x="2" y="11"/>
                    </a:cxn>
                    <a:cxn ang="0">
                      <a:pos x="4" y="12"/>
                    </a:cxn>
                    <a:cxn ang="0">
                      <a:pos x="6" y="12"/>
                    </a:cxn>
                    <a:cxn ang="0">
                      <a:pos x="9" y="12"/>
                    </a:cxn>
                    <a:cxn ang="0">
                      <a:pos x="11" y="12"/>
                    </a:cxn>
                    <a:cxn ang="0">
                      <a:pos x="17" y="12"/>
                    </a:cxn>
                    <a:cxn ang="0">
                      <a:pos x="23" y="12"/>
                    </a:cxn>
                    <a:cxn ang="0">
                      <a:pos x="28" y="12"/>
                    </a:cxn>
                    <a:cxn ang="0">
                      <a:pos x="34" y="12"/>
                    </a:cxn>
                    <a:cxn ang="0">
                      <a:pos x="38" y="11"/>
                    </a:cxn>
                    <a:cxn ang="0">
                      <a:pos x="41" y="10"/>
                    </a:cxn>
                    <a:cxn ang="0">
                      <a:pos x="44" y="9"/>
                    </a:cxn>
                    <a:cxn ang="0">
                      <a:pos x="48" y="7"/>
                    </a:cxn>
                    <a:cxn ang="0">
                      <a:pos x="48" y="3"/>
                    </a:cxn>
                    <a:cxn ang="0">
                      <a:pos x="46" y="0"/>
                    </a:cxn>
                    <a:cxn ang="0">
                      <a:pos x="43" y="0"/>
                    </a:cxn>
                    <a:cxn ang="0">
                      <a:pos x="39" y="2"/>
                    </a:cxn>
                    <a:cxn ang="0">
                      <a:pos x="35" y="3"/>
                    </a:cxn>
                    <a:cxn ang="0">
                      <a:pos x="33" y="3"/>
                    </a:cxn>
                    <a:cxn ang="0">
                      <a:pos x="29" y="3"/>
                    </a:cxn>
                    <a:cxn ang="0">
                      <a:pos x="26" y="3"/>
                    </a:cxn>
                    <a:cxn ang="0">
                      <a:pos x="18" y="3"/>
                    </a:cxn>
                    <a:cxn ang="0">
                      <a:pos x="11" y="2"/>
                    </a:cxn>
                    <a:cxn ang="0">
                      <a:pos x="5" y="3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12">
                      <a:moveTo>
                        <a:pt x="0" y="5"/>
                      </a:moveTo>
                      <a:lnTo>
                        <a:pt x="1" y="6"/>
                      </a:lnTo>
                      <a:lnTo>
                        <a:pt x="1" y="9"/>
                      </a:lnTo>
                      <a:lnTo>
                        <a:pt x="1" y="10"/>
                      </a:lnTo>
                      <a:lnTo>
                        <a:pt x="2" y="11"/>
                      </a:lnTo>
                      <a:lnTo>
                        <a:pt x="4" y="12"/>
                      </a:lnTo>
                      <a:lnTo>
                        <a:pt x="6" y="12"/>
                      </a:lnTo>
                      <a:lnTo>
                        <a:pt x="9" y="12"/>
                      </a:lnTo>
                      <a:lnTo>
                        <a:pt x="11" y="12"/>
                      </a:lnTo>
                      <a:lnTo>
                        <a:pt x="17" y="12"/>
                      </a:lnTo>
                      <a:lnTo>
                        <a:pt x="23" y="12"/>
                      </a:lnTo>
                      <a:lnTo>
                        <a:pt x="28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41" y="10"/>
                      </a:lnTo>
                      <a:lnTo>
                        <a:pt x="44" y="9"/>
                      </a:lnTo>
                      <a:lnTo>
                        <a:pt x="48" y="7"/>
                      </a:lnTo>
                      <a:lnTo>
                        <a:pt x="48" y="3"/>
                      </a:lnTo>
                      <a:lnTo>
                        <a:pt x="46" y="0"/>
                      </a:lnTo>
                      <a:lnTo>
                        <a:pt x="43" y="0"/>
                      </a:lnTo>
                      <a:lnTo>
                        <a:pt x="39" y="2"/>
                      </a:lnTo>
                      <a:lnTo>
                        <a:pt x="35" y="3"/>
                      </a:lnTo>
                      <a:lnTo>
                        <a:pt x="33" y="3"/>
                      </a:lnTo>
                      <a:lnTo>
                        <a:pt x="29" y="3"/>
                      </a:lnTo>
                      <a:lnTo>
                        <a:pt x="26" y="3"/>
                      </a:lnTo>
                      <a:lnTo>
                        <a:pt x="18" y="3"/>
                      </a:lnTo>
                      <a:lnTo>
                        <a:pt x="11" y="2"/>
                      </a:lnTo>
                      <a:lnTo>
                        <a:pt x="5" y="3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D6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7" name="Freeform 250"/>
                <p:cNvSpPr>
                  <a:spLocks/>
                </p:cNvSpPr>
                <p:nvPr/>
              </p:nvSpPr>
              <p:spPr bwMode="auto">
                <a:xfrm>
                  <a:off x="7061201" y="3540126"/>
                  <a:ext cx="36513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2" y="9"/>
                    </a:cxn>
                    <a:cxn ang="0">
                      <a:pos x="4" y="10"/>
                    </a:cxn>
                    <a:cxn ang="0">
                      <a:pos x="7" y="10"/>
                    </a:cxn>
                    <a:cxn ang="0">
                      <a:pos x="9" y="10"/>
                    </a:cxn>
                    <a:cxn ang="0">
                      <a:pos x="11" y="10"/>
                    </a:cxn>
                    <a:cxn ang="0">
                      <a:pos x="17" y="10"/>
                    </a:cxn>
                    <a:cxn ang="0">
                      <a:pos x="22" y="10"/>
                    </a:cxn>
                    <a:cxn ang="0">
                      <a:pos x="27" y="10"/>
                    </a:cxn>
                    <a:cxn ang="0">
                      <a:pos x="33" y="10"/>
                    </a:cxn>
                    <a:cxn ang="0">
                      <a:pos x="35" y="9"/>
                    </a:cxn>
                    <a:cxn ang="0">
                      <a:pos x="39" y="8"/>
                    </a:cxn>
                    <a:cxn ang="0">
                      <a:pos x="42" y="7"/>
                    </a:cxn>
                    <a:cxn ang="0">
                      <a:pos x="46" y="5"/>
                    </a:cxn>
                    <a:cxn ang="0">
                      <a:pos x="46" y="2"/>
                    </a:cxn>
                    <a:cxn ang="0">
                      <a:pos x="43" y="0"/>
                    </a:cxn>
                    <a:cxn ang="0">
                      <a:pos x="41" y="0"/>
                    </a:cxn>
                    <a:cxn ang="0">
                      <a:pos x="38" y="1"/>
                    </a:cxn>
                    <a:cxn ang="0">
                      <a:pos x="34" y="1"/>
                    </a:cxn>
                    <a:cxn ang="0">
                      <a:pos x="32" y="1"/>
                    </a:cxn>
                    <a:cxn ang="0">
                      <a:pos x="28" y="1"/>
                    </a:cxn>
                    <a:cxn ang="0">
                      <a:pos x="25" y="1"/>
                    </a:cxn>
                    <a:cxn ang="0">
                      <a:pos x="17" y="1"/>
                    </a:cxn>
                    <a:cxn ang="0">
                      <a:pos x="11" y="0"/>
                    </a:cxn>
                    <a:cxn ang="0">
                      <a:pos x="5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6" h="10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2" y="9"/>
                      </a:lnTo>
                      <a:lnTo>
                        <a:pt x="4" y="10"/>
                      </a:lnTo>
                      <a:lnTo>
                        <a:pt x="7" y="10"/>
                      </a:lnTo>
                      <a:lnTo>
                        <a:pt x="9" y="10"/>
                      </a:lnTo>
                      <a:lnTo>
                        <a:pt x="11" y="10"/>
                      </a:lnTo>
                      <a:lnTo>
                        <a:pt x="17" y="10"/>
                      </a:lnTo>
                      <a:lnTo>
                        <a:pt x="22" y="10"/>
                      </a:lnTo>
                      <a:lnTo>
                        <a:pt x="27" y="10"/>
                      </a:lnTo>
                      <a:lnTo>
                        <a:pt x="33" y="10"/>
                      </a:lnTo>
                      <a:lnTo>
                        <a:pt x="35" y="9"/>
                      </a:lnTo>
                      <a:lnTo>
                        <a:pt x="39" y="8"/>
                      </a:lnTo>
                      <a:lnTo>
                        <a:pt x="42" y="7"/>
                      </a:lnTo>
                      <a:lnTo>
                        <a:pt x="46" y="5"/>
                      </a:lnTo>
                      <a:lnTo>
                        <a:pt x="46" y="2"/>
                      </a:lnTo>
                      <a:lnTo>
                        <a:pt x="43" y="0"/>
                      </a:lnTo>
                      <a:lnTo>
                        <a:pt x="41" y="0"/>
                      </a:lnTo>
                      <a:lnTo>
                        <a:pt x="38" y="1"/>
                      </a:lnTo>
                      <a:lnTo>
                        <a:pt x="34" y="1"/>
                      </a:lnTo>
                      <a:lnTo>
                        <a:pt x="32" y="1"/>
                      </a:lnTo>
                      <a:lnTo>
                        <a:pt x="28" y="1"/>
                      </a:lnTo>
                      <a:lnTo>
                        <a:pt x="25" y="1"/>
                      </a:lnTo>
                      <a:lnTo>
                        <a:pt x="17" y="1"/>
                      </a:lnTo>
                      <a:lnTo>
                        <a:pt x="11" y="0"/>
                      </a:lnTo>
                      <a:lnTo>
                        <a:pt x="5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B9B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8" name="Freeform 251"/>
                <p:cNvSpPr>
                  <a:spLocks/>
                </p:cNvSpPr>
                <p:nvPr/>
              </p:nvSpPr>
              <p:spPr bwMode="auto">
                <a:xfrm>
                  <a:off x="7061201" y="3540126"/>
                  <a:ext cx="34925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7"/>
                    </a:cxn>
                    <a:cxn ang="0">
                      <a:pos x="2" y="8"/>
                    </a:cxn>
                    <a:cxn ang="0">
                      <a:pos x="2" y="9"/>
                    </a:cxn>
                    <a:cxn ang="0">
                      <a:pos x="4" y="10"/>
                    </a:cxn>
                    <a:cxn ang="0">
                      <a:pos x="7" y="10"/>
                    </a:cxn>
                    <a:cxn ang="0">
                      <a:pos x="8" y="10"/>
                    </a:cxn>
                    <a:cxn ang="0">
                      <a:pos x="10" y="10"/>
                    </a:cxn>
                    <a:cxn ang="0">
                      <a:pos x="16" y="10"/>
                    </a:cxn>
                    <a:cxn ang="0">
                      <a:pos x="21" y="10"/>
                    </a:cxn>
                    <a:cxn ang="0">
                      <a:pos x="26" y="10"/>
                    </a:cxn>
                    <a:cxn ang="0">
                      <a:pos x="31" y="10"/>
                    </a:cxn>
                    <a:cxn ang="0">
                      <a:pos x="34" y="9"/>
                    </a:cxn>
                    <a:cxn ang="0">
                      <a:pos x="38" y="8"/>
                    </a:cxn>
                    <a:cxn ang="0">
                      <a:pos x="41" y="8"/>
                    </a:cxn>
                    <a:cxn ang="0">
                      <a:pos x="44" y="7"/>
                    </a:cxn>
                    <a:cxn ang="0">
                      <a:pos x="44" y="2"/>
                    </a:cxn>
                    <a:cxn ang="0">
                      <a:pos x="42" y="0"/>
                    </a:cxn>
                    <a:cxn ang="0">
                      <a:pos x="40" y="0"/>
                    </a:cxn>
                    <a:cxn ang="0">
                      <a:pos x="36" y="1"/>
                    </a:cxn>
                    <a:cxn ang="0">
                      <a:pos x="33" y="2"/>
                    </a:cxn>
                    <a:cxn ang="0">
                      <a:pos x="30" y="2"/>
                    </a:cxn>
                    <a:cxn ang="0">
                      <a:pos x="27" y="2"/>
                    </a:cxn>
                    <a:cxn ang="0">
                      <a:pos x="24" y="2"/>
                    </a:cxn>
                    <a:cxn ang="0">
                      <a:pos x="17" y="2"/>
                    </a:cxn>
                    <a:cxn ang="0">
                      <a:pos x="11" y="1"/>
                    </a:cxn>
                    <a:cxn ang="0">
                      <a:pos x="6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4" h="10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2" y="8"/>
                      </a:lnTo>
                      <a:lnTo>
                        <a:pt x="2" y="9"/>
                      </a:lnTo>
                      <a:lnTo>
                        <a:pt x="4" y="10"/>
                      </a:lnTo>
                      <a:lnTo>
                        <a:pt x="7" y="10"/>
                      </a:lnTo>
                      <a:lnTo>
                        <a:pt x="8" y="10"/>
                      </a:lnTo>
                      <a:lnTo>
                        <a:pt x="10" y="10"/>
                      </a:lnTo>
                      <a:lnTo>
                        <a:pt x="16" y="10"/>
                      </a:lnTo>
                      <a:lnTo>
                        <a:pt x="21" y="10"/>
                      </a:lnTo>
                      <a:lnTo>
                        <a:pt x="26" y="10"/>
                      </a:lnTo>
                      <a:lnTo>
                        <a:pt x="31" y="10"/>
                      </a:lnTo>
                      <a:lnTo>
                        <a:pt x="34" y="9"/>
                      </a:lnTo>
                      <a:lnTo>
                        <a:pt x="38" y="8"/>
                      </a:lnTo>
                      <a:lnTo>
                        <a:pt x="41" y="8"/>
                      </a:lnTo>
                      <a:lnTo>
                        <a:pt x="44" y="7"/>
                      </a:lnTo>
                      <a:lnTo>
                        <a:pt x="44" y="2"/>
                      </a:lnTo>
                      <a:lnTo>
                        <a:pt x="42" y="0"/>
                      </a:lnTo>
                      <a:lnTo>
                        <a:pt x="40" y="0"/>
                      </a:lnTo>
                      <a:lnTo>
                        <a:pt x="36" y="1"/>
                      </a:lnTo>
                      <a:lnTo>
                        <a:pt x="33" y="2"/>
                      </a:lnTo>
                      <a:lnTo>
                        <a:pt x="30" y="2"/>
                      </a:lnTo>
                      <a:lnTo>
                        <a:pt x="27" y="2"/>
                      </a:lnTo>
                      <a:lnTo>
                        <a:pt x="24" y="2"/>
                      </a:lnTo>
                      <a:lnTo>
                        <a:pt x="17" y="2"/>
                      </a:lnTo>
                      <a:lnTo>
                        <a:pt x="11" y="1"/>
                      </a:lnTo>
                      <a:lnTo>
                        <a:pt x="6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DD9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9" name="Freeform 252"/>
                <p:cNvSpPr>
                  <a:spLocks/>
                </p:cNvSpPr>
                <p:nvPr/>
              </p:nvSpPr>
              <p:spPr bwMode="auto">
                <a:xfrm>
                  <a:off x="7064376" y="3540126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4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4" y="8"/>
                    </a:cxn>
                    <a:cxn ang="0">
                      <a:pos x="6" y="8"/>
                    </a:cxn>
                    <a:cxn ang="0">
                      <a:pos x="7" y="9"/>
                    </a:cxn>
                    <a:cxn ang="0">
                      <a:pos x="9" y="9"/>
                    </a:cxn>
                    <a:cxn ang="0">
                      <a:pos x="14" y="9"/>
                    </a:cxn>
                    <a:cxn ang="0">
                      <a:pos x="20" y="9"/>
                    </a:cxn>
                    <a:cxn ang="0">
                      <a:pos x="24" y="9"/>
                    </a:cxn>
                    <a:cxn ang="0">
                      <a:pos x="29" y="9"/>
                    </a:cxn>
                    <a:cxn ang="0">
                      <a:pos x="32" y="8"/>
                    </a:cxn>
                    <a:cxn ang="0">
                      <a:pos x="35" y="7"/>
                    </a:cxn>
                    <a:cxn ang="0">
                      <a:pos x="38" y="7"/>
                    </a:cxn>
                    <a:cxn ang="0">
                      <a:pos x="40" y="6"/>
                    </a:cxn>
                    <a:cxn ang="0">
                      <a:pos x="40" y="2"/>
                    </a:cxn>
                    <a:cxn ang="0">
                      <a:pos x="39" y="0"/>
                    </a:cxn>
                    <a:cxn ang="0">
                      <a:pos x="37" y="0"/>
                    </a:cxn>
                    <a:cxn ang="0">
                      <a:pos x="34" y="1"/>
                    </a:cxn>
                    <a:cxn ang="0">
                      <a:pos x="31" y="1"/>
                    </a:cxn>
                    <a:cxn ang="0">
                      <a:pos x="28" y="1"/>
                    </a:cxn>
                    <a:cxn ang="0">
                      <a:pos x="25" y="1"/>
                    </a:cxn>
                    <a:cxn ang="0">
                      <a:pos x="22" y="1"/>
                    </a:cxn>
                    <a:cxn ang="0">
                      <a:pos x="15" y="1"/>
                    </a:cxn>
                    <a:cxn ang="0">
                      <a:pos x="10" y="0"/>
                    </a:cxn>
                    <a:cxn ang="0">
                      <a:pos x="6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0" h="9">
                      <a:moveTo>
                        <a:pt x="0" y="3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7" y="9"/>
                      </a:lnTo>
                      <a:lnTo>
                        <a:pt x="9" y="9"/>
                      </a:lnTo>
                      <a:lnTo>
                        <a:pt x="14" y="9"/>
                      </a:lnTo>
                      <a:lnTo>
                        <a:pt x="20" y="9"/>
                      </a:lnTo>
                      <a:lnTo>
                        <a:pt x="24" y="9"/>
                      </a:lnTo>
                      <a:lnTo>
                        <a:pt x="29" y="9"/>
                      </a:lnTo>
                      <a:lnTo>
                        <a:pt x="32" y="8"/>
                      </a:lnTo>
                      <a:lnTo>
                        <a:pt x="35" y="7"/>
                      </a:lnTo>
                      <a:lnTo>
                        <a:pt x="38" y="7"/>
                      </a:lnTo>
                      <a:lnTo>
                        <a:pt x="40" y="6"/>
                      </a:lnTo>
                      <a:lnTo>
                        <a:pt x="40" y="2"/>
                      </a:lnTo>
                      <a:lnTo>
                        <a:pt x="39" y="0"/>
                      </a:lnTo>
                      <a:lnTo>
                        <a:pt x="37" y="0"/>
                      </a:lnTo>
                      <a:lnTo>
                        <a:pt x="34" y="1"/>
                      </a:lnTo>
                      <a:lnTo>
                        <a:pt x="31" y="1"/>
                      </a:lnTo>
                      <a:lnTo>
                        <a:pt x="28" y="1"/>
                      </a:lnTo>
                      <a:lnTo>
                        <a:pt x="25" y="1"/>
                      </a:lnTo>
                      <a:lnTo>
                        <a:pt x="22" y="1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2A5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0" name="Freeform 253"/>
                <p:cNvSpPr>
                  <a:spLocks/>
                </p:cNvSpPr>
                <p:nvPr/>
              </p:nvSpPr>
              <p:spPr bwMode="auto">
                <a:xfrm>
                  <a:off x="7064376" y="3540126"/>
                  <a:ext cx="31750" cy="7938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6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1" y="8"/>
                    </a:cxn>
                    <a:cxn ang="0">
                      <a:pos x="4" y="8"/>
                    </a:cxn>
                    <a:cxn ang="0">
                      <a:pos x="6" y="8"/>
                    </a:cxn>
                    <a:cxn ang="0">
                      <a:pos x="7" y="9"/>
                    </a:cxn>
                    <a:cxn ang="0">
                      <a:pos x="9" y="9"/>
                    </a:cxn>
                    <a:cxn ang="0">
                      <a:pos x="14" y="9"/>
                    </a:cxn>
                    <a:cxn ang="0">
                      <a:pos x="19" y="9"/>
                    </a:cxn>
                    <a:cxn ang="0">
                      <a:pos x="23" y="9"/>
                    </a:cxn>
                    <a:cxn ang="0">
                      <a:pos x="28" y="9"/>
                    </a:cxn>
                    <a:cxn ang="0">
                      <a:pos x="30" y="8"/>
                    </a:cxn>
                    <a:cxn ang="0">
                      <a:pos x="34" y="7"/>
                    </a:cxn>
                    <a:cxn ang="0">
                      <a:pos x="36" y="7"/>
                    </a:cxn>
                    <a:cxn ang="0">
                      <a:pos x="39" y="6"/>
                    </a:cxn>
                    <a:cxn ang="0">
                      <a:pos x="39" y="2"/>
                    </a:cxn>
                    <a:cxn ang="0">
                      <a:pos x="37" y="1"/>
                    </a:cxn>
                    <a:cxn ang="0">
                      <a:pos x="35" y="0"/>
                    </a:cxn>
                    <a:cxn ang="0">
                      <a:pos x="31" y="1"/>
                    </a:cxn>
                    <a:cxn ang="0">
                      <a:pos x="29" y="2"/>
                    </a:cxn>
                    <a:cxn ang="0">
                      <a:pos x="27" y="2"/>
                    </a:cxn>
                    <a:cxn ang="0">
                      <a:pos x="24" y="2"/>
                    </a:cxn>
                    <a:cxn ang="0">
                      <a:pos x="21" y="2"/>
                    </a:cxn>
                    <a:cxn ang="0">
                      <a:pos x="14" y="2"/>
                    </a:cxn>
                    <a:cxn ang="0">
                      <a:pos x="9" y="1"/>
                    </a:cxn>
                    <a:cxn ang="0">
                      <a:pos x="5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9" h="9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7" y="9"/>
                      </a:lnTo>
                      <a:lnTo>
                        <a:pt x="9" y="9"/>
                      </a:lnTo>
                      <a:lnTo>
                        <a:pt x="14" y="9"/>
                      </a:lnTo>
                      <a:lnTo>
                        <a:pt x="19" y="9"/>
                      </a:lnTo>
                      <a:lnTo>
                        <a:pt x="23" y="9"/>
                      </a:lnTo>
                      <a:lnTo>
                        <a:pt x="28" y="9"/>
                      </a:lnTo>
                      <a:lnTo>
                        <a:pt x="30" y="8"/>
                      </a:lnTo>
                      <a:lnTo>
                        <a:pt x="34" y="7"/>
                      </a:lnTo>
                      <a:lnTo>
                        <a:pt x="36" y="7"/>
                      </a:lnTo>
                      <a:lnTo>
                        <a:pt x="39" y="6"/>
                      </a:lnTo>
                      <a:lnTo>
                        <a:pt x="39" y="2"/>
                      </a:lnTo>
                      <a:lnTo>
                        <a:pt x="37" y="1"/>
                      </a:lnTo>
                      <a:lnTo>
                        <a:pt x="35" y="0"/>
                      </a:lnTo>
                      <a:lnTo>
                        <a:pt x="31" y="1"/>
                      </a:lnTo>
                      <a:lnTo>
                        <a:pt x="29" y="2"/>
                      </a:lnTo>
                      <a:lnTo>
                        <a:pt x="27" y="2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4" y="2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8AA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1" name="Freeform 254"/>
                <p:cNvSpPr>
                  <a:spLocks/>
                </p:cNvSpPr>
                <p:nvPr/>
              </p:nvSpPr>
              <p:spPr bwMode="auto">
                <a:xfrm>
                  <a:off x="7065963" y="3541714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5"/>
                    </a:cxn>
                    <a:cxn ang="0">
                      <a:pos x="2" y="5"/>
                    </a:cxn>
                    <a:cxn ang="0">
                      <a:pos x="2" y="6"/>
                    </a:cxn>
                    <a:cxn ang="0">
                      <a:pos x="2" y="7"/>
                    </a:cxn>
                    <a:cxn ang="0">
                      <a:pos x="4" y="7"/>
                    </a:cxn>
                    <a:cxn ang="0">
                      <a:pos x="5" y="7"/>
                    </a:cxn>
                    <a:cxn ang="0">
                      <a:pos x="7" y="8"/>
                    </a:cxn>
                    <a:cxn ang="0">
                      <a:pos x="8" y="8"/>
                    </a:cxn>
                    <a:cxn ang="0">
                      <a:pos x="13" y="8"/>
                    </a:cxn>
                    <a:cxn ang="0">
                      <a:pos x="18" y="8"/>
                    </a:cxn>
                    <a:cxn ang="0">
                      <a:pos x="22" y="8"/>
                    </a:cxn>
                    <a:cxn ang="0">
                      <a:pos x="27" y="8"/>
                    </a:cxn>
                    <a:cxn ang="0">
                      <a:pos x="29" y="7"/>
                    </a:cxn>
                    <a:cxn ang="0">
                      <a:pos x="33" y="6"/>
                    </a:cxn>
                    <a:cxn ang="0">
                      <a:pos x="35" y="6"/>
                    </a:cxn>
                    <a:cxn ang="0">
                      <a:pos x="37" y="5"/>
                    </a:cxn>
                    <a:cxn ang="0">
                      <a:pos x="37" y="1"/>
                    </a:cxn>
                    <a:cxn ang="0">
                      <a:pos x="36" y="0"/>
                    </a:cxn>
                    <a:cxn ang="0">
                      <a:pos x="34" y="0"/>
                    </a:cxn>
                    <a:cxn ang="0">
                      <a:pos x="30" y="1"/>
                    </a:cxn>
                    <a:cxn ang="0">
                      <a:pos x="28" y="1"/>
                    </a:cxn>
                    <a:cxn ang="0">
                      <a:pos x="26" y="1"/>
                    </a:cxn>
                    <a:cxn ang="0">
                      <a:pos x="23" y="1"/>
                    </a:cxn>
                    <a:cxn ang="0">
                      <a:pos x="20" y="1"/>
                    </a:cxn>
                    <a:cxn ang="0">
                      <a:pos x="14" y="1"/>
                    </a:cxn>
                    <a:cxn ang="0">
                      <a:pos x="10" y="0"/>
                    </a:cxn>
                    <a:cxn ang="0">
                      <a:pos x="5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7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7" y="8"/>
                      </a:lnTo>
                      <a:lnTo>
                        <a:pt x="8" y="8"/>
                      </a:lnTo>
                      <a:lnTo>
                        <a:pt x="13" y="8"/>
                      </a:lnTo>
                      <a:lnTo>
                        <a:pt x="18" y="8"/>
                      </a:lnTo>
                      <a:lnTo>
                        <a:pt x="22" y="8"/>
                      </a:lnTo>
                      <a:lnTo>
                        <a:pt x="27" y="8"/>
                      </a:lnTo>
                      <a:lnTo>
                        <a:pt x="29" y="7"/>
                      </a:lnTo>
                      <a:lnTo>
                        <a:pt x="33" y="6"/>
                      </a:lnTo>
                      <a:lnTo>
                        <a:pt x="35" y="6"/>
                      </a:lnTo>
                      <a:lnTo>
                        <a:pt x="37" y="5"/>
                      </a:lnTo>
                      <a:lnTo>
                        <a:pt x="37" y="1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0" y="1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3" y="1"/>
                      </a:lnTo>
                      <a:lnTo>
                        <a:pt x="20" y="1"/>
                      </a:lnTo>
                      <a:lnTo>
                        <a:pt x="14" y="1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DB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2" name="Freeform 255"/>
                <p:cNvSpPr>
                  <a:spLocks/>
                </p:cNvSpPr>
                <p:nvPr/>
              </p:nvSpPr>
              <p:spPr bwMode="auto">
                <a:xfrm>
                  <a:off x="7065963" y="3541714"/>
                  <a:ext cx="28575" cy="635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1" y="7"/>
                    </a:cxn>
                    <a:cxn ang="0">
                      <a:pos x="3" y="7"/>
                    </a:cxn>
                    <a:cxn ang="0">
                      <a:pos x="4" y="7"/>
                    </a:cxn>
                    <a:cxn ang="0">
                      <a:pos x="6" y="8"/>
                    </a:cxn>
                    <a:cxn ang="0">
                      <a:pos x="8" y="8"/>
                    </a:cxn>
                    <a:cxn ang="0">
                      <a:pos x="12" y="8"/>
                    </a:cxn>
                    <a:cxn ang="0">
                      <a:pos x="16" y="8"/>
                    </a:cxn>
                    <a:cxn ang="0">
                      <a:pos x="20" y="8"/>
                    </a:cxn>
                    <a:cxn ang="0">
                      <a:pos x="24" y="8"/>
                    </a:cxn>
                    <a:cxn ang="0">
                      <a:pos x="26" y="7"/>
                    </a:cxn>
                    <a:cxn ang="0">
                      <a:pos x="30" y="6"/>
                    </a:cxn>
                    <a:cxn ang="0">
                      <a:pos x="32" y="6"/>
                    </a:cxn>
                    <a:cxn ang="0">
                      <a:pos x="34" y="5"/>
                    </a:cxn>
                    <a:cxn ang="0">
                      <a:pos x="34" y="2"/>
                    </a:cxn>
                    <a:cxn ang="0">
                      <a:pos x="33" y="1"/>
                    </a:cxn>
                    <a:cxn ang="0">
                      <a:pos x="31" y="0"/>
                    </a:cxn>
                    <a:cxn ang="0">
                      <a:pos x="28" y="1"/>
                    </a:cxn>
                    <a:cxn ang="0">
                      <a:pos x="26" y="2"/>
                    </a:cxn>
                    <a:cxn ang="0">
                      <a:pos x="24" y="2"/>
                    </a:cxn>
                    <a:cxn ang="0">
                      <a:pos x="21" y="2"/>
                    </a:cxn>
                    <a:cxn ang="0">
                      <a:pos x="18" y="2"/>
                    </a:cxn>
                    <a:cxn ang="0">
                      <a:pos x="12" y="2"/>
                    </a:cxn>
                    <a:cxn ang="0">
                      <a:pos x="8" y="1"/>
                    </a:cxn>
                    <a:cxn ang="0">
                      <a:pos x="4" y="2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4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6" y="8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16" y="8"/>
                      </a:lnTo>
                      <a:lnTo>
                        <a:pt x="20" y="8"/>
                      </a:lnTo>
                      <a:lnTo>
                        <a:pt x="24" y="8"/>
                      </a:lnTo>
                      <a:lnTo>
                        <a:pt x="26" y="7"/>
                      </a:lnTo>
                      <a:lnTo>
                        <a:pt x="30" y="6"/>
                      </a:lnTo>
                      <a:lnTo>
                        <a:pt x="32" y="6"/>
                      </a:lnTo>
                      <a:lnTo>
                        <a:pt x="34" y="5"/>
                      </a:lnTo>
                      <a:lnTo>
                        <a:pt x="34" y="2"/>
                      </a:lnTo>
                      <a:lnTo>
                        <a:pt x="33" y="1"/>
                      </a:lnTo>
                      <a:lnTo>
                        <a:pt x="31" y="0"/>
                      </a:lnTo>
                      <a:lnTo>
                        <a:pt x="28" y="1"/>
                      </a:lnTo>
                      <a:lnTo>
                        <a:pt x="26" y="2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8" y="2"/>
                      </a:lnTo>
                      <a:lnTo>
                        <a:pt x="12" y="2"/>
                      </a:lnTo>
                      <a:lnTo>
                        <a:pt x="8" y="1"/>
                      </a:lnTo>
                      <a:lnTo>
                        <a:pt x="4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2B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3" name="Freeform 256"/>
                <p:cNvSpPr>
                  <a:spLocks/>
                </p:cNvSpPr>
                <p:nvPr/>
              </p:nvSpPr>
              <p:spPr bwMode="auto">
                <a:xfrm>
                  <a:off x="7067551" y="3543301"/>
                  <a:ext cx="25400" cy="4763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3" y="6"/>
                    </a:cxn>
                    <a:cxn ang="0">
                      <a:pos x="4" y="6"/>
                    </a:cxn>
                    <a:cxn ang="0">
                      <a:pos x="7" y="7"/>
                    </a:cxn>
                    <a:cxn ang="0">
                      <a:pos x="8" y="7"/>
                    </a:cxn>
                    <a:cxn ang="0">
                      <a:pos x="11" y="7"/>
                    </a:cxn>
                    <a:cxn ang="0">
                      <a:pos x="16" y="7"/>
                    </a:cxn>
                    <a:cxn ang="0">
                      <a:pos x="19" y="7"/>
                    </a:cxn>
                    <a:cxn ang="0">
                      <a:pos x="23" y="6"/>
                    </a:cxn>
                    <a:cxn ang="0">
                      <a:pos x="25" y="6"/>
                    </a:cxn>
                    <a:cxn ang="0">
                      <a:pos x="27" y="5"/>
                    </a:cxn>
                    <a:cxn ang="0">
                      <a:pos x="30" y="5"/>
                    </a:cxn>
                    <a:cxn ang="0">
                      <a:pos x="32" y="5"/>
                    </a:cxn>
                    <a:cxn ang="0">
                      <a:pos x="32" y="1"/>
                    </a:cxn>
                    <a:cxn ang="0">
                      <a:pos x="31" y="0"/>
                    </a:cxn>
                    <a:cxn ang="0">
                      <a:pos x="29" y="0"/>
                    </a:cxn>
                    <a:cxn ang="0">
                      <a:pos x="26" y="1"/>
                    </a:cxn>
                    <a:cxn ang="0">
                      <a:pos x="24" y="1"/>
                    </a:cxn>
                    <a:cxn ang="0">
                      <a:pos x="22" y="1"/>
                    </a:cxn>
                    <a:cxn ang="0">
                      <a:pos x="20" y="1"/>
                    </a:cxn>
                    <a:cxn ang="0">
                      <a:pos x="17" y="1"/>
                    </a:cxn>
                    <a:cxn ang="0">
                      <a:pos x="12" y="1"/>
                    </a:cxn>
                    <a:cxn ang="0">
                      <a:pos x="8" y="0"/>
                    </a:cxn>
                    <a:cxn ang="0">
                      <a:pos x="4" y="1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2" h="7">
                      <a:moveTo>
                        <a:pt x="0" y="4"/>
                      </a:move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3" y="6"/>
                      </a:lnTo>
                      <a:lnTo>
                        <a:pt x="4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11" y="7"/>
                      </a:lnTo>
                      <a:lnTo>
                        <a:pt x="16" y="7"/>
                      </a:lnTo>
                      <a:lnTo>
                        <a:pt x="19" y="7"/>
                      </a:lnTo>
                      <a:lnTo>
                        <a:pt x="23" y="6"/>
                      </a:lnTo>
                      <a:lnTo>
                        <a:pt x="25" y="6"/>
                      </a:lnTo>
                      <a:lnTo>
                        <a:pt x="27" y="5"/>
                      </a:lnTo>
                      <a:lnTo>
                        <a:pt x="30" y="5"/>
                      </a:lnTo>
                      <a:lnTo>
                        <a:pt x="32" y="5"/>
                      </a:lnTo>
                      <a:lnTo>
                        <a:pt x="32" y="1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6" y="1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20" y="1"/>
                      </a:lnTo>
                      <a:lnTo>
                        <a:pt x="17" y="1"/>
                      </a:lnTo>
                      <a:lnTo>
                        <a:pt x="12" y="1"/>
                      </a:lnTo>
                      <a:lnTo>
                        <a:pt x="8" y="0"/>
                      </a:lnTo>
                      <a:lnTo>
                        <a:pt x="4" y="1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4B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4" name="Freeform 257"/>
                <p:cNvSpPr>
                  <a:spLocks/>
                </p:cNvSpPr>
                <p:nvPr/>
              </p:nvSpPr>
              <p:spPr bwMode="auto">
                <a:xfrm>
                  <a:off x="7067551" y="3543301"/>
                  <a:ext cx="23813" cy="4763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5"/>
                    </a:cxn>
                    <a:cxn ang="0">
                      <a:pos x="1" y="6"/>
                    </a:cxn>
                    <a:cxn ang="0">
                      <a:pos x="2" y="6"/>
                    </a:cxn>
                    <a:cxn ang="0">
                      <a:pos x="4" y="6"/>
                    </a:cxn>
                    <a:cxn ang="0">
                      <a:pos x="6" y="7"/>
                    </a:cxn>
                    <a:cxn ang="0">
                      <a:pos x="7" y="7"/>
                    </a:cxn>
                    <a:cxn ang="0">
                      <a:pos x="11" y="7"/>
                    </a:cxn>
                    <a:cxn ang="0">
                      <a:pos x="15" y="7"/>
                    </a:cxn>
                    <a:cxn ang="0">
                      <a:pos x="18" y="7"/>
                    </a:cxn>
                    <a:cxn ang="0">
                      <a:pos x="22" y="6"/>
                    </a:cxn>
                    <a:cxn ang="0">
                      <a:pos x="24" y="6"/>
                    </a:cxn>
                    <a:cxn ang="0">
                      <a:pos x="26" y="5"/>
                    </a:cxn>
                    <a:cxn ang="0">
                      <a:pos x="28" y="5"/>
                    </a:cxn>
                    <a:cxn ang="0">
                      <a:pos x="30" y="5"/>
                    </a:cxn>
                    <a:cxn ang="0">
                      <a:pos x="30" y="2"/>
                    </a:cxn>
                    <a:cxn ang="0">
                      <a:pos x="29" y="1"/>
                    </a:cxn>
                    <a:cxn ang="0">
                      <a:pos x="28" y="0"/>
                    </a:cxn>
                    <a:cxn ang="0">
                      <a:pos x="25" y="1"/>
                    </a:cxn>
                    <a:cxn ang="0">
                      <a:pos x="23" y="2"/>
                    </a:cxn>
                    <a:cxn ang="0">
                      <a:pos x="21" y="2"/>
                    </a:cxn>
                    <a:cxn ang="0">
                      <a:pos x="19" y="2"/>
                    </a:cxn>
                    <a:cxn ang="0">
                      <a:pos x="16" y="2"/>
                    </a:cxn>
                    <a:cxn ang="0">
                      <a:pos x="11" y="2"/>
                    </a:cxn>
                    <a:cxn ang="0">
                      <a:pos x="8" y="1"/>
                    </a:cxn>
                    <a:cxn ang="0">
                      <a:pos x="3" y="2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0" h="7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6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6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5" y="7"/>
                      </a:lnTo>
                      <a:lnTo>
                        <a:pt x="18" y="7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5"/>
                      </a:lnTo>
                      <a:lnTo>
                        <a:pt x="28" y="5"/>
                      </a:lnTo>
                      <a:lnTo>
                        <a:pt x="30" y="5"/>
                      </a:lnTo>
                      <a:lnTo>
                        <a:pt x="30" y="2"/>
                      </a:lnTo>
                      <a:lnTo>
                        <a:pt x="29" y="1"/>
                      </a:lnTo>
                      <a:lnTo>
                        <a:pt x="28" y="0"/>
                      </a:lnTo>
                      <a:lnTo>
                        <a:pt x="25" y="1"/>
                      </a:lnTo>
                      <a:lnTo>
                        <a:pt x="23" y="2"/>
                      </a:lnTo>
                      <a:lnTo>
                        <a:pt x="21" y="2"/>
                      </a:lnTo>
                      <a:lnTo>
                        <a:pt x="19" y="2"/>
                      </a:lnTo>
                      <a:lnTo>
                        <a:pt x="16" y="2"/>
                      </a:lnTo>
                      <a:lnTo>
                        <a:pt x="11" y="2"/>
                      </a:lnTo>
                      <a:lnTo>
                        <a:pt x="8" y="1"/>
                      </a:lnTo>
                      <a:lnTo>
                        <a:pt x="3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9C1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5" name="Freeform 258"/>
                <p:cNvSpPr>
                  <a:spLocks/>
                </p:cNvSpPr>
                <p:nvPr/>
              </p:nvSpPr>
              <p:spPr bwMode="auto">
                <a:xfrm>
                  <a:off x="7069138" y="3543301"/>
                  <a:ext cx="22225" cy="476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2" y="5"/>
                    </a:cxn>
                    <a:cxn ang="0">
                      <a:pos x="7" y="6"/>
                    </a:cxn>
                    <a:cxn ang="0">
                      <a:pos x="21" y="5"/>
                    </a:cxn>
                    <a:cxn ang="0">
                      <a:pos x="28" y="4"/>
                    </a:cxn>
                    <a:cxn ang="0">
                      <a:pos x="28" y="1"/>
                    </a:cxn>
                    <a:cxn ang="0">
                      <a:pos x="28" y="0"/>
                    </a:cxn>
                    <a:cxn ang="0">
                      <a:pos x="25" y="0"/>
                    </a:cxn>
                    <a:cxn ang="0">
                      <a:pos x="23" y="1"/>
                    </a:cxn>
                    <a:cxn ang="0">
                      <a:pos x="16" y="1"/>
                    </a:cxn>
                    <a:cxn ang="0">
                      <a:pos x="12" y="1"/>
                    </a:cxn>
                    <a:cxn ang="0">
                      <a:pos x="7" y="1"/>
                    </a:cxn>
                    <a:cxn ang="0">
                      <a:pos x="3" y="1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28" h="6">
                      <a:moveTo>
                        <a:pt x="0" y="3"/>
                      </a:moveTo>
                      <a:lnTo>
                        <a:pt x="2" y="5"/>
                      </a:lnTo>
                      <a:lnTo>
                        <a:pt x="7" y="6"/>
                      </a:lnTo>
                      <a:lnTo>
                        <a:pt x="21" y="5"/>
                      </a:lnTo>
                      <a:lnTo>
                        <a:pt x="28" y="4"/>
                      </a:lnTo>
                      <a:lnTo>
                        <a:pt x="28" y="1"/>
                      </a:lnTo>
                      <a:lnTo>
                        <a:pt x="28" y="0"/>
                      </a:lnTo>
                      <a:lnTo>
                        <a:pt x="25" y="0"/>
                      </a:lnTo>
                      <a:lnTo>
                        <a:pt x="23" y="1"/>
                      </a:lnTo>
                      <a:lnTo>
                        <a:pt x="16" y="1"/>
                      </a:lnTo>
                      <a:lnTo>
                        <a:pt x="12" y="1"/>
                      </a:lnTo>
                      <a:lnTo>
                        <a:pt x="7" y="1"/>
                      </a:lnTo>
                      <a:lnTo>
                        <a:pt x="3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C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6" name="Freeform 271"/>
                <p:cNvSpPr>
                  <a:spLocks/>
                </p:cNvSpPr>
                <p:nvPr/>
              </p:nvSpPr>
              <p:spPr bwMode="auto">
                <a:xfrm>
                  <a:off x="7024688" y="3735389"/>
                  <a:ext cx="100013" cy="17463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2" y="9"/>
                    </a:cxn>
                    <a:cxn ang="0">
                      <a:pos x="27" y="13"/>
                    </a:cxn>
                    <a:cxn ang="0">
                      <a:pos x="45" y="16"/>
                    </a:cxn>
                    <a:cxn ang="0">
                      <a:pos x="62" y="18"/>
                    </a:cxn>
                    <a:cxn ang="0">
                      <a:pos x="79" y="16"/>
                    </a:cxn>
                    <a:cxn ang="0">
                      <a:pos x="97" y="14"/>
                    </a:cxn>
                    <a:cxn ang="0">
                      <a:pos x="111" y="8"/>
                    </a:cxn>
                    <a:cxn ang="0">
                      <a:pos x="125" y="0"/>
                    </a:cxn>
                    <a:cxn ang="0">
                      <a:pos x="117" y="8"/>
                    </a:cxn>
                    <a:cxn ang="0">
                      <a:pos x="107" y="14"/>
                    </a:cxn>
                    <a:cxn ang="0">
                      <a:pos x="95" y="19"/>
                    </a:cxn>
                    <a:cxn ang="0">
                      <a:pos x="82" y="21"/>
                    </a:cxn>
                    <a:cxn ang="0">
                      <a:pos x="68" y="22"/>
                    </a:cxn>
                    <a:cxn ang="0">
                      <a:pos x="52" y="22"/>
                    </a:cxn>
                    <a:cxn ang="0">
                      <a:pos x="35" y="20"/>
                    </a:cxn>
                    <a:cxn ang="0">
                      <a:pos x="17" y="16"/>
                    </a:cxn>
                    <a:cxn ang="0">
                      <a:pos x="3" y="8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125" h="22">
                      <a:moveTo>
                        <a:pt x="0" y="4"/>
                      </a:moveTo>
                      <a:lnTo>
                        <a:pt x="12" y="9"/>
                      </a:lnTo>
                      <a:lnTo>
                        <a:pt x="27" y="13"/>
                      </a:lnTo>
                      <a:lnTo>
                        <a:pt x="45" y="16"/>
                      </a:lnTo>
                      <a:lnTo>
                        <a:pt x="62" y="18"/>
                      </a:lnTo>
                      <a:lnTo>
                        <a:pt x="79" y="16"/>
                      </a:lnTo>
                      <a:lnTo>
                        <a:pt x="97" y="14"/>
                      </a:lnTo>
                      <a:lnTo>
                        <a:pt x="111" y="8"/>
                      </a:lnTo>
                      <a:lnTo>
                        <a:pt x="125" y="0"/>
                      </a:lnTo>
                      <a:lnTo>
                        <a:pt x="117" y="8"/>
                      </a:lnTo>
                      <a:lnTo>
                        <a:pt x="107" y="14"/>
                      </a:lnTo>
                      <a:lnTo>
                        <a:pt x="95" y="19"/>
                      </a:lnTo>
                      <a:lnTo>
                        <a:pt x="82" y="21"/>
                      </a:lnTo>
                      <a:lnTo>
                        <a:pt x="68" y="22"/>
                      </a:lnTo>
                      <a:lnTo>
                        <a:pt x="52" y="22"/>
                      </a:lnTo>
                      <a:lnTo>
                        <a:pt x="35" y="20"/>
                      </a:lnTo>
                      <a:lnTo>
                        <a:pt x="17" y="16"/>
                      </a:lnTo>
                      <a:lnTo>
                        <a:pt x="3" y="8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335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7" name="Freeform 273"/>
                <p:cNvSpPr>
                  <a:spLocks/>
                </p:cNvSpPr>
                <p:nvPr/>
              </p:nvSpPr>
              <p:spPr bwMode="auto">
                <a:xfrm>
                  <a:off x="7054851" y="3562351"/>
                  <a:ext cx="47625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0"/>
                    </a:cxn>
                    <a:cxn ang="0">
                      <a:pos x="15" y="2"/>
                    </a:cxn>
                    <a:cxn ang="0">
                      <a:pos x="23" y="2"/>
                    </a:cxn>
                    <a:cxn ang="0">
                      <a:pos x="30" y="2"/>
                    </a:cxn>
                    <a:cxn ang="0">
                      <a:pos x="36" y="3"/>
                    </a:cxn>
                    <a:cxn ang="0">
                      <a:pos x="45" y="2"/>
                    </a:cxn>
                    <a:cxn ang="0">
                      <a:pos x="51" y="2"/>
                    </a:cxn>
                    <a:cxn ang="0">
                      <a:pos x="60" y="0"/>
                    </a:cxn>
                    <a:cxn ang="0">
                      <a:pos x="49" y="5"/>
                    </a:cxn>
                    <a:cxn ang="0">
                      <a:pos x="40" y="7"/>
                    </a:cxn>
                    <a:cxn ang="0">
                      <a:pos x="32" y="8"/>
                    </a:cxn>
                    <a:cxn ang="0">
                      <a:pos x="26" y="8"/>
                    </a:cxn>
                    <a:cxn ang="0">
                      <a:pos x="19" y="7"/>
                    </a:cxn>
                    <a:cxn ang="0">
                      <a:pos x="13" y="5"/>
                    </a:cxn>
                    <a:cxn ang="0">
                      <a:pos x="7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" h="8">
                      <a:moveTo>
                        <a:pt x="0" y="0"/>
                      </a:moveTo>
                      <a:lnTo>
                        <a:pt x="8" y="0"/>
                      </a:lnTo>
                      <a:lnTo>
                        <a:pt x="15" y="2"/>
                      </a:lnTo>
                      <a:lnTo>
                        <a:pt x="23" y="2"/>
                      </a:lnTo>
                      <a:lnTo>
                        <a:pt x="30" y="2"/>
                      </a:lnTo>
                      <a:lnTo>
                        <a:pt x="36" y="3"/>
                      </a:lnTo>
                      <a:lnTo>
                        <a:pt x="45" y="2"/>
                      </a:lnTo>
                      <a:lnTo>
                        <a:pt x="51" y="2"/>
                      </a:lnTo>
                      <a:lnTo>
                        <a:pt x="60" y="0"/>
                      </a:lnTo>
                      <a:lnTo>
                        <a:pt x="49" y="5"/>
                      </a:lnTo>
                      <a:lnTo>
                        <a:pt x="40" y="7"/>
                      </a:lnTo>
                      <a:lnTo>
                        <a:pt x="32" y="8"/>
                      </a:lnTo>
                      <a:lnTo>
                        <a:pt x="26" y="8"/>
                      </a:lnTo>
                      <a:lnTo>
                        <a:pt x="19" y="7"/>
                      </a:lnTo>
                      <a:lnTo>
                        <a:pt x="13" y="5"/>
                      </a:lnTo>
                      <a:lnTo>
                        <a:pt x="7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335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8" name="Freeform 274"/>
                <p:cNvSpPr>
                  <a:spLocks/>
                </p:cNvSpPr>
                <p:nvPr/>
              </p:nvSpPr>
              <p:spPr bwMode="auto">
                <a:xfrm>
                  <a:off x="7067551" y="3508376"/>
                  <a:ext cx="20638" cy="15875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7" y="2"/>
                    </a:cxn>
                    <a:cxn ang="0">
                      <a:pos x="22" y="4"/>
                    </a:cxn>
                    <a:cxn ang="0">
                      <a:pos x="24" y="6"/>
                    </a:cxn>
                    <a:cxn ang="0">
                      <a:pos x="25" y="11"/>
                    </a:cxn>
                    <a:cxn ang="0">
                      <a:pos x="24" y="14"/>
                    </a:cxn>
                    <a:cxn ang="0">
                      <a:pos x="22" y="17"/>
                    </a:cxn>
                    <a:cxn ang="0">
                      <a:pos x="17" y="19"/>
                    </a:cxn>
                    <a:cxn ang="0">
                      <a:pos x="12" y="20"/>
                    </a:cxn>
                    <a:cxn ang="0">
                      <a:pos x="8" y="19"/>
                    </a:cxn>
                    <a:cxn ang="0">
                      <a:pos x="3" y="17"/>
                    </a:cxn>
                    <a:cxn ang="0">
                      <a:pos x="1" y="14"/>
                    </a:cxn>
                    <a:cxn ang="0">
                      <a:pos x="0" y="11"/>
                    </a:cxn>
                    <a:cxn ang="0">
                      <a:pos x="1" y="6"/>
                    </a:cxn>
                    <a:cxn ang="0">
                      <a:pos x="3" y="4"/>
                    </a:cxn>
                    <a:cxn ang="0">
                      <a:pos x="8" y="2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25" h="20">
                      <a:moveTo>
                        <a:pt x="12" y="0"/>
                      </a:moveTo>
                      <a:lnTo>
                        <a:pt x="17" y="2"/>
                      </a:lnTo>
                      <a:lnTo>
                        <a:pt x="22" y="4"/>
                      </a:lnTo>
                      <a:lnTo>
                        <a:pt x="24" y="6"/>
                      </a:lnTo>
                      <a:lnTo>
                        <a:pt x="25" y="11"/>
                      </a:lnTo>
                      <a:lnTo>
                        <a:pt x="24" y="14"/>
                      </a:lnTo>
                      <a:lnTo>
                        <a:pt x="22" y="17"/>
                      </a:lnTo>
                      <a:lnTo>
                        <a:pt x="17" y="19"/>
                      </a:lnTo>
                      <a:lnTo>
                        <a:pt x="12" y="20"/>
                      </a:lnTo>
                      <a:lnTo>
                        <a:pt x="8" y="19"/>
                      </a:lnTo>
                      <a:lnTo>
                        <a:pt x="3" y="17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D18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72" name="Group 553"/>
            <p:cNvGrpSpPr/>
            <p:nvPr/>
          </p:nvGrpSpPr>
          <p:grpSpPr>
            <a:xfrm>
              <a:off x="7017405" y="1117921"/>
              <a:ext cx="185722" cy="401896"/>
              <a:chOff x="6424613" y="3952876"/>
              <a:chExt cx="127000" cy="231775"/>
            </a:xfrm>
          </p:grpSpPr>
          <p:sp>
            <p:nvSpPr>
              <p:cNvPr id="573" name="Freeform 514"/>
              <p:cNvSpPr>
                <a:spLocks/>
              </p:cNvSpPr>
              <p:nvPr/>
            </p:nvSpPr>
            <p:spPr bwMode="auto">
              <a:xfrm>
                <a:off x="6424613" y="3952876"/>
                <a:ext cx="127000" cy="231775"/>
              </a:xfrm>
              <a:custGeom>
                <a:avLst/>
                <a:gdLst/>
                <a:ahLst/>
                <a:cxnLst>
                  <a:cxn ang="0">
                    <a:pos x="33" y="40"/>
                  </a:cxn>
                  <a:cxn ang="0">
                    <a:pos x="23" y="57"/>
                  </a:cxn>
                  <a:cxn ang="0">
                    <a:pos x="37" y="72"/>
                  </a:cxn>
                  <a:cxn ang="0">
                    <a:pos x="53" y="103"/>
                  </a:cxn>
                  <a:cxn ang="0">
                    <a:pos x="42" y="140"/>
                  </a:cxn>
                  <a:cxn ang="0">
                    <a:pos x="24" y="167"/>
                  </a:cxn>
                  <a:cxn ang="0">
                    <a:pos x="17" y="182"/>
                  </a:cxn>
                  <a:cxn ang="0">
                    <a:pos x="23" y="196"/>
                  </a:cxn>
                  <a:cxn ang="0">
                    <a:pos x="3" y="207"/>
                  </a:cxn>
                  <a:cxn ang="0">
                    <a:pos x="4" y="230"/>
                  </a:cxn>
                  <a:cxn ang="0">
                    <a:pos x="0" y="249"/>
                  </a:cxn>
                  <a:cxn ang="0">
                    <a:pos x="17" y="276"/>
                  </a:cxn>
                  <a:cxn ang="0">
                    <a:pos x="56" y="289"/>
                  </a:cxn>
                  <a:cxn ang="0">
                    <a:pos x="99" y="290"/>
                  </a:cxn>
                  <a:cxn ang="0">
                    <a:pos x="141" y="278"/>
                  </a:cxn>
                  <a:cxn ang="0">
                    <a:pos x="161" y="250"/>
                  </a:cxn>
                  <a:cxn ang="0">
                    <a:pos x="156" y="226"/>
                  </a:cxn>
                  <a:cxn ang="0">
                    <a:pos x="149" y="205"/>
                  </a:cxn>
                  <a:cxn ang="0">
                    <a:pos x="143" y="183"/>
                  </a:cxn>
                  <a:cxn ang="0">
                    <a:pos x="139" y="170"/>
                  </a:cxn>
                  <a:cxn ang="0">
                    <a:pos x="120" y="140"/>
                  </a:cxn>
                  <a:cxn ang="0">
                    <a:pos x="111" y="106"/>
                  </a:cxn>
                  <a:cxn ang="0">
                    <a:pos x="121" y="76"/>
                  </a:cxn>
                  <a:cxn ang="0">
                    <a:pos x="136" y="62"/>
                  </a:cxn>
                  <a:cxn ang="0">
                    <a:pos x="136" y="50"/>
                  </a:cxn>
                  <a:cxn ang="0">
                    <a:pos x="117" y="39"/>
                  </a:cxn>
                  <a:cxn ang="0">
                    <a:pos x="120" y="20"/>
                  </a:cxn>
                  <a:cxn ang="0">
                    <a:pos x="111" y="9"/>
                  </a:cxn>
                  <a:cxn ang="0">
                    <a:pos x="98" y="2"/>
                  </a:cxn>
                  <a:cxn ang="0">
                    <a:pos x="80" y="0"/>
                  </a:cxn>
                  <a:cxn ang="0">
                    <a:pos x="65" y="2"/>
                  </a:cxn>
                  <a:cxn ang="0">
                    <a:pos x="54" y="9"/>
                  </a:cxn>
                  <a:cxn ang="0">
                    <a:pos x="47" y="20"/>
                  </a:cxn>
                  <a:cxn ang="0">
                    <a:pos x="48" y="35"/>
                  </a:cxn>
                </a:cxnLst>
                <a:rect l="0" t="0" r="r" b="b"/>
                <a:pathLst>
                  <a:path w="161" h="291">
                    <a:moveTo>
                      <a:pt x="48" y="35"/>
                    </a:moveTo>
                    <a:lnTo>
                      <a:pt x="33" y="40"/>
                    </a:lnTo>
                    <a:lnTo>
                      <a:pt x="25" y="49"/>
                    </a:lnTo>
                    <a:lnTo>
                      <a:pt x="23" y="57"/>
                    </a:lnTo>
                    <a:lnTo>
                      <a:pt x="26" y="65"/>
                    </a:lnTo>
                    <a:lnTo>
                      <a:pt x="37" y="72"/>
                    </a:lnTo>
                    <a:lnTo>
                      <a:pt x="56" y="79"/>
                    </a:lnTo>
                    <a:lnTo>
                      <a:pt x="53" y="103"/>
                    </a:lnTo>
                    <a:lnTo>
                      <a:pt x="48" y="122"/>
                    </a:lnTo>
                    <a:lnTo>
                      <a:pt x="42" y="140"/>
                    </a:lnTo>
                    <a:lnTo>
                      <a:pt x="32" y="162"/>
                    </a:lnTo>
                    <a:lnTo>
                      <a:pt x="24" y="167"/>
                    </a:lnTo>
                    <a:lnTo>
                      <a:pt x="18" y="173"/>
                    </a:lnTo>
                    <a:lnTo>
                      <a:pt x="17" y="182"/>
                    </a:lnTo>
                    <a:lnTo>
                      <a:pt x="23" y="191"/>
                    </a:lnTo>
                    <a:lnTo>
                      <a:pt x="23" y="196"/>
                    </a:lnTo>
                    <a:lnTo>
                      <a:pt x="9" y="200"/>
                    </a:lnTo>
                    <a:lnTo>
                      <a:pt x="3" y="207"/>
                    </a:lnTo>
                    <a:lnTo>
                      <a:pt x="2" y="218"/>
                    </a:lnTo>
                    <a:lnTo>
                      <a:pt x="4" y="230"/>
                    </a:lnTo>
                    <a:lnTo>
                      <a:pt x="7" y="241"/>
                    </a:lnTo>
                    <a:lnTo>
                      <a:pt x="0" y="249"/>
                    </a:lnTo>
                    <a:lnTo>
                      <a:pt x="0" y="268"/>
                    </a:lnTo>
                    <a:lnTo>
                      <a:pt x="17" y="276"/>
                    </a:lnTo>
                    <a:lnTo>
                      <a:pt x="35" y="283"/>
                    </a:lnTo>
                    <a:lnTo>
                      <a:pt x="56" y="289"/>
                    </a:lnTo>
                    <a:lnTo>
                      <a:pt x="77" y="291"/>
                    </a:lnTo>
                    <a:lnTo>
                      <a:pt x="99" y="290"/>
                    </a:lnTo>
                    <a:lnTo>
                      <a:pt x="120" y="287"/>
                    </a:lnTo>
                    <a:lnTo>
                      <a:pt x="141" y="278"/>
                    </a:lnTo>
                    <a:lnTo>
                      <a:pt x="161" y="265"/>
                    </a:lnTo>
                    <a:lnTo>
                      <a:pt x="161" y="250"/>
                    </a:lnTo>
                    <a:lnTo>
                      <a:pt x="154" y="241"/>
                    </a:lnTo>
                    <a:lnTo>
                      <a:pt x="156" y="226"/>
                    </a:lnTo>
                    <a:lnTo>
                      <a:pt x="155" y="214"/>
                    </a:lnTo>
                    <a:lnTo>
                      <a:pt x="149" y="205"/>
                    </a:lnTo>
                    <a:lnTo>
                      <a:pt x="138" y="195"/>
                    </a:lnTo>
                    <a:lnTo>
                      <a:pt x="143" y="183"/>
                    </a:lnTo>
                    <a:lnTo>
                      <a:pt x="143" y="176"/>
                    </a:lnTo>
                    <a:lnTo>
                      <a:pt x="139" y="170"/>
                    </a:lnTo>
                    <a:lnTo>
                      <a:pt x="130" y="163"/>
                    </a:lnTo>
                    <a:lnTo>
                      <a:pt x="120" y="140"/>
                    </a:lnTo>
                    <a:lnTo>
                      <a:pt x="114" y="123"/>
                    </a:lnTo>
                    <a:lnTo>
                      <a:pt x="111" y="106"/>
                    </a:lnTo>
                    <a:lnTo>
                      <a:pt x="111" y="80"/>
                    </a:lnTo>
                    <a:lnTo>
                      <a:pt x="121" y="76"/>
                    </a:lnTo>
                    <a:lnTo>
                      <a:pt x="129" y="69"/>
                    </a:lnTo>
                    <a:lnTo>
                      <a:pt x="136" y="62"/>
                    </a:lnTo>
                    <a:lnTo>
                      <a:pt x="139" y="56"/>
                    </a:lnTo>
                    <a:lnTo>
                      <a:pt x="136" y="50"/>
                    </a:lnTo>
                    <a:lnTo>
                      <a:pt x="125" y="45"/>
                    </a:lnTo>
                    <a:lnTo>
                      <a:pt x="117" y="39"/>
                    </a:lnTo>
                    <a:lnTo>
                      <a:pt x="120" y="30"/>
                    </a:lnTo>
                    <a:lnTo>
                      <a:pt x="120" y="20"/>
                    </a:lnTo>
                    <a:lnTo>
                      <a:pt x="116" y="14"/>
                    </a:lnTo>
                    <a:lnTo>
                      <a:pt x="111" y="9"/>
                    </a:lnTo>
                    <a:lnTo>
                      <a:pt x="106" y="4"/>
                    </a:lnTo>
                    <a:lnTo>
                      <a:pt x="98" y="2"/>
                    </a:lnTo>
                    <a:lnTo>
                      <a:pt x="90" y="0"/>
                    </a:lnTo>
                    <a:lnTo>
                      <a:pt x="80" y="0"/>
                    </a:lnTo>
                    <a:lnTo>
                      <a:pt x="72" y="1"/>
                    </a:lnTo>
                    <a:lnTo>
                      <a:pt x="65" y="2"/>
                    </a:lnTo>
                    <a:lnTo>
                      <a:pt x="60" y="5"/>
                    </a:lnTo>
                    <a:lnTo>
                      <a:pt x="54" y="9"/>
                    </a:lnTo>
                    <a:lnTo>
                      <a:pt x="49" y="15"/>
                    </a:lnTo>
                    <a:lnTo>
                      <a:pt x="47" y="20"/>
                    </a:lnTo>
                    <a:lnTo>
                      <a:pt x="47" y="27"/>
                    </a:lnTo>
                    <a:lnTo>
                      <a:pt x="48" y="35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Freeform 515"/>
              <p:cNvSpPr>
                <a:spLocks/>
              </p:cNvSpPr>
              <p:nvPr/>
            </p:nvSpPr>
            <p:spPr bwMode="auto">
              <a:xfrm>
                <a:off x="6462713" y="3984626"/>
                <a:ext cx="53975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8"/>
                  </a:cxn>
                  <a:cxn ang="0">
                    <a:pos x="35" y="10"/>
                  </a:cxn>
                  <a:cxn ang="0">
                    <a:pos x="59" y="8"/>
                  </a:cxn>
                  <a:cxn ang="0">
                    <a:pos x="66" y="2"/>
                  </a:cxn>
                  <a:cxn ang="0">
                    <a:pos x="68" y="8"/>
                  </a:cxn>
                  <a:cxn ang="0">
                    <a:pos x="55" y="13"/>
                  </a:cxn>
                  <a:cxn ang="0">
                    <a:pos x="14" y="13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68" h="13">
                    <a:moveTo>
                      <a:pt x="0" y="0"/>
                    </a:moveTo>
                    <a:lnTo>
                      <a:pt x="9" y="8"/>
                    </a:lnTo>
                    <a:lnTo>
                      <a:pt x="35" y="10"/>
                    </a:lnTo>
                    <a:lnTo>
                      <a:pt x="59" y="8"/>
                    </a:lnTo>
                    <a:lnTo>
                      <a:pt x="66" y="2"/>
                    </a:lnTo>
                    <a:lnTo>
                      <a:pt x="68" y="8"/>
                    </a:lnTo>
                    <a:lnTo>
                      <a:pt x="55" y="13"/>
                    </a:lnTo>
                    <a:lnTo>
                      <a:pt x="14" y="13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Freeform 516"/>
              <p:cNvSpPr>
                <a:spLocks/>
              </p:cNvSpPr>
              <p:nvPr/>
            </p:nvSpPr>
            <p:spPr bwMode="auto">
              <a:xfrm>
                <a:off x="6445250" y="3986213"/>
                <a:ext cx="87313" cy="2540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" y="7"/>
                  </a:cxn>
                  <a:cxn ang="0">
                    <a:pos x="0" y="14"/>
                  </a:cxn>
                  <a:cxn ang="0">
                    <a:pos x="6" y="21"/>
                  </a:cxn>
                  <a:cxn ang="0">
                    <a:pos x="16" y="27"/>
                  </a:cxn>
                  <a:cxn ang="0">
                    <a:pos x="27" y="29"/>
                  </a:cxn>
                  <a:cxn ang="0">
                    <a:pos x="37" y="30"/>
                  </a:cxn>
                  <a:cxn ang="0">
                    <a:pos x="46" y="31"/>
                  </a:cxn>
                  <a:cxn ang="0">
                    <a:pos x="55" y="33"/>
                  </a:cxn>
                  <a:cxn ang="0">
                    <a:pos x="66" y="33"/>
                  </a:cxn>
                  <a:cxn ang="0">
                    <a:pos x="75" y="33"/>
                  </a:cxn>
                  <a:cxn ang="0">
                    <a:pos x="84" y="31"/>
                  </a:cxn>
                  <a:cxn ang="0">
                    <a:pos x="95" y="30"/>
                  </a:cxn>
                  <a:cxn ang="0">
                    <a:pos x="107" y="25"/>
                  </a:cxn>
                  <a:cxn ang="0">
                    <a:pos x="111" y="15"/>
                  </a:cxn>
                  <a:cxn ang="0">
                    <a:pos x="106" y="7"/>
                  </a:cxn>
                  <a:cxn ang="0">
                    <a:pos x="92" y="1"/>
                  </a:cxn>
                  <a:cxn ang="0">
                    <a:pos x="85" y="12"/>
                  </a:cxn>
                  <a:cxn ang="0">
                    <a:pos x="77" y="13"/>
                  </a:cxn>
                  <a:cxn ang="0">
                    <a:pos x="70" y="13"/>
                  </a:cxn>
                  <a:cxn ang="0">
                    <a:pos x="62" y="14"/>
                  </a:cxn>
                  <a:cxn ang="0">
                    <a:pos x="55" y="14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4" y="13"/>
                  </a:cxn>
                  <a:cxn ang="0">
                    <a:pos x="26" y="12"/>
                  </a:cxn>
                  <a:cxn ang="0">
                    <a:pos x="16" y="6"/>
                  </a:cxn>
                  <a:cxn ang="0">
                    <a:pos x="12" y="0"/>
                  </a:cxn>
                </a:cxnLst>
                <a:rect l="0" t="0" r="r" b="b"/>
                <a:pathLst>
                  <a:path w="111" h="33">
                    <a:moveTo>
                      <a:pt x="12" y="0"/>
                    </a:moveTo>
                    <a:lnTo>
                      <a:pt x="1" y="7"/>
                    </a:lnTo>
                    <a:lnTo>
                      <a:pt x="0" y="14"/>
                    </a:lnTo>
                    <a:lnTo>
                      <a:pt x="6" y="21"/>
                    </a:lnTo>
                    <a:lnTo>
                      <a:pt x="16" y="27"/>
                    </a:lnTo>
                    <a:lnTo>
                      <a:pt x="27" y="29"/>
                    </a:lnTo>
                    <a:lnTo>
                      <a:pt x="37" y="30"/>
                    </a:lnTo>
                    <a:lnTo>
                      <a:pt x="46" y="31"/>
                    </a:lnTo>
                    <a:lnTo>
                      <a:pt x="55" y="33"/>
                    </a:lnTo>
                    <a:lnTo>
                      <a:pt x="66" y="33"/>
                    </a:lnTo>
                    <a:lnTo>
                      <a:pt x="75" y="33"/>
                    </a:lnTo>
                    <a:lnTo>
                      <a:pt x="84" y="31"/>
                    </a:lnTo>
                    <a:lnTo>
                      <a:pt x="95" y="30"/>
                    </a:lnTo>
                    <a:lnTo>
                      <a:pt x="107" y="25"/>
                    </a:lnTo>
                    <a:lnTo>
                      <a:pt x="111" y="15"/>
                    </a:lnTo>
                    <a:lnTo>
                      <a:pt x="106" y="7"/>
                    </a:lnTo>
                    <a:lnTo>
                      <a:pt x="92" y="1"/>
                    </a:lnTo>
                    <a:lnTo>
                      <a:pt x="85" y="12"/>
                    </a:lnTo>
                    <a:lnTo>
                      <a:pt x="77" y="13"/>
                    </a:lnTo>
                    <a:lnTo>
                      <a:pt x="70" y="13"/>
                    </a:lnTo>
                    <a:lnTo>
                      <a:pt x="62" y="14"/>
                    </a:lnTo>
                    <a:lnTo>
                      <a:pt x="55" y="14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4" y="13"/>
                    </a:lnTo>
                    <a:lnTo>
                      <a:pt x="26" y="12"/>
                    </a:lnTo>
                    <a:lnTo>
                      <a:pt x="16" y="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Freeform 517"/>
              <p:cNvSpPr>
                <a:spLocks/>
              </p:cNvSpPr>
              <p:nvPr/>
            </p:nvSpPr>
            <p:spPr bwMode="auto">
              <a:xfrm>
                <a:off x="6448425" y="4022726"/>
                <a:ext cx="77788" cy="79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5" y="50"/>
                  </a:cxn>
                  <a:cxn ang="0">
                    <a:pos x="0" y="81"/>
                  </a:cxn>
                  <a:cxn ang="0">
                    <a:pos x="18" y="94"/>
                  </a:cxn>
                  <a:cxn ang="0">
                    <a:pos x="48" y="101"/>
                  </a:cxn>
                  <a:cxn ang="0">
                    <a:pos x="79" y="98"/>
                  </a:cxn>
                  <a:cxn ang="0">
                    <a:pos x="98" y="86"/>
                  </a:cxn>
                  <a:cxn ang="0">
                    <a:pos x="86" y="52"/>
                  </a:cxn>
                  <a:cxn ang="0">
                    <a:pos x="79" y="0"/>
                  </a:cxn>
                  <a:cxn ang="0">
                    <a:pos x="53" y="10"/>
                  </a:cxn>
                  <a:cxn ang="0">
                    <a:pos x="27" y="0"/>
                  </a:cxn>
                </a:cxnLst>
                <a:rect l="0" t="0" r="r" b="b"/>
                <a:pathLst>
                  <a:path w="98" h="101">
                    <a:moveTo>
                      <a:pt x="27" y="0"/>
                    </a:moveTo>
                    <a:lnTo>
                      <a:pt x="15" y="50"/>
                    </a:lnTo>
                    <a:lnTo>
                      <a:pt x="0" y="81"/>
                    </a:lnTo>
                    <a:lnTo>
                      <a:pt x="18" y="94"/>
                    </a:lnTo>
                    <a:lnTo>
                      <a:pt x="48" y="101"/>
                    </a:lnTo>
                    <a:lnTo>
                      <a:pt x="79" y="98"/>
                    </a:lnTo>
                    <a:lnTo>
                      <a:pt x="98" y="86"/>
                    </a:lnTo>
                    <a:lnTo>
                      <a:pt x="86" y="52"/>
                    </a:lnTo>
                    <a:lnTo>
                      <a:pt x="79" y="0"/>
                    </a:lnTo>
                    <a:lnTo>
                      <a:pt x="53" y="1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Freeform 518"/>
              <p:cNvSpPr>
                <a:spLocks/>
              </p:cNvSpPr>
              <p:nvPr/>
            </p:nvSpPr>
            <p:spPr bwMode="auto">
              <a:xfrm>
                <a:off x="6448425" y="4027488"/>
                <a:ext cx="77788" cy="7461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4" y="12"/>
                  </a:cxn>
                  <a:cxn ang="0">
                    <a:pos x="20" y="23"/>
                  </a:cxn>
                  <a:cxn ang="0">
                    <a:pos x="17" y="35"/>
                  </a:cxn>
                  <a:cxn ang="0">
                    <a:pos x="15" y="46"/>
                  </a:cxn>
                  <a:cxn ang="0">
                    <a:pos x="11" y="54"/>
                  </a:cxn>
                  <a:cxn ang="0">
                    <a:pos x="8" y="61"/>
                  </a:cxn>
                  <a:cxn ang="0">
                    <a:pos x="3" y="68"/>
                  </a:cxn>
                  <a:cxn ang="0">
                    <a:pos x="0" y="76"/>
                  </a:cxn>
                  <a:cxn ang="0">
                    <a:pos x="4" y="78"/>
                  </a:cxn>
                  <a:cxn ang="0">
                    <a:pos x="9" y="82"/>
                  </a:cxn>
                  <a:cxn ang="0">
                    <a:pos x="13" y="85"/>
                  </a:cxn>
                  <a:cxn ang="0">
                    <a:pos x="18" y="88"/>
                  </a:cxn>
                  <a:cxn ang="0">
                    <a:pos x="26" y="89"/>
                  </a:cxn>
                  <a:cxn ang="0">
                    <a:pos x="33" y="91"/>
                  </a:cxn>
                  <a:cxn ang="0">
                    <a:pos x="40" y="92"/>
                  </a:cxn>
                  <a:cxn ang="0">
                    <a:pos x="48" y="95"/>
                  </a:cxn>
                  <a:cxn ang="0">
                    <a:pos x="56" y="93"/>
                  </a:cxn>
                  <a:cxn ang="0">
                    <a:pos x="64" y="93"/>
                  </a:cxn>
                  <a:cxn ang="0">
                    <a:pos x="71" y="93"/>
                  </a:cxn>
                  <a:cxn ang="0">
                    <a:pos x="79" y="92"/>
                  </a:cxn>
                  <a:cxn ang="0">
                    <a:pos x="83" y="89"/>
                  </a:cxn>
                  <a:cxn ang="0">
                    <a:pos x="87" y="85"/>
                  </a:cxn>
                  <a:cxn ang="0">
                    <a:pos x="93" y="83"/>
                  </a:cxn>
                  <a:cxn ang="0">
                    <a:pos x="98" y="80"/>
                  </a:cxn>
                  <a:cxn ang="0">
                    <a:pos x="95" y="72"/>
                  </a:cxn>
                  <a:cxn ang="0">
                    <a:pos x="92" y="64"/>
                  </a:cxn>
                  <a:cxn ang="0">
                    <a:pos x="88" y="55"/>
                  </a:cxn>
                  <a:cxn ang="0">
                    <a:pos x="86" y="47"/>
                  </a:cxn>
                  <a:cxn ang="0">
                    <a:pos x="84" y="36"/>
                  </a:cxn>
                  <a:cxn ang="0">
                    <a:pos x="83" y="24"/>
                  </a:cxn>
                  <a:cxn ang="0">
                    <a:pos x="81" y="13"/>
                  </a:cxn>
                  <a:cxn ang="0">
                    <a:pos x="80" y="0"/>
                  </a:cxn>
                  <a:cxn ang="0">
                    <a:pos x="73" y="2"/>
                  </a:cxn>
                  <a:cxn ang="0">
                    <a:pos x="66" y="5"/>
                  </a:cxn>
                  <a:cxn ang="0">
                    <a:pos x="60" y="7"/>
                  </a:cxn>
                  <a:cxn ang="0">
                    <a:pos x="53" y="9"/>
                  </a:cxn>
                  <a:cxn ang="0">
                    <a:pos x="46" y="7"/>
                  </a:cxn>
                  <a:cxn ang="0">
                    <a:pos x="40" y="5"/>
                  </a:cxn>
                  <a:cxn ang="0">
                    <a:pos x="33" y="2"/>
                  </a:cxn>
                  <a:cxn ang="0">
                    <a:pos x="27" y="0"/>
                  </a:cxn>
                </a:cxnLst>
                <a:rect l="0" t="0" r="r" b="b"/>
                <a:pathLst>
                  <a:path w="98" h="95">
                    <a:moveTo>
                      <a:pt x="27" y="0"/>
                    </a:moveTo>
                    <a:lnTo>
                      <a:pt x="24" y="12"/>
                    </a:lnTo>
                    <a:lnTo>
                      <a:pt x="20" y="23"/>
                    </a:lnTo>
                    <a:lnTo>
                      <a:pt x="17" y="35"/>
                    </a:lnTo>
                    <a:lnTo>
                      <a:pt x="15" y="46"/>
                    </a:lnTo>
                    <a:lnTo>
                      <a:pt x="11" y="54"/>
                    </a:lnTo>
                    <a:lnTo>
                      <a:pt x="8" y="61"/>
                    </a:lnTo>
                    <a:lnTo>
                      <a:pt x="3" y="68"/>
                    </a:lnTo>
                    <a:lnTo>
                      <a:pt x="0" y="76"/>
                    </a:lnTo>
                    <a:lnTo>
                      <a:pt x="4" y="78"/>
                    </a:lnTo>
                    <a:lnTo>
                      <a:pt x="9" y="82"/>
                    </a:lnTo>
                    <a:lnTo>
                      <a:pt x="13" y="85"/>
                    </a:lnTo>
                    <a:lnTo>
                      <a:pt x="18" y="88"/>
                    </a:lnTo>
                    <a:lnTo>
                      <a:pt x="26" y="89"/>
                    </a:lnTo>
                    <a:lnTo>
                      <a:pt x="33" y="91"/>
                    </a:lnTo>
                    <a:lnTo>
                      <a:pt x="40" y="92"/>
                    </a:lnTo>
                    <a:lnTo>
                      <a:pt x="48" y="95"/>
                    </a:lnTo>
                    <a:lnTo>
                      <a:pt x="56" y="93"/>
                    </a:lnTo>
                    <a:lnTo>
                      <a:pt x="64" y="93"/>
                    </a:lnTo>
                    <a:lnTo>
                      <a:pt x="71" y="93"/>
                    </a:lnTo>
                    <a:lnTo>
                      <a:pt x="79" y="92"/>
                    </a:lnTo>
                    <a:lnTo>
                      <a:pt x="83" y="89"/>
                    </a:lnTo>
                    <a:lnTo>
                      <a:pt x="87" y="85"/>
                    </a:lnTo>
                    <a:lnTo>
                      <a:pt x="93" y="83"/>
                    </a:lnTo>
                    <a:lnTo>
                      <a:pt x="98" y="80"/>
                    </a:lnTo>
                    <a:lnTo>
                      <a:pt x="95" y="72"/>
                    </a:lnTo>
                    <a:lnTo>
                      <a:pt x="92" y="64"/>
                    </a:lnTo>
                    <a:lnTo>
                      <a:pt x="88" y="55"/>
                    </a:lnTo>
                    <a:lnTo>
                      <a:pt x="86" y="47"/>
                    </a:lnTo>
                    <a:lnTo>
                      <a:pt x="84" y="36"/>
                    </a:lnTo>
                    <a:lnTo>
                      <a:pt x="83" y="24"/>
                    </a:lnTo>
                    <a:lnTo>
                      <a:pt x="81" y="13"/>
                    </a:lnTo>
                    <a:lnTo>
                      <a:pt x="80" y="0"/>
                    </a:lnTo>
                    <a:lnTo>
                      <a:pt x="73" y="2"/>
                    </a:lnTo>
                    <a:lnTo>
                      <a:pt x="66" y="5"/>
                    </a:lnTo>
                    <a:lnTo>
                      <a:pt x="60" y="7"/>
                    </a:lnTo>
                    <a:lnTo>
                      <a:pt x="53" y="9"/>
                    </a:lnTo>
                    <a:lnTo>
                      <a:pt x="46" y="7"/>
                    </a:lnTo>
                    <a:lnTo>
                      <a:pt x="40" y="5"/>
                    </a:lnTo>
                    <a:lnTo>
                      <a:pt x="33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Freeform 519"/>
              <p:cNvSpPr>
                <a:spLocks/>
              </p:cNvSpPr>
              <p:nvPr/>
            </p:nvSpPr>
            <p:spPr bwMode="auto">
              <a:xfrm>
                <a:off x="6448425" y="4033838"/>
                <a:ext cx="77788" cy="6667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23" y="11"/>
                  </a:cxn>
                  <a:cxn ang="0">
                    <a:pos x="19" y="21"/>
                  </a:cxn>
                  <a:cxn ang="0">
                    <a:pos x="16" y="31"/>
                  </a:cxn>
                  <a:cxn ang="0">
                    <a:pos x="14" y="42"/>
                  </a:cxn>
                  <a:cxn ang="0">
                    <a:pos x="10" y="49"/>
                  </a:cxn>
                  <a:cxn ang="0">
                    <a:pos x="7" y="54"/>
                  </a:cxn>
                  <a:cxn ang="0">
                    <a:pos x="3" y="61"/>
                  </a:cxn>
                  <a:cxn ang="0">
                    <a:pos x="0" y="68"/>
                  </a:cxn>
                  <a:cxn ang="0">
                    <a:pos x="4" y="70"/>
                  </a:cxn>
                  <a:cxn ang="0">
                    <a:pos x="9" y="74"/>
                  </a:cxn>
                  <a:cxn ang="0">
                    <a:pos x="12" y="76"/>
                  </a:cxn>
                  <a:cxn ang="0">
                    <a:pos x="17" y="80"/>
                  </a:cxn>
                  <a:cxn ang="0">
                    <a:pos x="25" y="81"/>
                  </a:cxn>
                  <a:cxn ang="0">
                    <a:pos x="32" y="83"/>
                  </a:cxn>
                  <a:cxn ang="0">
                    <a:pos x="39" y="84"/>
                  </a:cxn>
                  <a:cxn ang="0">
                    <a:pos x="47" y="85"/>
                  </a:cxn>
                  <a:cxn ang="0">
                    <a:pos x="55" y="85"/>
                  </a:cxn>
                  <a:cxn ang="0">
                    <a:pos x="63" y="84"/>
                  </a:cxn>
                  <a:cxn ang="0">
                    <a:pos x="70" y="84"/>
                  </a:cxn>
                  <a:cxn ang="0">
                    <a:pos x="78" y="84"/>
                  </a:cxn>
                  <a:cxn ang="0">
                    <a:pos x="82" y="81"/>
                  </a:cxn>
                  <a:cxn ang="0">
                    <a:pos x="86" y="77"/>
                  </a:cxn>
                  <a:cxn ang="0">
                    <a:pos x="92" y="75"/>
                  </a:cxn>
                  <a:cxn ang="0">
                    <a:pos x="97" y="72"/>
                  </a:cxn>
                  <a:cxn ang="0">
                    <a:pos x="94" y="65"/>
                  </a:cxn>
                  <a:cxn ang="0">
                    <a:pos x="91" y="58"/>
                  </a:cxn>
                  <a:cxn ang="0">
                    <a:pos x="87" y="51"/>
                  </a:cxn>
                  <a:cxn ang="0">
                    <a:pos x="85" y="44"/>
                  </a:cxn>
                  <a:cxn ang="0">
                    <a:pos x="83" y="32"/>
                  </a:cxn>
                  <a:cxn ang="0">
                    <a:pos x="82" y="22"/>
                  </a:cxn>
                  <a:cxn ang="0">
                    <a:pos x="80" y="11"/>
                  </a:cxn>
                  <a:cxn ang="0">
                    <a:pos x="79" y="0"/>
                  </a:cxn>
                  <a:cxn ang="0">
                    <a:pos x="72" y="1"/>
                  </a:cxn>
                  <a:cxn ang="0">
                    <a:pos x="65" y="4"/>
                  </a:cxn>
                  <a:cxn ang="0">
                    <a:pos x="59" y="5"/>
                  </a:cxn>
                  <a:cxn ang="0">
                    <a:pos x="52" y="7"/>
                  </a:cxn>
                  <a:cxn ang="0">
                    <a:pos x="45" y="5"/>
                  </a:cxn>
                  <a:cxn ang="0">
                    <a:pos x="39" y="4"/>
                  </a:cxn>
                  <a:cxn ang="0">
                    <a:pos x="32" y="1"/>
                  </a:cxn>
                  <a:cxn ang="0">
                    <a:pos x="26" y="0"/>
                  </a:cxn>
                </a:cxnLst>
                <a:rect l="0" t="0" r="r" b="b"/>
                <a:pathLst>
                  <a:path w="97" h="85">
                    <a:moveTo>
                      <a:pt x="26" y="0"/>
                    </a:moveTo>
                    <a:lnTo>
                      <a:pt x="23" y="11"/>
                    </a:lnTo>
                    <a:lnTo>
                      <a:pt x="19" y="21"/>
                    </a:lnTo>
                    <a:lnTo>
                      <a:pt x="16" y="31"/>
                    </a:lnTo>
                    <a:lnTo>
                      <a:pt x="14" y="42"/>
                    </a:lnTo>
                    <a:lnTo>
                      <a:pt x="10" y="49"/>
                    </a:lnTo>
                    <a:lnTo>
                      <a:pt x="7" y="54"/>
                    </a:lnTo>
                    <a:lnTo>
                      <a:pt x="3" y="61"/>
                    </a:lnTo>
                    <a:lnTo>
                      <a:pt x="0" y="68"/>
                    </a:lnTo>
                    <a:lnTo>
                      <a:pt x="4" y="70"/>
                    </a:lnTo>
                    <a:lnTo>
                      <a:pt x="9" y="74"/>
                    </a:lnTo>
                    <a:lnTo>
                      <a:pt x="12" y="76"/>
                    </a:lnTo>
                    <a:lnTo>
                      <a:pt x="17" y="80"/>
                    </a:lnTo>
                    <a:lnTo>
                      <a:pt x="25" y="81"/>
                    </a:lnTo>
                    <a:lnTo>
                      <a:pt x="32" y="83"/>
                    </a:lnTo>
                    <a:lnTo>
                      <a:pt x="39" y="84"/>
                    </a:lnTo>
                    <a:lnTo>
                      <a:pt x="47" y="85"/>
                    </a:lnTo>
                    <a:lnTo>
                      <a:pt x="55" y="85"/>
                    </a:lnTo>
                    <a:lnTo>
                      <a:pt x="63" y="84"/>
                    </a:lnTo>
                    <a:lnTo>
                      <a:pt x="70" y="84"/>
                    </a:lnTo>
                    <a:lnTo>
                      <a:pt x="78" y="84"/>
                    </a:lnTo>
                    <a:lnTo>
                      <a:pt x="82" y="81"/>
                    </a:lnTo>
                    <a:lnTo>
                      <a:pt x="86" y="77"/>
                    </a:lnTo>
                    <a:lnTo>
                      <a:pt x="92" y="75"/>
                    </a:lnTo>
                    <a:lnTo>
                      <a:pt x="97" y="72"/>
                    </a:lnTo>
                    <a:lnTo>
                      <a:pt x="94" y="65"/>
                    </a:lnTo>
                    <a:lnTo>
                      <a:pt x="91" y="58"/>
                    </a:lnTo>
                    <a:lnTo>
                      <a:pt x="87" y="51"/>
                    </a:lnTo>
                    <a:lnTo>
                      <a:pt x="85" y="44"/>
                    </a:lnTo>
                    <a:lnTo>
                      <a:pt x="83" y="32"/>
                    </a:lnTo>
                    <a:lnTo>
                      <a:pt x="82" y="22"/>
                    </a:lnTo>
                    <a:lnTo>
                      <a:pt x="80" y="11"/>
                    </a:lnTo>
                    <a:lnTo>
                      <a:pt x="79" y="0"/>
                    </a:lnTo>
                    <a:lnTo>
                      <a:pt x="72" y="1"/>
                    </a:lnTo>
                    <a:lnTo>
                      <a:pt x="65" y="4"/>
                    </a:lnTo>
                    <a:lnTo>
                      <a:pt x="59" y="5"/>
                    </a:lnTo>
                    <a:lnTo>
                      <a:pt x="52" y="7"/>
                    </a:lnTo>
                    <a:lnTo>
                      <a:pt x="45" y="5"/>
                    </a:lnTo>
                    <a:lnTo>
                      <a:pt x="39" y="4"/>
                    </a:lnTo>
                    <a:lnTo>
                      <a:pt x="3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Freeform 520"/>
              <p:cNvSpPr>
                <a:spLocks/>
              </p:cNvSpPr>
              <p:nvPr/>
            </p:nvSpPr>
            <p:spPr bwMode="auto">
              <a:xfrm>
                <a:off x="6448425" y="4037013"/>
                <a:ext cx="77788" cy="63500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3" y="10"/>
                  </a:cxn>
                  <a:cxn ang="0">
                    <a:pos x="19" y="20"/>
                  </a:cxn>
                  <a:cxn ang="0">
                    <a:pos x="16" y="30"/>
                  </a:cxn>
                  <a:cxn ang="0">
                    <a:pos x="14" y="39"/>
                  </a:cxn>
                  <a:cxn ang="0">
                    <a:pos x="10" y="45"/>
                  </a:cxn>
                  <a:cxn ang="0">
                    <a:pos x="7" y="51"/>
                  </a:cxn>
                  <a:cxn ang="0">
                    <a:pos x="3" y="56"/>
                  </a:cxn>
                  <a:cxn ang="0">
                    <a:pos x="0" y="62"/>
                  </a:cxn>
                  <a:cxn ang="0">
                    <a:pos x="4" y="64"/>
                  </a:cxn>
                  <a:cxn ang="0">
                    <a:pos x="9" y="67"/>
                  </a:cxn>
                  <a:cxn ang="0">
                    <a:pos x="12" y="70"/>
                  </a:cxn>
                  <a:cxn ang="0">
                    <a:pos x="17" y="73"/>
                  </a:cxn>
                  <a:cxn ang="0">
                    <a:pos x="25" y="74"/>
                  </a:cxn>
                  <a:cxn ang="0">
                    <a:pos x="32" y="76"/>
                  </a:cxn>
                  <a:cxn ang="0">
                    <a:pos x="39" y="77"/>
                  </a:cxn>
                  <a:cxn ang="0">
                    <a:pos x="47" y="79"/>
                  </a:cxn>
                  <a:cxn ang="0">
                    <a:pos x="55" y="79"/>
                  </a:cxn>
                  <a:cxn ang="0">
                    <a:pos x="63" y="78"/>
                  </a:cxn>
                  <a:cxn ang="0">
                    <a:pos x="70" y="78"/>
                  </a:cxn>
                  <a:cxn ang="0">
                    <a:pos x="78" y="78"/>
                  </a:cxn>
                  <a:cxn ang="0">
                    <a:pos x="82" y="75"/>
                  </a:cxn>
                  <a:cxn ang="0">
                    <a:pos x="86" y="71"/>
                  </a:cxn>
                  <a:cxn ang="0">
                    <a:pos x="92" y="69"/>
                  </a:cxn>
                  <a:cxn ang="0">
                    <a:pos x="97" y="66"/>
                  </a:cxn>
                  <a:cxn ang="0">
                    <a:pos x="94" y="60"/>
                  </a:cxn>
                  <a:cxn ang="0">
                    <a:pos x="91" y="53"/>
                  </a:cxn>
                  <a:cxn ang="0">
                    <a:pos x="87" y="47"/>
                  </a:cxn>
                  <a:cxn ang="0">
                    <a:pos x="85" y="40"/>
                  </a:cxn>
                  <a:cxn ang="0">
                    <a:pos x="83" y="30"/>
                  </a:cxn>
                  <a:cxn ang="0">
                    <a:pos x="82" y="20"/>
                  </a:cxn>
                  <a:cxn ang="0">
                    <a:pos x="80" y="10"/>
                  </a:cxn>
                  <a:cxn ang="0">
                    <a:pos x="79" y="0"/>
                  </a:cxn>
                  <a:cxn ang="0">
                    <a:pos x="72" y="2"/>
                  </a:cxn>
                  <a:cxn ang="0">
                    <a:pos x="65" y="3"/>
                  </a:cxn>
                  <a:cxn ang="0">
                    <a:pos x="59" y="6"/>
                  </a:cxn>
                  <a:cxn ang="0">
                    <a:pos x="52" y="8"/>
                  </a:cxn>
                  <a:cxn ang="0">
                    <a:pos x="45" y="6"/>
                  </a:cxn>
                  <a:cxn ang="0">
                    <a:pos x="39" y="5"/>
                  </a:cxn>
                  <a:cxn ang="0">
                    <a:pos x="32" y="2"/>
                  </a:cxn>
                  <a:cxn ang="0">
                    <a:pos x="26" y="1"/>
                  </a:cxn>
                </a:cxnLst>
                <a:rect l="0" t="0" r="r" b="b"/>
                <a:pathLst>
                  <a:path w="97" h="79">
                    <a:moveTo>
                      <a:pt x="26" y="1"/>
                    </a:moveTo>
                    <a:lnTo>
                      <a:pt x="23" y="10"/>
                    </a:lnTo>
                    <a:lnTo>
                      <a:pt x="19" y="20"/>
                    </a:lnTo>
                    <a:lnTo>
                      <a:pt x="16" y="30"/>
                    </a:lnTo>
                    <a:lnTo>
                      <a:pt x="14" y="39"/>
                    </a:lnTo>
                    <a:lnTo>
                      <a:pt x="10" y="45"/>
                    </a:lnTo>
                    <a:lnTo>
                      <a:pt x="7" y="51"/>
                    </a:lnTo>
                    <a:lnTo>
                      <a:pt x="3" y="56"/>
                    </a:lnTo>
                    <a:lnTo>
                      <a:pt x="0" y="62"/>
                    </a:lnTo>
                    <a:lnTo>
                      <a:pt x="4" y="64"/>
                    </a:lnTo>
                    <a:lnTo>
                      <a:pt x="9" y="67"/>
                    </a:lnTo>
                    <a:lnTo>
                      <a:pt x="12" y="70"/>
                    </a:lnTo>
                    <a:lnTo>
                      <a:pt x="17" y="73"/>
                    </a:lnTo>
                    <a:lnTo>
                      <a:pt x="25" y="74"/>
                    </a:lnTo>
                    <a:lnTo>
                      <a:pt x="32" y="76"/>
                    </a:lnTo>
                    <a:lnTo>
                      <a:pt x="39" y="77"/>
                    </a:lnTo>
                    <a:lnTo>
                      <a:pt x="47" y="79"/>
                    </a:lnTo>
                    <a:lnTo>
                      <a:pt x="55" y="79"/>
                    </a:lnTo>
                    <a:lnTo>
                      <a:pt x="63" y="78"/>
                    </a:lnTo>
                    <a:lnTo>
                      <a:pt x="70" y="78"/>
                    </a:lnTo>
                    <a:lnTo>
                      <a:pt x="78" y="78"/>
                    </a:lnTo>
                    <a:lnTo>
                      <a:pt x="82" y="75"/>
                    </a:lnTo>
                    <a:lnTo>
                      <a:pt x="86" y="71"/>
                    </a:lnTo>
                    <a:lnTo>
                      <a:pt x="92" y="69"/>
                    </a:lnTo>
                    <a:lnTo>
                      <a:pt x="97" y="66"/>
                    </a:lnTo>
                    <a:lnTo>
                      <a:pt x="94" y="60"/>
                    </a:lnTo>
                    <a:lnTo>
                      <a:pt x="91" y="53"/>
                    </a:lnTo>
                    <a:lnTo>
                      <a:pt x="87" y="47"/>
                    </a:lnTo>
                    <a:lnTo>
                      <a:pt x="85" y="40"/>
                    </a:lnTo>
                    <a:lnTo>
                      <a:pt x="83" y="30"/>
                    </a:lnTo>
                    <a:lnTo>
                      <a:pt x="82" y="20"/>
                    </a:lnTo>
                    <a:lnTo>
                      <a:pt x="80" y="10"/>
                    </a:lnTo>
                    <a:lnTo>
                      <a:pt x="79" y="0"/>
                    </a:lnTo>
                    <a:lnTo>
                      <a:pt x="72" y="2"/>
                    </a:lnTo>
                    <a:lnTo>
                      <a:pt x="65" y="3"/>
                    </a:lnTo>
                    <a:lnTo>
                      <a:pt x="59" y="6"/>
                    </a:lnTo>
                    <a:lnTo>
                      <a:pt x="52" y="8"/>
                    </a:lnTo>
                    <a:lnTo>
                      <a:pt x="45" y="6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Freeform 521"/>
              <p:cNvSpPr>
                <a:spLocks/>
              </p:cNvSpPr>
              <p:nvPr/>
            </p:nvSpPr>
            <p:spPr bwMode="auto">
              <a:xfrm>
                <a:off x="6450013" y="4043363"/>
                <a:ext cx="76200" cy="57150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2" y="9"/>
                  </a:cxn>
                  <a:cxn ang="0">
                    <a:pos x="18" y="18"/>
                  </a:cxn>
                  <a:cxn ang="0">
                    <a:pos x="15" y="26"/>
                  </a:cxn>
                  <a:cxn ang="0">
                    <a:pos x="13" y="34"/>
                  </a:cxn>
                  <a:cxn ang="0">
                    <a:pos x="9" y="39"/>
                  </a:cxn>
                  <a:cxn ang="0">
                    <a:pos x="7" y="45"/>
                  </a:cxn>
                  <a:cxn ang="0">
                    <a:pos x="3" y="49"/>
                  </a:cxn>
                  <a:cxn ang="0">
                    <a:pos x="0" y="55"/>
                  </a:cxn>
                  <a:cxn ang="0">
                    <a:pos x="5" y="57"/>
                  </a:cxn>
                  <a:cxn ang="0">
                    <a:pos x="8" y="60"/>
                  </a:cxn>
                  <a:cxn ang="0">
                    <a:pos x="11" y="63"/>
                  </a:cxn>
                  <a:cxn ang="0">
                    <a:pos x="16" y="66"/>
                  </a:cxn>
                  <a:cxn ang="0">
                    <a:pos x="24" y="67"/>
                  </a:cxn>
                  <a:cxn ang="0">
                    <a:pos x="31" y="69"/>
                  </a:cxn>
                  <a:cxn ang="0">
                    <a:pos x="38" y="70"/>
                  </a:cxn>
                  <a:cxn ang="0">
                    <a:pos x="46" y="72"/>
                  </a:cxn>
                  <a:cxn ang="0">
                    <a:pos x="54" y="71"/>
                  </a:cxn>
                  <a:cxn ang="0">
                    <a:pos x="62" y="71"/>
                  </a:cxn>
                  <a:cxn ang="0">
                    <a:pos x="69" y="71"/>
                  </a:cxn>
                  <a:cxn ang="0">
                    <a:pos x="77" y="71"/>
                  </a:cxn>
                  <a:cxn ang="0">
                    <a:pos x="81" y="68"/>
                  </a:cxn>
                  <a:cxn ang="0">
                    <a:pos x="85" y="64"/>
                  </a:cxn>
                  <a:cxn ang="0">
                    <a:pos x="91" y="62"/>
                  </a:cxn>
                  <a:cxn ang="0">
                    <a:pos x="96" y="59"/>
                  </a:cxn>
                  <a:cxn ang="0">
                    <a:pos x="93" y="53"/>
                  </a:cxn>
                  <a:cxn ang="0">
                    <a:pos x="90" y="47"/>
                  </a:cxn>
                  <a:cxn ang="0">
                    <a:pos x="86" y="43"/>
                  </a:cxn>
                  <a:cxn ang="0">
                    <a:pos x="84" y="37"/>
                  </a:cxn>
                  <a:cxn ang="0">
                    <a:pos x="82" y="28"/>
                  </a:cxn>
                  <a:cxn ang="0">
                    <a:pos x="81" y="18"/>
                  </a:cxn>
                  <a:cxn ang="0">
                    <a:pos x="79" y="9"/>
                  </a:cxn>
                  <a:cxn ang="0">
                    <a:pos x="78" y="0"/>
                  </a:cxn>
                  <a:cxn ang="0">
                    <a:pos x="71" y="1"/>
                  </a:cxn>
                  <a:cxn ang="0">
                    <a:pos x="64" y="3"/>
                  </a:cxn>
                  <a:cxn ang="0">
                    <a:pos x="58" y="4"/>
                  </a:cxn>
                  <a:cxn ang="0">
                    <a:pos x="51" y="7"/>
                  </a:cxn>
                  <a:cxn ang="0">
                    <a:pos x="44" y="6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5" y="1"/>
                  </a:cxn>
                </a:cxnLst>
                <a:rect l="0" t="0" r="r" b="b"/>
                <a:pathLst>
                  <a:path w="96" h="72">
                    <a:moveTo>
                      <a:pt x="25" y="1"/>
                    </a:moveTo>
                    <a:lnTo>
                      <a:pt x="22" y="9"/>
                    </a:lnTo>
                    <a:lnTo>
                      <a:pt x="18" y="18"/>
                    </a:lnTo>
                    <a:lnTo>
                      <a:pt x="15" y="26"/>
                    </a:lnTo>
                    <a:lnTo>
                      <a:pt x="13" y="34"/>
                    </a:lnTo>
                    <a:lnTo>
                      <a:pt x="9" y="39"/>
                    </a:lnTo>
                    <a:lnTo>
                      <a:pt x="7" y="45"/>
                    </a:lnTo>
                    <a:lnTo>
                      <a:pt x="3" y="49"/>
                    </a:lnTo>
                    <a:lnTo>
                      <a:pt x="0" y="55"/>
                    </a:lnTo>
                    <a:lnTo>
                      <a:pt x="5" y="57"/>
                    </a:lnTo>
                    <a:lnTo>
                      <a:pt x="8" y="60"/>
                    </a:lnTo>
                    <a:lnTo>
                      <a:pt x="11" y="63"/>
                    </a:lnTo>
                    <a:lnTo>
                      <a:pt x="16" y="66"/>
                    </a:lnTo>
                    <a:lnTo>
                      <a:pt x="24" y="67"/>
                    </a:lnTo>
                    <a:lnTo>
                      <a:pt x="31" y="69"/>
                    </a:lnTo>
                    <a:lnTo>
                      <a:pt x="38" y="70"/>
                    </a:lnTo>
                    <a:lnTo>
                      <a:pt x="46" y="72"/>
                    </a:lnTo>
                    <a:lnTo>
                      <a:pt x="54" y="71"/>
                    </a:lnTo>
                    <a:lnTo>
                      <a:pt x="62" y="71"/>
                    </a:lnTo>
                    <a:lnTo>
                      <a:pt x="69" y="71"/>
                    </a:lnTo>
                    <a:lnTo>
                      <a:pt x="77" y="71"/>
                    </a:lnTo>
                    <a:lnTo>
                      <a:pt x="81" y="68"/>
                    </a:lnTo>
                    <a:lnTo>
                      <a:pt x="85" y="64"/>
                    </a:lnTo>
                    <a:lnTo>
                      <a:pt x="91" y="62"/>
                    </a:lnTo>
                    <a:lnTo>
                      <a:pt x="96" y="59"/>
                    </a:lnTo>
                    <a:lnTo>
                      <a:pt x="93" y="53"/>
                    </a:lnTo>
                    <a:lnTo>
                      <a:pt x="90" y="47"/>
                    </a:lnTo>
                    <a:lnTo>
                      <a:pt x="86" y="43"/>
                    </a:lnTo>
                    <a:lnTo>
                      <a:pt x="84" y="37"/>
                    </a:lnTo>
                    <a:lnTo>
                      <a:pt x="82" y="28"/>
                    </a:lnTo>
                    <a:lnTo>
                      <a:pt x="81" y="18"/>
                    </a:lnTo>
                    <a:lnTo>
                      <a:pt x="79" y="9"/>
                    </a:lnTo>
                    <a:lnTo>
                      <a:pt x="78" y="0"/>
                    </a:lnTo>
                    <a:lnTo>
                      <a:pt x="71" y="1"/>
                    </a:lnTo>
                    <a:lnTo>
                      <a:pt x="64" y="3"/>
                    </a:lnTo>
                    <a:lnTo>
                      <a:pt x="58" y="4"/>
                    </a:lnTo>
                    <a:lnTo>
                      <a:pt x="51" y="7"/>
                    </a:lnTo>
                    <a:lnTo>
                      <a:pt x="44" y="6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Freeform 522"/>
              <p:cNvSpPr>
                <a:spLocks/>
              </p:cNvSpPr>
              <p:nvPr/>
            </p:nvSpPr>
            <p:spPr bwMode="auto">
              <a:xfrm>
                <a:off x="6450013" y="4048126"/>
                <a:ext cx="76200" cy="52388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2" y="8"/>
                  </a:cxn>
                  <a:cxn ang="0">
                    <a:pos x="18" y="16"/>
                  </a:cxn>
                  <a:cxn ang="0">
                    <a:pos x="15" y="23"/>
                  </a:cxn>
                  <a:cxn ang="0">
                    <a:pos x="13" y="31"/>
                  </a:cxn>
                  <a:cxn ang="0">
                    <a:pos x="10" y="36"/>
                  </a:cxn>
                  <a:cxn ang="0">
                    <a:pos x="7" y="39"/>
                  </a:cxn>
                  <a:cxn ang="0">
                    <a:pos x="3" y="44"/>
                  </a:cxn>
                  <a:cxn ang="0">
                    <a:pos x="0" y="48"/>
                  </a:cxn>
                  <a:cxn ang="0">
                    <a:pos x="5" y="50"/>
                  </a:cxn>
                  <a:cxn ang="0">
                    <a:pos x="8" y="53"/>
                  </a:cxn>
                  <a:cxn ang="0">
                    <a:pos x="13" y="56"/>
                  </a:cxn>
                  <a:cxn ang="0">
                    <a:pos x="16" y="59"/>
                  </a:cxn>
                  <a:cxn ang="0">
                    <a:pos x="24" y="60"/>
                  </a:cxn>
                  <a:cxn ang="0">
                    <a:pos x="31" y="62"/>
                  </a:cxn>
                  <a:cxn ang="0">
                    <a:pos x="38" y="63"/>
                  </a:cxn>
                  <a:cxn ang="0">
                    <a:pos x="46" y="65"/>
                  </a:cxn>
                  <a:cxn ang="0">
                    <a:pos x="54" y="64"/>
                  </a:cxn>
                  <a:cxn ang="0">
                    <a:pos x="62" y="64"/>
                  </a:cxn>
                  <a:cxn ang="0">
                    <a:pos x="69" y="64"/>
                  </a:cxn>
                  <a:cxn ang="0">
                    <a:pos x="77" y="63"/>
                  </a:cxn>
                  <a:cxn ang="0">
                    <a:pos x="81" y="61"/>
                  </a:cxn>
                  <a:cxn ang="0">
                    <a:pos x="85" y="57"/>
                  </a:cxn>
                  <a:cxn ang="0">
                    <a:pos x="91" y="55"/>
                  </a:cxn>
                  <a:cxn ang="0">
                    <a:pos x="96" y="53"/>
                  </a:cxn>
                  <a:cxn ang="0">
                    <a:pos x="93" y="47"/>
                  </a:cxn>
                  <a:cxn ang="0">
                    <a:pos x="90" y="42"/>
                  </a:cxn>
                  <a:cxn ang="0">
                    <a:pos x="86" y="37"/>
                  </a:cxn>
                  <a:cxn ang="0">
                    <a:pos x="84" y="32"/>
                  </a:cxn>
                  <a:cxn ang="0">
                    <a:pos x="83" y="24"/>
                  </a:cxn>
                  <a:cxn ang="0">
                    <a:pos x="81" y="16"/>
                  </a:cxn>
                  <a:cxn ang="0">
                    <a:pos x="79" y="8"/>
                  </a:cxn>
                  <a:cxn ang="0">
                    <a:pos x="79" y="0"/>
                  </a:cxn>
                  <a:cxn ang="0">
                    <a:pos x="71" y="1"/>
                  </a:cxn>
                  <a:cxn ang="0">
                    <a:pos x="64" y="2"/>
                  </a:cxn>
                  <a:cxn ang="0">
                    <a:pos x="58" y="4"/>
                  </a:cxn>
                  <a:cxn ang="0">
                    <a:pos x="51" y="6"/>
                  </a:cxn>
                  <a:cxn ang="0">
                    <a:pos x="44" y="4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5" y="1"/>
                  </a:cxn>
                </a:cxnLst>
                <a:rect l="0" t="0" r="r" b="b"/>
                <a:pathLst>
                  <a:path w="96" h="65">
                    <a:moveTo>
                      <a:pt x="25" y="1"/>
                    </a:moveTo>
                    <a:lnTo>
                      <a:pt x="22" y="8"/>
                    </a:lnTo>
                    <a:lnTo>
                      <a:pt x="18" y="16"/>
                    </a:lnTo>
                    <a:lnTo>
                      <a:pt x="15" y="23"/>
                    </a:lnTo>
                    <a:lnTo>
                      <a:pt x="13" y="31"/>
                    </a:lnTo>
                    <a:lnTo>
                      <a:pt x="10" y="36"/>
                    </a:lnTo>
                    <a:lnTo>
                      <a:pt x="7" y="39"/>
                    </a:lnTo>
                    <a:lnTo>
                      <a:pt x="3" y="44"/>
                    </a:lnTo>
                    <a:lnTo>
                      <a:pt x="0" y="48"/>
                    </a:lnTo>
                    <a:lnTo>
                      <a:pt x="5" y="50"/>
                    </a:lnTo>
                    <a:lnTo>
                      <a:pt x="8" y="53"/>
                    </a:lnTo>
                    <a:lnTo>
                      <a:pt x="13" y="56"/>
                    </a:lnTo>
                    <a:lnTo>
                      <a:pt x="16" y="59"/>
                    </a:lnTo>
                    <a:lnTo>
                      <a:pt x="24" y="60"/>
                    </a:lnTo>
                    <a:lnTo>
                      <a:pt x="31" y="62"/>
                    </a:lnTo>
                    <a:lnTo>
                      <a:pt x="38" y="63"/>
                    </a:lnTo>
                    <a:lnTo>
                      <a:pt x="46" y="65"/>
                    </a:lnTo>
                    <a:lnTo>
                      <a:pt x="54" y="64"/>
                    </a:lnTo>
                    <a:lnTo>
                      <a:pt x="62" y="64"/>
                    </a:lnTo>
                    <a:lnTo>
                      <a:pt x="69" y="64"/>
                    </a:lnTo>
                    <a:lnTo>
                      <a:pt x="77" y="63"/>
                    </a:lnTo>
                    <a:lnTo>
                      <a:pt x="81" y="61"/>
                    </a:lnTo>
                    <a:lnTo>
                      <a:pt x="85" y="57"/>
                    </a:lnTo>
                    <a:lnTo>
                      <a:pt x="91" y="55"/>
                    </a:lnTo>
                    <a:lnTo>
                      <a:pt x="96" y="53"/>
                    </a:lnTo>
                    <a:lnTo>
                      <a:pt x="93" y="47"/>
                    </a:lnTo>
                    <a:lnTo>
                      <a:pt x="90" y="42"/>
                    </a:lnTo>
                    <a:lnTo>
                      <a:pt x="86" y="37"/>
                    </a:lnTo>
                    <a:lnTo>
                      <a:pt x="84" y="32"/>
                    </a:lnTo>
                    <a:lnTo>
                      <a:pt x="83" y="24"/>
                    </a:lnTo>
                    <a:lnTo>
                      <a:pt x="81" y="16"/>
                    </a:lnTo>
                    <a:lnTo>
                      <a:pt x="79" y="8"/>
                    </a:lnTo>
                    <a:lnTo>
                      <a:pt x="79" y="0"/>
                    </a:lnTo>
                    <a:lnTo>
                      <a:pt x="71" y="1"/>
                    </a:lnTo>
                    <a:lnTo>
                      <a:pt x="64" y="2"/>
                    </a:lnTo>
                    <a:lnTo>
                      <a:pt x="58" y="4"/>
                    </a:lnTo>
                    <a:lnTo>
                      <a:pt x="51" y="6"/>
                    </a:lnTo>
                    <a:lnTo>
                      <a:pt x="44" y="4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Freeform 523"/>
              <p:cNvSpPr>
                <a:spLocks/>
              </p:cNvSpPr>
              <p:nvPr/>
            </p:nvSpPr>
            <p:spPr bwMode="auto">
              <a:xfrm>
                <a:off x="6451600" y="4052888"/>
                <a:ext cx="74613" cy="47625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1" y="8"/>
                  </a:cxn>
                  <a:cxn ang="0">
                    <a:pos x="17" y="15"/>
                  </a:cxn>
                  <a:cxn ang="0">
                    <a:pos x="14" y="21"/>
                  </a:cxn>
                  <a:cxn ang="0">
                    <a:pos x="12" y="28"/>
                  </a:cxn>
                  <a:cxn ang="0">
                    <a:pos x="9" y="32"/>
                  </a:cxn>
                  <a:cxn ang="0">
                    <a:pos x="6" y="35"/>
                  </a:cxn>
                  <a:cxn ang="0">
                    <a:pos x="2" y="39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8" y="48"/>
                  </a:cxn>
                  <a:cxn ang="0">
                    <a:pos x="12" y="50"/>
                  </a:cxn>
                  <a:cxn ang="0">
                    <a:pos x="15" y="53"/>
                  </a:cxn>
                  <a:cxn ang="0">
                    <a:pos x="23" y="54"/>
                  </a:cxn>
                  <a:cxn ang="0">
                    <a:pos x="30" y="55"/>
                  </a:cxn>
                  <a:cxn ang="0">
                    <a:pos x="37" y="57"/>
                  </a:cxn>
                  <a:cxn ang="0">
                    <a:pos x="45" y="58"/>
                  </a:cxn>
                  <a:cxn ang="0">
                    <a:pos x="53" y="58"/>
                  </a:cxn>
                  <a:cxn ang="0">
                    <a:pos x="61" y="58"/>
                  </a:cxn>
                  <a:cxn ang="0">
                    <a:pos x="68" y="58"/>
                  </a:cxn>
                  <a:cxn ang="0">
                    <a:pos x="76" y="57"/>
                  </a:cxn>
                  <a:cxn ang="0">
                    <a:pos x="80" y="55"/>
                  </a:cxn>
                  <a:cxn ang="0">
                    <a:pos x="84" y="51"/>
                  </a:cxn>
                  <a:cxn ang="0">
                    <a:pos x="90" y="49"/>
                  </a:cxn>
                  <a:cxn ang="0">
                    <a:pos x="95" y="47"/>
                  </a:cxn>
                  <a:cxn ang="0">
                    <a:pos x="91" y="42"/>
                  </a:cxn>
                  <a:cxn ang="0">
                    <a:pos x="89" y="38"/>
                  </a:cxn>
                  <a:cxn ang="0">
                    <a:pos x="85" y="34"/>
                  </a:cxn>
                  <a:cxn ang="0">
                    <a:pos x="83" y="30"/>
                  </a:cxn>
                  <a:cxn ang="0">
                    <a:pos x="82" y="21"/>
                  </a:cxn>
                  <a:cxn ang="0">
                    <a:pos x="80" y="15"/>
                  </a:cxn>
                  <a:cxn ang="0">
                    <a:pos x="78" y="8"/>
                  </a:cxn>
                  <a:cxn ang="0">
                    <a:pos x="78" y="0"/>
                  </a:cxn>
                  <a:cxn ang="0">
                    <a:pos x="70" y="1"/>
                  </a:cxn>
                  <a:cxn ang="0">
                    <a:pos x="63" y="3"/>
                  </a:cxn>
                  <a:cxn ang="0">
                    <a:pos x="57" y="4"/>
                  </a:cxn>
                  <a:cxn ang="0">
                    <a:pos x="50" y="6"/>
                  </a:cxn>
                  <a:cxn ang="0">
                    <a:pos x="43" y="5"/>
                  </a:cxn>
                  <a:cxn ang="0">
                    <a:pos x="37" y="4"/>
                  </a:cxn>
                  <a:cxn ang="0">
                    <a:pos x="30" y="3"/>
                  </a:cxn>
                  <a:cxn ang="0">
                    <a:pos x="24" y="2"/>
                  </a:cxn>
                </a:cxnLst>
                <a:rect l="0" t="0" r="r" b="b"/>
                <a:pathLst>
                  <a:path w="95" h="58">
                    <a:moveTo>
                      <a:pt x="24" y="2"/>
                    </a:moveTo>
                    <a:lnTo>
                      <a:pt x="21" y="8"/>
                    </a:lnTo>
                    <a:lnTo>
                      <a:pt x="17" y="15"/>
                    </a:lnTo>
                    <a:lnTo>
                      <a:pt x="14" y="21"/>
                    </a:lnTo>
                    <a:lnTo>
                      <a:pt x="12" y="28"/>
                    </a:lnTo>
                    <a:lnTo>
                      <a:pt x="9" y="32"/>
                    </a:lnTo>
                    <a:lnTo>
                      <a:pt x="6" y="35"/>
                    </a:lnTo>
                    <a:lnTo>
                      <a:pt x="2" y="39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8" y="48"/>
                    </a:lnTo>
                    <a:lnTo>
                      <a:pt x="12" y="50"/>
                    </a:lnTo>
                    <a:lnTo>
                      <a:pt x="15" y="53"/>
                    </a:lnTo>
                    <a:lnTo>
                      <a:pt x="23" y="54"/>
                    </a:lnTo>
                    <a:lnTo>
                      <a:pt x="30" y="55"/>
                    </a:lnTo>
                    <a:lnTo>
                      <a:pt x="37" y="57"/>
                    </a:lnTo>
                    <a:lnTo>
                      <a:pt x="45" y="58"/>
                    </a:lnTo>
                    <a:lnTo>
                      <a:pt x="53" y="58"/>
                    </a:lnTo>
                    <a:lnTo>
                      <a:pt x="61" y="58"/>
                    </a:lnTo>
                    <a:lnTo>
                      <a:pt x="68" y="58"/>
                    </a:lnTo>
                    <a:lnTo>
                      <a:pt x="76" y="57"/>
                    </a:lnTo>
                    <a:lnTo>
                      <a:pt x="80" y="55"/>
                    </a:lnTo>
                    <a:lnTo>
                      <a:pt x="84" y="51"/>
                    </a:lnTo>
                    <a:lnTo>
                      <a:pt x="90" y="49"/>
                    </a:lnTo>
                    <a:lnTo>
                      <a:pt x="95" y="47"/>
                    </a:lnTo>
                    <a:lnTo>
                      <a:pt x="91" y="42"/>
                    </a:lnTo>
                    <a:lnTo>
                      <a:pt x="89" y="38"/>
                    </a:lnTo>
                    <a:lnTo>
                      <a:pt x="85" y="34"/>
                    </a:lnTo>
                    <a:lnTo>
                      <a:pt x="83" y="30"/>
                    </a:lnTo>
                    <a:lnTo>
                      <a:pt x="82" y="21"/>
                    </a:lnTo>
                    <a:lnTo>
                      <a:pt x="80" y="15"/>
                    </a:lnTo>
                    <a:lnTo>
                      <a:pt x="78" y="8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3" y="3"/>
                    </a:lnTo>
                    <a:lnTo>
                      <a:pt x="57" y="4"/>
                    </a:lnTo>
                    <a:lnTo>
                      <a:pt x="50" y="6"/>
                    </a:lnTo>
                    <a:lnTo>
                      <a:pt x="43" y="5"/>
                    </a:lnTo>
                    <a:lnTo>
                      <a:pt x="37" y="4"/>
                    </a:lnTo>
                    <a:lnTo>
                      <a:pt x="30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Freeform 524"/>
              <p:cNvSpPr>
                <a:spLocks/>
              </p:cNvSpPr>
              <p:nvPr/>
            </p:nvSpPr>
            <p:spPr bwMode="auto">
              <a:xfrm>
                <a:off x="6451600" y="4059238"/>
                <a:ext cx="74613" cy="41275"/>
              </a:xfrm>
              <a:custGeom>
                <a:avLst/>
                <a:gdLst/>
                <a:ahLst/>
                <a:cxnLst>
                  <a:cxn ang="0">
                    <a:pos x="24" y="3"/>
                  </a:cxn>
                  <a:cxn ang="0">
                    <a:pos x="21" y="9"/>
                  </a:cxn>
                  <a:cxn ang="0">
                    <a:pos x="17" y="13"/>
                  </a:cxn>
                  <a:cxn ang="0">
                    <a:pos x="14" y="19"/>
                  </a:cxn>
                  <a:cxn ang="0">
                    <a:pos x="12" y="25"/>
                  </a:cxn>
                  <a:cxn ang="0">
                    <a:pos x="9" y="28"/>
                  </a:cxn>
                  <a:cxn ang="0">
                    <a:pos x="6" y="30"/>
                  </a:cxn>
                  <a:cxn ang="0">
                    <a:pos x="2" y="34"/>
                  </a:cxn>
                  <a:cxn ang="0">
                    <a:pos x="0" y="37"/>
                  </a:cxn>
                  <a:cxn ang="0">
                    <a:pos x="5" y="40"/>
                  </a:cxn>
                  <a:cxn ang="0">
                    <a:pos x="8" y="41"/>
                  </a:cxn>
                  <a:cxn ang="0">
                    <a:pos x="12" y="43"/>
                  </a:cxn>
                  <a:cxn ang="0">
                    <a:pos x="15" y="45"/>
                  </a:cxn>
                  <a:cxn ang="0">
                    <a:pos x="23" y="47"/>
                  </a:cxn>
                  <a:cxn ang="0">
                    <a:pos x="30" y="49"/>
                  </a:cxn>
                  <a:cxn ang="0">
                    <a:pos x="37" y="50"/>
                  </a:cxn>
                  <a:cxn ang="0">
                    <a:pos x="45" y="52"/>
                  </a:cxn>
                  <a:cxn ang="0">
                    <a:pos x="53" y="52"/>
                  </a:cxn>
                  <a:cxn ang="0">
                    <a:pos x="61" y="51"/>
                  </a:cxn>
                  <a:cxn ang="0">
                    <a:pos x="68" y="51"/>
                  </a:cxn>
                  <a:cxn ang="0">
                    <a:pos x="76" y="51"/>
                  </a:cxn>
                  <a:cxn ang="0">
                    <a:pos x="80" y="49"/>
                  </a:cxn>
                  <a:cxn ang="0">
                    <a:pos x="84" y="45"/>
                  </a:cxn>
                  <a:cxn ang="0">
                    <a:pos x="90" y="43"/>
                  </a:cxn>
                  <a:cxn ang="0">
                    <a:pos x="95" y="41"/>
                  </a:cxn>
                  <a:cxn ang="0">
                    <a:pos x="91" y="37"/>
                  </a:cxn>
                  <a:cxn ang="0">
                    <a:pos x="89" y="33"/>
                  </a:cxn>
                  <a:cxn ang="0">
                    <a:pos x="85" y="29"/>
                  </a:cxn>
                  <a:cxn ang="0">
                    <a:pos x="83" y="26"/>
                  </a:cxn>
                  <a:cxn ang="0">
                    <a:pos x="82" y="19"/>
                  </a:cxn>
                  <a:cxn ang="0">
                    <a:pos x="80" y="13"/>
                  </a:cxn>
                  <a:cxn ang="0">
                    <a:pos x="78" y="6"/>
                  </a:cxn>
                  <a:cxn ang="0">
                    <a:pos x="78" y="0"/>
                  </a:cxn>
                  <a:cxn ang="0">
                    <a:pos x="72" y="2"/>
                  </a:cxn>
                  <a:cxn ang="0">
                    <a:pos x="65" y="3"/>
                  </a:cxn>
                  <a:cxn ang="0">
                    <a:pos x="57" y="5"/>
                  </a:cxn>
                  <a:cxn ang="0">
                    <a:pos x="50" y="6"/>
                  </a:cxn>
                  <a:cxn ang="0">
                    <a:pos x="43" y="5"/>
                  </a:cxn>
                  <a:cxn ang="0">
                    <a:pos x="37" y="4"/>
                  </a:cxn>
                  <a:cxn ang="0">
                    <a:pos x="30" y="4"/>
                  </a:cxn>
                  <a:cxn ang="0">
                    <a:pos x="24" y="3"/>
                  </a:cxn>
                </a:cxnLst>
                <a:rect l="0" t="0" r="r" b="b"/>
                <a:pathLst>
                  <a:path w="95" h="52">
                    <a:moveTo>
                      <a:pt x="24" y="3"/>
                    </a:moveTo>
                    <a:lnTo>
                      <a:pt x="21" y="9"/>
                    </a:lnTo>
                    <a:lnTo>
                      <a:pt x="17" y="13"/>
                    </a:lnTo>
                    <a:lnTo>
                      <a:pt x="14" y="19"/>
                    </a:lnTo>
                    <a:lnTo>
                      <a:pt x="12" y="25"/>
                    </a:lnTo>
                    <a:lnTo>
                      <a:pt x="9" y="28"/>
                    </a:lnTo>
                    <a:lnTo>
                      <a:pt x="6" y="30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5" y="40"/>
                    </a:lnTo>
                    <a:lnTo>
                      <a:pt x="8" y="41"/>
                    </a:lnTo>
                    <a:lnTo>
                      <a:pt x="12" y="43"/>
                    </a:lnTo>
                    <a:lnTo>
                      <a:pt x="15" y="45"/>
                    </a:lnTo>
                    <a:lnTo>
                      <a:pt x="23" y="47"/>
                    </a:lnTo>
                    <a:lnTo>
                      <a:pt x="30" y="49"/>
                    </a:lnTo>
                    <a:lnTo>
                      <a:pt x="37" y="50"/>
                    </a:lnTo>
                    <a:lnTo>
                      <a:pt x="45" y="52"/>
                    </a:lnTo>
                    <a:lnTo>
                      <a:pt x="53" y="52"/>
                    </a:lnTo>
                    <a:lnTo>
                      <a:pt x="61" y="51"/>
                    </a:lnTo>
                    <a:lnTo>
                      <a:pt x="68" y="51"/>
                    </a:lnTo>
                    <a:lnTo>
                      <a:pt x="76" y="51"/>
                    </a:lnTo>
                    <a:lnTo>
                      <a:pt x="80" y="49"/>
                    </a:lnTo>
                    <a:lnTo>
                      <a:pt x="84" y="45"/>
                    </a:lnTo>
                    <a:lnTo>
                      <a:pt x="90" y="43"/>
                    </a:lnTo>
                    <a:lnTo>
                      <a:pt x="95" y="41"/>
                    </a:lnTo>
                    <a:lnTo>
                      <a:pt x="91" y="37"/>
                    </a:lnTo>
                    <a:lnTo>
                      <a:pt x="89" y="33"/>
                    </a:lnTo>
                    <a:lnTo>
                      <a:pt x="85" y="29"/>
                    </a:lnTo>
                    <a:lnTo>
                      <a:pt x="83" y="26"/>
                    </a:lnTo>
                    <a:lnTo>
                      <a:pt x="82" y="19"/>
                    </a:lnTo>
                    <a:lnTo>
                      <a:pt x="80" y="13"/>
                    </a:lnTo>
                    <a:lnTo>
                      <a:pt x="78" y="6"/>
                    </a:lnTo>
                    <a:lnTo>
                      <a:pt x="78" y="0"/>
                    </a:lnTo>
                    <a:lnTo>
                      <a:pt x="72" y="2"/>
                    </a:lnTo>
                    <a:lnTo>
                      <a:pt x="65" y="3"/>
                    </a:lnTo>
                    <a:lnTo>
                      <a:pt x="57" y="5"/>
                    </a:lnTo>
                    <a:lnTo>
                      <a:pt x="50" y="6"/>
                    </a:lnTo>
                    <a:lnTo>
                      <a:pt x="43" y="5"/>
                    </a:lnTo>
                    <a:lnTo>
                      <a:pt x="37" y="4"/>
                    </a:lnTo>
                    <a:lnTo>
                      <a:pt x="30" y="4"/>
                    </a:lnTo>
                    <a:lnTo>
                      <a:pt x="24" y="3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" name="Freeform 525"/>
              <p:cNvSpPr>
                <a:spLocks/>
              </p:cNvSpPr>
              <p:nvPr/>
            </p:nvSpPr>
            <p:spPr bwMode="auto">
              <a:xfrm>
                <a:off x="6451600" y="4064001"/>
                <a:ext cx="74613" cy="36513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20" y="7"/>
                  </a:cxn>
                  <a:cxn ang="0">
                    <a:pos x="16" y="12"/>
                  </a:cxn>
                  <a:cxn ang="0">
                    <a:pos x="13" y="17"/>
                  </a:cxn>
                  <a:cxn ang="0">
                    <a:pos x="11" y="21"/>
                  </a:cxn>
                  <a:cxn ang="0">
                    <a:pos x="8" y="23"/>
                  </a:cxn>
                  <a:cxn ang="0">
                    <a:pos x="6" y="26"/>
                  </a:cxn>
                  <a:cxn ang="0">
                    <a:pos x="3" y="28"/>
                  </a:cxn>
                  <a:cxn ang="0">
                    <a:pos x="0" y="30"/>
                  </a:cxn>
                  <a:cxn ang="0">
                    <a:pos x="4" y="33"/>
                  </a:cxn>
                  <a:cxn ang="0">
                    <a:pos x="7" y="34"/>
                  </a:cxn>
                  <a:cxn ang="0">
                    <a:pos x="11" y="36"/>
                  </a:cxn>
                  <a:cxn ang="0">
                    <a:pos x="14" y="38"/>
                  </a:cxn>
                  <a:cxn ang="0">
                    <a:pos x="22" y="40"/>
                  </a:cxn>
                  <a:cxn ang="0">
                    <a:pos x="29" y="42"/>
                  </a:cxn>
                  <a:cxn ang="0">
                    <a:pos x="36" y="43"/>
                  </a:cxn>
                  <a:cxn ang="0">
                    <a:pos x="44" y="45"/>
                  </a:cxn>
                  <a:cxn ang="0">
                    <a:pos x="52" y="45"/>
                  </a:cxn>
                  <a:cxn ang="0">
                    <a:pos x="60" y="44"/>
                  </a:cxn>
                  <a:cxn ang="0">
                    <a:pos x="67" y="44"/>
                  </a:cxn>
                  <a:cxn ang="0">
                    <a:pos x="75" y="44"/>
                  </a:cxn>
                  <a:cxn ang="0">
                    <a:pos x="79" y="42"/>
                  </a:cxn>
                  <a:cxn ang="0">
                    <a:pos x="83" y="38"/>
                  </a:cxn>
                  <a:cxn ang="0">
                    <a:pos x="89" y="36"/>
                  </a:cxn>
                  <a:cxn ang="0">
                    <a:pos x="94" y="34"/>
                  </a:cxn>
                  <a:cxn ang="0">
                    <a:pos x="90" y="31"/>
                  </a:cxn>
                  <a:cxn ang="0">
                    <a:pos x="88" y="28"/>
                  </a:cxn>
                  <a:cxn ang="0">
                    <a:pos x="84" y="25"/>
                  </a:cxn>
                  <a:cxn ang="0">
                    <a:pos x="82" y="22"/>
                  </a:cxn>
                  <a:cxn ang="0">
                    <a:pos x="81" y="17"/>
                  </a:cxn>
                  <a:cxn ang="0">
                    <a:pos x="79" y="11"/>
                  </a:cxn>
                  <a:cxn ang="0">
                    <a:pos x="77" y="6"/>
                  </a:cxn>
                  <a:cxn ang="0">
                    <a:pos x="77" y="0"/>
                  </a:cxn>
                  <a:cxn ang="0">
                    <a:pos x="71" y="0"/>
                  </a:cxn>
                  <a:cxn ang="0">
                    <a:pos x="64" y="3"/>
                  </a:cxn>
                  <a:cxn ang="0">
                    <a:pos x="56" y="4"/>
                  </a:cxn>
                  <a:cxn ang="0">
                    <a:pos x="49" y="5"/>
                  </a:cxn>
                  <a:cxn ang="0">
                    <a:pos x="42" y="4"/>
                  </a:cxn>
                  <a:cxn ang="0">
                    <a:pos x="36" y="4"/>
                  </a:cxn>
                  <a:cxn ang="0">
                    <a:pos x="29" y="3"/>
                  </a:cxn>
                  <a:cxn ang="0">
                    <a:pos x="23" y="3"/>
                  </a:cxn>
                </a:cxnLst>
                <a:rect l="0" t="0" r="r" b="b"/>
                <a:pathLst>
                  <a:path w="94" h="45">
                    <a:moveTo>
                      <a:pt x="23" y="3"/>
                    </a:moveTo>
                    <a:lnTo>
                      <a:pt x="20" y="7"/>
                    </a:lnTo>
                    <a:lnTo>
                      <a:pt x="16" y="12"/>
                    </a:lnTo>
                    <a:lnTo>
                      <a:pt x="13" y="17"/>
                    </a:lnTo>
                    <a:lnTo>
                      <a:pt x="11" y="21"/>
                    </a:lnTo>
                    <a:lnTo>
                      <a:pt x="8" y="23"/>
                    </a:lnTo>
                    <a:lnTo>
                      <a:pt x="6" y="26"/>
                    </a:lnTo>
                    <a:lnTo>
                      <a:pt x="3" y="28"/>
                    </a:lnTo>
                    <a:lnTo>
                      <a:pt x="0" y="30"/>
                    </a:lnTo>
                    <a:lnTo>
                      <a:pt x="4" y="33"/>
                    </a:lnTo>
                    <a:lnTo>
                      <a:pt x="7" y="34"/>
                    </a:lnTo>
                    <a:lnTo>
                      <a:pt x="11" y="36"/>
                    </a:lnTo>
                    <a:lnTo>
                      <a:pt x="14" y="38"/>
                    </a:lnTo>
                    <a:lnTo>
                      <a:pt x="22" y="40"/>
                    </a:lnTo>
                    <a:lnTo>
                      <a:pt x="29" y="42"/>
                    </a:lnTo>
                    <a:lnTo>
                      <a:pt x="36" y="43"/>
                    </a:lnTo>
                    <a:lnTo>
                      <a:pt x="44" y="45"/>
                    </a:lnTo>
                    <a:lnTo>
                      <a:pt x="52" y="45"/>
                    </a:lnTo>
                    <a:lnTo>
                      <a:pt x="60" y="44"/>
                    </a:lnTo>
                    <a:lnTo>
                      <a:pt x="67" y="44"/>
                    </a:lnTo>
                    <a:lnTo>
                      <a:pt x="75" y="44"/>
                    </a:lnTo>
                    <a:lnTo>
                      <a:pt x="79" y="42"/>
                    </a:lnTo>
                    <a:lnTo>
                      <a:pt x="83" y="38"/>
                    </a:lnTo>
                    <a:lnTo>
                      <a:pt x="89" y="36"/>
                    </a:lnTo>
                    <a:lnTo>
                      <a:pt x="94" y="34"/>
                    </a:lnTo>
                    <a:lnTo>
                      <a:pt x="90" y="31"/>
                    </a:lnTo>
                    <a:lnTo>
                      <a:pt x="88" y="28"/>
                    </a:lnTo>
                    <a:lnTo>
                      <a:pt x="84" y="25"/>
                    </a:lnTo>
                    <a:lnTo>
                      <a:pt x="82" y="22"/>
                    </a:lnTo>
                    <a:lnTo>
                      <a:pt x="81" y="17"/>
                    </a:lnTo>
                    <a:lnTo>
                      <a:pt x="79" y="11"/>
                    </a:lnTo>
                    <a:lnTo>
                      <a:pt x="77" y="6"/>
                    </a:lnTo>
                    <a:lnTo>
                      <a:pt x="77" y="0"/>
                    </a:lnTo>
                    <a:lnTo>
                      <a:pt x="71" y="0"/>
                    </a:lnTo>
                    <a:lnTo>
                      <a:pt x="64" y="3"/>
                    </a:lnTo>
                    <a:lnTo>
                      <a:pt x="56" y="4"/>
                    </a:lnTo>
                    <a:lnTo>
                      <a:pt x="49" y="5"/>
                    </a:lnTo>
                    <a:lnTo>
                      <a:pt x="42" y="4"/>
                    </a:lnTo>
                    <a:lnTo>
                      <a:pt x="36" y="4"/>
                    </a:lnTo>
                    <a:lnTo>
                      <a:pt x="29" y="3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" name="Freeform 526"/>
              <p:cNvSpPr>
                <a:spLocks/>
              </p:cNvSpPr>
              <p:nvPr/>
            </p:nvSpPr>
            <p:spPr bwMode="auto">
              <a:xfrm>
                <a:off x="6451600" y="4068763"/>
                <a:ext cx="74613" cy="30163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20" y="7"/>
                  </a:cxn>
                  <a:cxn ang="0">
                    <a:pos x="16" y="11"/>
                  </a:cxn>
                  <a:cxn ang="0">
                    <a:pos x="13" y="14"/>
                  </a:cxn>
                  <a:cxn ang="0">
                    <a:pos x="11" y="19"/>
                  </a:cxn>
                  <a:cxn ang="0">
                    <a:pos x="8" y="20"/>
                  </a:cxn>
                  <a:cxn ang="0">
                    <a:pos x="6" y="21"/>
                  </a:cxn>
                  <a:cxn ang="0">
                    <a:pos x="3" y="23"/>
                  </a:cxn>
                  <a:cxn ang="0">
                    <a:pos x="0" y="24"/>
                  </a:cxn>
                  <a:cxn ang="0">
                    <a:pos x="4" y="27"/>
                  </a:cxn>
                  <a:cxn ang="0">
                    <a:pos x="7" y="28"/>
                  </a:cxn>
                  <a:cxn ang="0">
                    <a:pos x="11" y="30"/>
                  </a:cxn>
                  <a:cxn ang="0">
                    <a:pos x="14" y="32"/>
                  </a:cxn>
                  <a:cxn ang="0">
                    <a:pos x="22" y="34"/>
                  </a:cxn>
                  <a:cxn ang="0">
                    <a:pos x="29" y="36"/>
                  </a:cxn>
                  <a:cxn ang="0">
                    <a:pos x="36" y="37"/>
                  </a:cxn>
                  <a:cxn ang="0">
                    <a:pos x="44" y="38"/>
                  </a:cxn>
                  <a:cxn ang="0">
                    <a:pos x="52" y="38"/>
                  </a:cxn>
                  <a:cxn ang="0">
                    <a:pos x="60" y="38"/>
                  </a:cxn>
                  <a:cxn ang="0">
                    <a:pos x="67" y="38"/>
                  </a:cxn>
                  <a:cxn ang="0">
                    <a:pos x="75" y="38"/>
                  </a:cxn>
                  <a:cxn ang="0">
                    <a:pos x="79" y="36"/>
                  </a:cxn>
                  <a:cxn ang="0">
                    <a:pos x="83" y="32"/>
                  </a:cxn>
                  <a:cxn ang="0">
                    <a:pos x="89" y="30"/>
                  </a:cxn>
                  <a:cxn ang="0">
                    <a:pos x="94" y="28"/>
                  </a:cxn>
                  <a:cxn ang="0">
                    <a:pos x="90" y="25"/>
                  </a:cxn>
                  <a:cxn ang="0">
                    <a:pos x="88" y="23"/>
                  </a:cxn>
                  <a:cxn ang="0">
                    <a:pos x="84" y="21"/>
                  </a:cxn>
                  <a:cxn ang="0">
                    <a:pos x="82" y="19"/>
                  </a:cxn>
                  <a:cxn ang="0">
                    <a:pos x="81" y="14"/>
                  </a:cxn>
                  <a:cxn ang="0">
                    <a:pos x="79" y="9"/>
                  </a:cxn>
                  <a:cxn ang="0">
                    <a:pos x="77" y="5"/>
                  </a:cxn>
                  <a:cxn ang="0">
                    <a:pos x="77" y="0"/>
                  </a:cxn>
                  <a:cxn ang="0">
                    <a:pos x="71" y="1"/>
                  </a:cxn>
                  <a:cxn ang="0">
                    <a:pos x="64" y="2"/>
                  </a:cxn>
                  <a:cxn ang="0">
                    <a:pos x="56" y="5"/>
                  </a:cxn>
                  <a:cxn ang="0">
                    <a:pos x="49" y="6"/>
                  </a:cxn>
                  <a:cxn ang="0">
                    <a:pos x="42" y="5"/>
                  </a:cxn>
                  <a:cxn ang="0">
                    <a:pos x="36" y="4"/>
                  </a:cxn>
                  <a:cxn ang="0">
                    <a:pos x="29" y="4"/>
                  </a:cxn>
                  <a:cxn ang="0">
                    <a:pos x="23" y="2"/>
                  </a:cxn>
                </a:cxnLst>
                <a:rect l="0" t="0" r="r" b="b"/>
                <a:pathLst>
                  <a:path w="94" h="38">
                    <a:moveTo>
                      <a:pt x="23" y="2"/>
                    </a:moveTo>
                    <a:lnTo>
                      <a:pt x="20" y="7"/>
                    </a:lnTo>
                    <a:lnTo>
                      <a:pt x="16" y="11"/>
                    </a:lnTo>
                    <a:lnTo>
                      <a:pt x="13" y="14"/>
                    </a:lnTo>
                    <a:lnTo>
                      <a:pt x="11" y="19"/>
                    </a:lnTo>
                    <a:lnTo>
                      <a:pt x="8" y="20"/>
                    </a:lnTo>
                    <a:lnTo>
                      <a:pt x="6" y="21"/>
                    </a:lnTo>
                    <a:lnTo>
                      <a:pt x="3" y="23"/>
                    </a:lnTo>
                    <a:lnTo>
                      <a:pt x="0" y="24"/>
                    </a:lnTo>
                    <a:lnTo>
                      <a:pt x="4" y="27"/>
                    </a:lnTo>
                    <a:lnTo>
                      <a:pt x="7" y="28"/>
                    </a:lnTo>
                    <a:lnTo>
                      <a:pt x="11" y="30"/>
                    </a:lnTo>
                    <a:lnTo>
                      <a:pt x="14" y="32"/>
                    </a:lnTo>
                    <a:lnTo>
                      <a:pt x="22" y="34"/>
                    </a:lnTo>
                    <a:lnTo>
                      <a:pt x="29" y="36"/>
                    </a:lnTo>
                    <a:lnTo>
                      <a:pt x="36" y="37"/>
                    </a:lnTo>
                    <a:lnTo>
                      <a:pt x="44" y="38"/>
                    </a:lnTo>
                    <a:lnTo>
                      <a:pt x="52" y="38"/>
                    </a:lnTo>
                    <a:lnTo>
                      <a:pt x="60" y="38"/>
                    </a:lnTo>
                    <a:lnTo>
                      <a:pt x="67" y="38"/>
                    </a:lnTo>
                    <a:lnTo>
                      <a:pt x="75" y="38"/>
                    </a:lnTo>
                    <a:lnTo>
                      <a:pt x="79" y="36"/>
                    </a:lnTo>
                    <a:lnTo>
                      <a:pt x="83" y="32"/>
                    </a:lnTo>
                    <a:lnTo>
                      <a:pt x="89" y="30"/>
                    </a:lnTo>
                    <a:lnTo>
                      <a:pt x="94" y="28"/>
                    </a:lnTo>
                    <a:lnTo>
                      <a:pt x="90" y="25"/>
                    </a:lnTo>
                    <a:lnTo>
                      <a:pt x="88" y="23"/>
                    </a:lnTo>
                    <a:lnTo>
                      <a:pt x="84" y="21"/>
                    </a:lnTo>
                    <a:lnTo>
                      <a:pt x="82" y="19"/>
                    </a:lnTo>
                    <a:lnTo>
                      <a:pt x="81" y="14"/>
                    </a:lnTo>
                    <a:lnTo>
                      <a:pt x="79" y="9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71" y="1"/>
                    </a:lnTo>
                    <a:lnTo>
                      <a:pt x="64" y="2"/>
                    </a:lnTo>
                    <a:lnTo>
                      <a:pt x="56" y="5"/>
                    </a:lnTo>
                    <a:lnTo>
                      <a:pt x="49" y="6"/>
                    </a:lnTo>
                    <a:lnTo>
                      <a:pt x="42" y="5"/>
                    </a:lnTo>
                    <a:lnTo>
                      <a:pt x="36" y="4"/>
                    </a:lnTo>
                    <a:lnTo>
                      <a:pt x="29" y="4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6" name="Freeform 527"/>
              <p:cNvSpPr>
                <a:spLocks/>
              </p:cNvSpPr>
              <p:nvPr/>
            </p:nvSpPr>
            <p:spPr bwMode="auto">
              <a:xfrm>
                <a:off x="6451600" y="4075113"/>
                <a:ext cx="74613" cy="23813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11" y="14"/>
                  </a:cxn>
                  <a:cxn ang="0">
                    <a:pos x="0" y="17"/>
                  </a:cxn>
                  <a:cxn ang="0">
                    <a:pos x="14" y="24"/>
                  </a:cxn>
                  <a:cxn ang="0">
                    <a:pos x="44" y="31"/>
                  </a:cxn>
                  <a:cxn ang="0">
                    <a:pos x="75" y="31"/>
                  </a:cxn>
                  <a:cxn ang="0">
                    <a:pos x="94" y="21"/>
                  </a:cxn>
                  <a:cxn ang="0">
                    <a:pos x="82" y="15"/>
                  </a:cxn>
                  <a:cxn ang="0">
                    <a:pos x="77" y="0"/>
                  </a:cxn>
                  <a:cxn ang="0">
                    <a:pos x="49" y="5"/>
                  </a:cxn>
                  <a:cxn ang="0">
                    <a:pos x="23" y="2"/>
                  </a:cxn>
                </a:cxnLst>
                <a:rect l="0" t="0" r="r" b="b"/>
                <a:pathLst>
                  <a:path w="94" h="31">
                    <a:moveTo>
                      <a:pt x="23" y="2"/>
                    </a:moveTo>
                    <a:lnTo>
                      <a:pt x="11" y="14"/>
                    </a:lnTo>
                    <a:lnTo>
                      <a:pt x="0" y="17"/>
                    </a:lnTo>
                    <a:lnTo>
                      <a:pt x="14" y="24"/>
                    </a:lnTo>
                    <a:lnTo>
                      <a:pt x="44" y="31"/>
                    </a:lnTo>
                    <a:lnTo>
                      <a:pt x="75" y="31"/>
                    </a:lnTo>
                    <a:lnTo>
                      <a:pt x="94" y="21"/>
                    </a:lnTo>
                    <a:lnTo>
                      <a:pt x="82" y="15"/>
                    </a:lnTo>
                    <a:lnTo>
                      <a:pt x="77" y="0"/>
                    </a:lnTo>
                    <a:lnTo>
                      <a:pt x="49" y="5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7" name="Freeform 528"/>
              <p:cNvSpPr>
                <a:spLocks/>
              </p:cNvSpPr>
              <p:nvPr/>
            </p:nvSpPr>
            <p:spPr bwMode="auto">
              <a:xfrm>
                <a:off x="6440488" y="4084638"/>
                <a:ext cx="96838" cy="25400"/>
              </a:xfrm>
              <a:custGeom>
                <a:avLst/>
                <a:gdLst/>
                <a:ahLst/>
                <a:cxnLst>
                  <a:cxn ang="0">
                    <a:pos x="9" y="1"/>
                  </a:cxn>
                  <a:cxn ang="0">
                    <a:pos x="23" y="13"/>
                  </a:cxn>
                  <a:cxn ang="0">
                    <a:pos x="36" y="15"/>
                  </a:cxn>
                  <a:cxn ang="0">
                    <a:pos x="48" y="17"/>
                  </a:cxn>
                  <a:cxn ang="0">
                    <a:pos x="58" y="18"/>
                  </a:cxn>
                  <a:cxn ang="0">
                    <a:pos x="68" y="18"/>
                  </a:cxn>
                  <a:cxn ang="0">
                    <a:pos x="77" y="18"/>
                  </a:cxn>
                  <a:cxn ang="0">
                    <a:pos x="88" y="16"/>
                  </a:cxn>
                  <a:cxn ang="0">
                    <a:pos x="98" y="13"/>
                  </a:cxn>
                  <a:cxn ang="0">
                    <a:pos x="110" y="7"/>
                  </a:cxn>
                  <a:cxn ang="0">
                    <a:pos x="113" y="1"/>
                  </a:cxn>
                  <a:cxn ang="0">
                    <a:pos x="115" y="0"/>
                  </a:cxn>
                  <a:cxn ang="0">
                    <a:pos x="118" y="3"/>
                  </a:cxn>
                  <a:cxn ang="0">
                    <a:pos x="122" y="9"/>
                  </a:cxn>
                  <a:cxn ang="0">
                    <a:pos x="118" y="17"/>
                  </a:cxn>
                  <a:cxn ang="0">
                    <a:pos x="106" y="23"/>
                  </a:cxn>
                  <a:cxn ang="0">
                    <a:pos x="94" y="28"/>
                  </a:cxn>
                  <a:cxn ang="0">
                    <a:pos x="80" y="30"/>
                  </a:cxn>
                  <a:cxn ang="0">
                    <a:pos x="65" y="31"/>
                  </a:cxn>
                  <a:cxn ang="0">
                    <a:pos x="49" y="30"/>
                  </a:cxn>
                  <a:cxn ang="0">
                    <a:pos x="34" y="28"/>
                  </a:cxn>
                  <a:cxn ang="0">
                    <a:pos x="20" y="25"/>
                  </a:cxn>
                  <a:cxn ang="0">
                    <a:pos x="7" y="21"/>
                  </a:cxn>
                  <a:cxn ang="0">
                    <a:pos x="3" y="16"/>
                  </a:cxn>
                  <a:cxn ang="0">
                    <a:pos x="0" y="10"/>
                  </a:cxn>
                  <a:cxn ang="0">
                    <a:pos x="3" y="4"/>
                  </a:cxn>
                  <a:cxn ang="0">
                    <a:pos x="9" y="1"/>
                  </a:cxn>
                </a:cxnLst>
                <a:rect l="0" t="0" r="r" b="b"/>
                <a:pathLst>
                  <a:path w="122" h="31">
                    <a:moveTo>
                      <a:pt x="9" y="1"/>
                    </a:moveTo>
                    <a:lnTo>
                      <a:pt x="23" y="13"/>
                    </a:lnTo>
                    <a:lnTo>
                      <a:pt x="36" y="15"/>
                    </a:lnTo>
                    <a:lnTo>
                      <a:pt x="48" y="17"/>
                    </a:lnTo>
                    <a:lnTo>
                      <a:pt x="58" y="18"/>
                    </a:lnTo>
                    <a:lnTo>
                      <a:pt x="68" y="18"/>
                    </a:lnTo>
                    <a:lnTo>
                      <a:pt x="77" y="18"/>
                    </a:lnTo>
                    <a:lnTo>
                      <a:pt x="88" y="16"/>
                    </a:lnTo>
                    <a:lnTo>
                      <a:pt x="98" y="13"/>
                    </a:lnTo>
                    <a:lnTo>
                      <a:pt x="110" y="7"/>
                    </a:lnTo>
                    <a:lnTo>
                      <a:pt x="113" y="1"/>
                    </a:lnTo>
                    <a:lnTo>
                      <a:pt x="115" y="0"/>
                    </a:lnTo>
                    <a:lnTo>
                      <a:pt x="118" y="3"/>
                    </a:lnTo>
                    <a:lnTo>
                      <a:pt x="122" y="9"/>
                    </a:lnTo>
                    <a:lnTo>
                      <a:pt x="118" y="17"/>
                    </a:lnTo>
                    <a:lnTo>
                      <a:pt x="106" y="23"/>
                    </a:lnTo>
                    <a:lnTo>
                      <a:pt x="94" y="28"/>
                    </a:lnTo>
                    <a:lnTo>
                      <a:pt x="80" y="30"/>
                    </a:lnTo>
                    <a:lnTo>
                      <a:pt x="65" y="31"/>
                    </a:lnTo>
                    <a:lnTo>
                      <a:pt x="49" y="30"/>
                    </a:lnTo>
                    <a:lnTo>
                      <a:pt x="34" y="28"/>
                    </a:lnTo>
                    <a:lnTo>
                      <a:pt x="20" y="25"/>
                    </a:lnTo>
                    <a:lnTo>
                      <a:pt x="7" y="21"/>
                    </a:lnTo>
                    <a:lnTo>
                      <a:pt x="3" y="16"/>
                    </a:lnTo>
                    <a:lnTo>
                      <a:pt x="0" y="10"/>
                    </a:lnTo>
                    <a:lnTo>
                      <a:pt x="3" y="4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8" name="Freeform 529"/>
              <p:cNvSpPr>
                <a:spLocks/>
              </p:cNvSpPr>
              <p:nvPr/>
            </p:nvSpPr>
            <p:spPr bwMode="auto">
              <a:xfrm>
                <a:off x="6426200" y="4106863"/>
                <a:ext cx="123825" cy="47625"/>
              </a:xfrm>
              <a:custGeom>
                <a:avLst/>
                <a:gdLst/>
                <a:ahLst/>
                <a:cxnLst>
                  <a:cxn ang="0">
                    <a:pos x="2" y="34"/>
                  </a:cxn>
                  <a:cxn ang="0">
                    <a:pos x="10" y="43"/>
                  </a:cxn>
                  <a:cxn ang="0">
                    <a:pos x="25" y="51"/>
                  </a:cxn>
                  <a:cxn ang="0">
                    <a:pos x="44" y="58"/>
                  </a:cxn>
                  <a:cxn ang="0">
                    <a:pos x="67" y="60"/>
                  </a:cxn>
                  <a:cxn ang="0">
                    <a:pos x="90" y="62"/>
                  </a:cxn>
                  <a:cxn ang="0">
                    <a:pos x="114" y="58"/>
                  </a:cxn>
                  <a:cxn ang="0">
                    <a:pos x="135" y="50"/>
                  </a:cxn>
                  <a:cxn ang="0">
                    <a:pos x="153" y="38"/>
                  </a:cxn>
                  <a:cxn ang="0">
                    <a:pos x="156" y="25"/>
                  </a:cxn>
                  <a:cxn ang="0">
                    <a:pos x="154" y="15"/>
                  </a:cxn>
                  <a:cxn ang="0">
                    <a:pos x="149" y="10"/>
                  </a:cxn>
                  <a:cxn ang="0">
                    <a:pos x="138" y="4"/>
                  </a:cxn>
                  <a:cxn ang="0">
                    <a:pos x="127" y="14"/>
                  </a:cxn>
                  <a:cxn ang="0">
                    <a:pos x="113" y="21"/>
                  </a:cxn>
                  <a:cxn ang="0">
                    <a:pos x="98" y="25"/>
                  </a:cxn>
                  <a:cxn ang="0">
                    <a:pos x="83" y="27"/>
                  </a:cxn>
                  <a:cxn ang="0">
                    <a:pos x="68" y="27"/>
                  </a:cxn>
                  <a:cxn ang="0">
                    <a:pos x="52" y="23"/>
                  </a:cxn>
                  <a:cxn ang="0">
                    <a:pos x="37" y="19"/>
                  </a:cxn>
                  <a:cxn ang="0">
                    <a:pos x="23" y="12"/>
                  </a:cxn>
                  <a:cxn ang="0">
                    <a:pos x="23" y="0"/>
                  </a:cxn>
                  <a:cxn ang="0">
                    <a:pos x="14" y="4"/>
                  </a:cxn>
                  <a:cxn ang="0">
                    <a:pos x="5" y="11"/>
                  </a:cxn>
                  <a:cxn ang="0">
                    <a:pos x="0" y="20"/>
                  </a:cxn>
                  <a:cxn ang="0">
                    <a:pos x="2" y="34"/>
                  </a:cxn>
                </a:cxnLst>
                <a:rect l="0" t="0" r="r" b="b"/>
                <a:pathLst>
                  <a:path w="156" h="62">
                    <a:moveTo>
                      <a:pt x="2" y="34"/>
                    </a:moveTo>
                    <a:lnTo>
                      <a:pt x="10" y="43"/>
                    </a:lnTo>
                    <a:lnTo>
                      <a:pt x="25" y="51"/>
                    </a:lnTo>
                    <a:lnTo>
                      <a:pt x="44" y="58"/>
                    </a:lnTo>
                    <a:lnTo>
                      <a:pt x="67" y="60"/>
                    </a:lnTo>
                    <a:lnTo>
                      <a:pt x="90" y="62"/>
                    </a:lnTo>
                    <a:lnTo>
                      <a:pt x="114" y="58"/>
                    </a:lnTo>
                    <a:lnTo>
                      <a:pt x="135" y="50"/>
                    </a:lnTo>
                    <a:lnTo>
                      <a:pt x="153" y="38"/>
                    </a:lnTo>
                    <a:lnTo>
                      <a:pt x="156" y="25"/>
                    </a:lnTo>
                    <a:lnTo>
                      <a:pt x="154" y="15"/>
                    </a:lnTo>
                    <a:lnTo>
                      <a:pt x="149" y="10"/>
                    </a:lnTo>
                    <a:lnTo>
                      <a:pt x="138" y="4"/>
                    </a:lnTo>
                    <a:lnTo>
                      <a:pt x="127" y="14"/>
                    </a:lnTo>
                    <a:lnTo>
                      <a:pt x="113" y="21"/>
                    </a:lnTo>
                    <a:lnTo>
                      <a:pt x="98" y="25"/>
                    </a:lnTo>
                    <a:lnTo>
                      <a:pt x="83" y="27"/>
                    </a:lnTo>
                    <a:lnTo>
                      <a:pt x="68" y="27"/>
                    </a:lnTo>
                    <a:lnTo>
                      <a:pt x="52" y="23"/>
                    </a:lnTo>
                    <a:lnTo>
                      <a:pt x="37" y="19"/>
                    </a:lnTo>
                    <a:lnTo>
                      <a:pt x="23" y="12"/>
                    </a:lnTo>
                    <a:lnTo>
                      <a:pt x="23" y="0"/>
                    </a:lnTo>
                    <a:lnTo>
                      <a:pt x="14" y="4"/>
                    </a:lnTo>
                    <a:lnTo>
                      <a:pt x="5" y="11"/>
                    </a:lnTo>
                    <a:lnTo>
                      <a:pt x="0" y="20"/>
                    </a:lnTo>
                    <a:lnTo>
                      <a:pt x="2" y="34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Freeform 530"/>
              <p:cNvSpPr>
                <a:spLocks/>
              </p:cNvSpPr>
              <p:nvPr/>
            </p:nvSpPr>
            <p:spPr bwMode="auto">
              <a:xfrm>
                <a:off x="6450013" y="4129088"/>
                <a:ext cx="84138" cy="20638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5" y="24"/>
                  </a:cxn>
                  <a:cxn ang="0">
                    <a:pos x="25" y="27"/>
                  </a:cxn>
                  <a:cxn ang="0">
                    <a:pos x="76" y="27"/>
                  </a:cxn>
                  <a:cxn ang="0">
                    <a:pos x="106" y="15"/>
                  </a:cxn>
                  <a:cxn ang="0">
                    <a:pos x="105" y="5"/>
                  </a:cxn>
                  <a:cxn ang="0">
                    <a:pos x="101" y="0"/>
                  </a:cxn>
                  <a:cxn ang="0">
                    <a:pos x="94" y="0"/>
                  </a:cxn>
                  <a:cxn ang="0">
                    <a:pos x="85" y="4"/>
                  </a:cxn>
                  <a:cxn ang="0">
                    <a:pos x="59" y="5"/>
                  </a:cxn>
                  <a:cxn ang="0">
                    <a:pos x="48" y="5"/>
                  </a:cxn>
                  <a:cxn ang="0">
                    <a:pos x="40" y="4"/>
                  </a:cxn>
                  <a:cxn ang="0">
                    <a:pos x="33" y="2"/>
                  </a:cxn>
                  <a:cxn ang="0">
                    <a:pos x="26" y="2"/>
                  </a:cxn>
                  <a:cxn ang="0">
                    <a:pos x="20" y="2"/>
                  </a:cxn>
                  <a:cxn ang="0">
                    <a:pos x="14" y="5"/>
                  </a:cxn>
                  <a:cxn ang="0">
                    <a:pos x="7" y="7"/>
                  </a:cxn>
                  <a:cxn ang="0">
                    <a:pos x="0" y="12"/>
                  </a:cxn>
                </a:cxnLst>
                <a:rect l="0" t="0" r="r" b="b"/>
                <a:pathLst>
                  <a:path w="106" h="27">
                    <a:moveTo>
                      <a:pt x="0" y="12"/>
                    </a:moveTo>
                    <a:lnTo>
                      <a:pt x="5" y="24"/>
                    </a:lnTo>
                    <a:lnTo>
                      <a:pt x="25" y="27"/>
                    </a:lnTo>
                    <a:lnTo>
                      <a:pt x="76" y="27"/>
                    </a:lnTo>
                    <a:lnTo>
                      <a:pt x="106" y="15"/>
                    </a:lnTo>
                    <a:lnTo>
                      <a:pt x="105" y="5"/>
                    </a:lnTo>
                    <a:lnTo>
                      <a:pt x="101" y="0"/>
                    </a:lnTo>
                    <a:lnTo>
                      <a:pt x="94" y="0"/>
                    </a:lnTo>
                    <a:lnTo>
                      <a:pt x="85" y="4"/>
                    </a:lnTo>
                    <a:lnTo>
                      <a:pt x="59" y="5"/>
                    </a:lnTo>
                    <a:lnTo>
                      <a:pt x="48" y="5"/>
                    </a:lnTo>
                    <a:lnTo>
                      <a:pt x="40" y="4"/>
                    </a:lnTo>
                    <a:lnTo>
                      <a:pt x="33" y="2"/>
                    </a:lnTo>
                    <a:lnTo>
                      <a:pt x="26" y="2"/>
                    </a:lnTo>
                    <a:lnTo>
                      <a:pt x="20" y="2"/>
                    </a:lnTo>
                    <a:lnTo>
                      <a:pt x="14" y="5"/>
                    </a:lnTo>
                    <a:lnTo>
                      <a:pt x="7" y="7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Freeform 531"/>
              <p:cNvSpPr>
                <a:spLocks/>
              </p:cNvSpPr>
              <p:nvPr/>
            </p:nvSpPr>
            <p:spPr bwMode="auto">
              <a:xfrm>
                <a:off x="6451600" y="4130676"/>
                <a:ext cx="80963" cy="19050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1" y="13"/>
                  </a:cxn>
                  <a:cxn ang="0">
                    <a:pos x="3" y="15"/>
                  </a:cxn>
                  <a:cxn ang="0">
                    <a:pos x="4" y="19"/>
                  </a:cxn>
                  <a:cxn ang="0">
                    <a:pos x="5" y="22"/>
                  </a:cxn>
                  <a:cxn ang="0">
                    <a:pos x="9" y="23"/>
                  </a:cxn>
                  <a:cxn ang="0">
                    <a:pos x="15" y="23"/>
                  </a:cxn>
                  <a:cxn ang="0">
                    <a:pos x="20" y="23"/>
                  </a:cxn>
                  <a:cxn ang="0">
                    <a:pos x="24" y="25"/>
                  </a:cxn>
                  <a:cxn ang="0">
                    <a:pos x="30" y="25"/>
                  </a:cxn>
                  <a:cxn ang="0">
                    <a:pos x="37" y="25"/>
                  </a:cxn>
                  <a:cxn ang="0">
                    <a:pos x="43" y="25"/>
                  </a:cxn>
                  <a:cxn ang="0">
                    <a:pos x="50" y="25"/>
                  </a:cxn>
                  <a:cxn ang="0">
                    <a:pos x="56" y="25"/>
                  </a:cxn>
                  <a:cxn ang="0">
                    <a:pos x="61" y="25"/>
                  </a:cxn>
                  <a:cxn ang="0">
                    <a:pos x="68" y="25"/>
                  </a:cxn>
                  <a:cxn ang="0">
                    <a:pos x="74" y="25"/>
                  </a:cxn>
                  <a:cxn ang="0">
                    <a:pos x="80" y="22"/>
                  </a:cxn>
                  <a:cxn ang="0">
                    <a:pos x="87" y="19"/>
                  </a:cxn>
                  <a:cxn ang="0">
                    <a:pos x="95" y="17"/>
                  </a:cxn>
                  <a:cxn ang="0">
                    <a:pos x="103" y="14"/>
                  </a:cxn>
                  <a:cxn ang="0">
                    <a:pos x="102" y="5"/>
                  </a:cxn>
                  <a:cxn ang="0">
                    <a:pos x="98" y="0"/>
                  </a:cxn>
                  <a:cxn ang="0">
                    <a:pos x="91" y="0"/>
                  </a:cxn>
                  <a:cxn ang="0">
                    <a:pos x="82" y="3"/>
                  </a:cxn>
                  <a:cxn ang="0">
                    <a:pos x="76" y="4"/>
                  </a:cxn>
                  <a:cxn ang="0">
                    <a:pos x="71" y="4"/>
                  </a:cxn>
                  <a:cxn ang="0">
                    <a:pos x="64" y="4"/>
                  </a:cxn>
                  <a:cxn ang="0">
                    <a:pos x="57" y="4"/>
                  </a:cxn>
                  <a:cxn ang="0">
                    <a:pos x="47" y="4"/>
                  </a:cxn>
                  <a:cxn ang="0">
                    <a:pos x="41" y="3"/>
                  </a:cxn>
                  <a:cxn ang="0">
                    <a:pos x="34" y="2"/>
                  </a:cxn>
                  <a:cxn ang="0">
                    <a:pos x="27" y="2"/>
                  </a:cxn>
                  <a:cxn ang="0">
                    <a:pos x="21" y="2"/>
                  </a:cxn>
                  <a:cxn ang="0">
                    <a:pos x="14" y="4"/>
                  </a:cxn>
                  <a:cxn ang="0">
                    <a:pos x="7" y="6"/>
                  </a:cxn>
                  <a:cxn ang="0">
                    <a:pos x="0" y="11"/>
                  </a:cxn>
                </a:cxnLst>
                <a:rect l="0" t="0" r="r" b="b"/>
                <a:pathLst>
                  <a:path w="103" h="25">
                    <a:moveTo>
                      <a:pt x="0" y="11"/>
                    </a:moveTo>
                    <a:lnTo>
                      <a:pt x="1" y="13"/>
                    </a:lnTo>
                    <a:lnTo>
                      <a:pt x="3" y="15"/>
                    </a:lnTo>
                    <a:lnTo>
                      <a:pt x="4" y="19"/>
                    </a:lnTo>
                    <a:lnTo>
                      <a:pt x="5" y="22"/>
                    </a:lnTo>
                    <a:lnTo>
                      <a:pt x="9" y="23"/>
                    </a:lnTo>
                    <a:lnTo>
                      <a:pt x="15" y="23"/>
                    </a:lnTo>
                    <a:lnTo>
                      <a:pt x="20" y="23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7" y="25"/>
                    </a:lnTo>
                    <a:lnTo>
                      <a:pt x="43" y="25"/>
                    </a:lnTo>
                    <a:lnTo>
                      <a:pt x="50" y="25"/>
                    </a:lnTo>
                    <a:lnTo>
                      <a:pt x="56" y="25"/>
                    </a:lnTo>
                    <a:lnTo>
                      <a:pt x="61" y="25"/>
                    </a:lnTo>
                    <a:lnTo>
                      <a:pt x="68" y="25"/>
                    </a:lnTo>
                    <a:lnTo>
                      <a:pt x="74" y="25"/>
                    </a:lnTo>
                    <a:lnTo>
                      <a:pt x="80" y="22"/>
                    </a:lnTo>
                    <a:lnTo>
                      <a:pt x="87" y="19"/>
                    </a:lnTo>
                    <a:lnTo>
                      <a:pt x="95" y="17"/>
                    </a:lnTo>
                    <a:lnTo>
                      <a:pt x="103" y="14"/>
                    </a:lnTo>
                    <a:lnTo>
                      <a:pt x="102" y="5"/>
                    </a:lnTo>
                    <a:lnTo>
                      <a:pt x="98" y="0"/>
                    </a:lnTo>
                    <a:lnTo>
                      <a:pt x="91" y="0"/>
                    </a:lnTo>
                    <a:lnTo>
                      <a:pt x="82" y="3"/>
                    </a:lnTo>
                    <a:lnTo>
                      <a:pt x="76" y="4"/>
                    </a:lnTo>
                    <a:lnTo>
                      <a:pt x="71" y="4"/>
                    </a:lnTo>
                    <a:lnTo>
                      <a:pt x="64" y="4"/>
                    </a:lnTo>
                    <a:lnTo>
                      <a:pt x="57" y="4"/>
                    </a:lnTo>
                    <a:lnTo>
                      <a:pt x="47" y="4"/>
                    </a:lnTo>
                    <a:lnTo>
                      <a:pt x="41" y="3"/>
                    </a:lnTo>
                    <a:lnTo>
                      <a:pt x="34" y="2"/>
                    </a:lnTo>
                    <a:lnTo>
                      <a:pt x="27" y="2"/>
                    </a:lnTo>
                    <a:lnTo>
                      <a:pt x="21" y="2"/>
                    </a:lnTo>
                    <a:lnTo>
                      <a:pt x="14" y="4"/>
                    </a:lnTo>
                    <a:lnTo>
                      <a:pt x="7" y="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Freeform 532"/>
              <p:cNvSpPr>
                <a:spLocks/>
              </p:cNvSpPr>
              <p:nvPr/>
            </p:nvSpPr>
            <p:spPr bwMode="auto">
              <a:xfrm>
                <a:off x="6453188" y="4130676"/>
                <a:ext cx="77788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3" y="15"/>
                  </a:cxn>
                  <a:cxn ang="0">
                    <a:pos x="4" y="17"/>
                  </a:cxn>
                  <a:cxn ang="0">
                    <a:pos x="5" y="20"/>
                  </a:cxn>
                  <a:cxn ang="0">
                    <a:pos x="10" y="21"/>
                  </a:cxn>
                  <a:cxn ang="0">
                    <a:pos x="15" y="21"/>
                  </a:cxn>
                  <a:cxn ang="0">
                    <a:pos x="19" y="21"/>
                  </a:cxn>
                  <a:cxn ang="0">
                    <a:pos x="24" y="23"/>
                  </a:cxn>
                  <a:cxn ang="0">
                    <a:pos x="30" y="23"/>
                  </a:cxn>
                  <a:cxn ang="0">
                    <a:pos x="35" y="23"/>
                  </a:cxn>
                  <a:cxn ang="0">
                    <a:pos x="41" y="23"/>
                  </a:cxn>
                  <a:cxn ang="0">
                    <a:pos x="47" y="23"/>
                  </a:cxn>
                  <a:cxn ang="0">
                    <a:pos x="53" y="23"/>
                  </a:cxn>
                  <a:cxn ang="0">
                    <a:pos x="58" y="23"/>
                  </a:cxn>
                  <a:cxn ang="0">
                    <a:pos x="64" y="23"/>
                  </a:cxn>
                  <a:cxn ang="0">
                    <a:pos x="70" y="23"/>
                  </a:cxn>
                  <a:cxn ang="0">
                    <a:pos x="76" y="20"/>
                  </a:cxn>
                  <a:cxn ang="0">
                    <a:pos x="83" y="18"/>
                  </a:cxn>
                  <a:cxn ang="0">
                    <a:pos x="89" y="16"/>
                  </a:cxn>
                  <a:cxn ang="0">
                    <a:pos x="96" y="12"/>
                  </a:cxn>
                  <a:cxn ang="0">
                    <a:pos x="95" y="4"/>
                  </a:cxn>
                  <a:cxn ang="0">
                    <a:pos x="93" y="0"/>
                  </a:cxn>
                  <a:cxn ang="0">
                    <a:pos x="87" y="0"/>
                  </a:cxn>
                  <a:cxn ang="0">
                    <a:pos x="78" y="2"/>
                  </a:cxn>
                  <a:cxn ang="0">
                    <a:pos x="72" y="3"/>
                  </a:cxn>
                  <a:cxn ang="0">
                    <a:pos x="66" y="3"/>
                  </a:cxn>
                  <a:cxn ang="0">
                    <a:pos x="61" y="3"/>
                  </a:cxn>
                  <a:cxn ang="0">
                    <a:pos x="54" y="3"/>
                  </a:cxn>
                  <a:cxn ang="0">
                    <a:pos x="44" y="3"/>
                  </a:cxn>
                  <a:cxn ang="0">
                    <a:pos x="38" y="2"/>
                  </a:cxn>
                  <a:cxn ang="0">
                    <a:pos x="31" y="2"/>
                  </a:cxn>
                  <a:cxn ang="0">
                    <a:pos x="25" y="1"/>
                  </a:cxn>
                  <a:cxn ang="0">
                    <a:pos x="19" y="2"/>
                  </a:cxn>
                  <a:cxn ang="0">
                    <a:pos x="13" y="3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96" h="23">
                    <a:moveTo>
                      <a:pt x="0" y="9"/>
                    </a:moveTo>
                    <a:lnTo>
                      <a:pt x="1" y="11"/>
                    </a:lnTo>
                    <a:lnTo>
                      <a:pt x="3" y="15"/>
                    </a:lnTo>
                    <a:lnTo>
                      <a:pt x="4" y="17"/>
                    </a:lnTo>
                    <a:lnTo>
                      <a:pt x="5" y="20"/>
                    </a:lnTo>
                    <a:lnTo>
                      <a:pt x="10" y="21"/>
                    </a:lnTo>
                    <a:lnTo>
                      <a:pt x="15" y="21"/>
                    </a:lnTo>
                    <a:lnTo>
                      <a:pt x="19" y="21"/>
                    </a:lnTo>
                    <a:lnTo>
                      <a:pt x="24" y="23"/>
                    </a:lnTo>
                    <a:lnTo>
                      <a:pt x="30" y="23"/>
                    </a:lnTo>
                    <a:lnTo>
                      <a:pt x="35" y="23"/>
                    </a:lnTo>
                    <a:lnTo>
                      <a:pt x="41" y="23"/>
                    </a:lnTo>
                    <a:lnTo>
                      <a:pt x="47" y="23"/>
                    </a:lnTo>
                    <a:lnTo>
                      <a:pt x="53" y="23"/>
                    </a:lnTo>
                    <a:lnTo>
                      <a:pt x="58" y="23"/>
                    </a:lnTo>
                    <a:lnTo>
                      <a:pt x="64" y="23"/>
                    </a:lnTo>
                    <a:lnTo>
                      <a:pt x="70" y="23"/>
                    </a:lnTo>
                    <a:lnTo>
                      <a:pt x="76" y="20"/>
                    </a:lnTo>
                    <a:lnTo>
                      <a:pt x="83" y="18"/>
                    </a:lnTo>
                    <a:lnTo>
                      <a:pt x="89" y="16"/>
                    </a:lnTo>
                    <a:lnTo>
                      <a:pt x="96" y="12"/>
                    </a:lnTo>
                    <a:lnTo>
                      <a:pt x="95" y="4"/>
                    </a:lnTo>
                    <a:lnTo>
                      <a:pt x="93" y="0"/>
                    </a:lnTo>
                    <a:lnTo>
                      <a:pt x="87" y="0"/>
                    </a:lnTo>
                    <a:lnTo>
                      <a:pt x="78" y="2"/>
                    </a:lnTo>
                    <a:lnTo>
                      <a:pt x="72" y="3"/>
                    </a:lnTo>
                    <a:lnTo>
                      <a:pt x="66" y="3"/>
                    </a:lnTo>
                    <a:lnTo>
                      <a:pt x="61" y="3"/>
                    </a:lnTo>
                    <a:lnTo>
                      <a:pt x="54" y="3"/>
                    </a:lnTo>
                    <a:lnTo>
                      <a:pt x="44" y="3"/>
                    </a:lnTo>
                    <a:lnTo>
                      <a:pt x="38" y="2"/>
                    </a:lnTo>
                    <a:lnTo>
                      <a:pt x="31" y="2"/>
                    </a:lnTo>
                    <a:lnTo>
                      <a:pt x="25" y="1"/>
                    </a:lnTo>
                    <a:lnTo>
                      <a:pt x="19" y="2"/>
                    </a:lnTo>
                    <a:lnTo>
                      <a:pt x="13" y="3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Freeform 533"/>
              <p:cNvSpPr>
                <a:spLocks/>
              </p:cNvSpPr>
              <p:nvPr/>
            </p:nvSpPr>
            <p:spPr bwMode="auto">
              <a:xfrm>
                <a:off x="6457950" y="4132263"/>
                <a:ext cx="71438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1" y="14"/>
                  </a:cxn>
                  <a:cxn ang="0">
                    <a:pos x="2" y="17"/>
                  </a:cxn>
                  <a:cxn ang="0">
                    <a:pos x="4" y="19"/>
                  </a:cxn>
                  <a:cxn ang="0">
                    <a:pos x="8" y="20"/>
                  </a:cxn>
                  <a:cxn ang="0">
                    <a:pos x="13" y="20"/>
                  </a:cxn>
                  <a:cxn ang="0">
                    <a:pos x="16" y="20"/>
                  </a:cxn>
                  <a:cxn ang="0">
                    <a:pos x="21" y="22"/>
                  </a:cxn>
                  <a:cxn ang="0">
                    <a:pos x="27" y="22"/>
                  </a:cxn>
                  <a:cxn ang="0">
                    <a:pos x="32" y="22"/>
                  </a:cxn>
                  <a:cxn ang="0">
                    <a:pos x="38" y="22"/>
                  </a:cxn>
                  <a:cxn ang="0">
                    <a:pos x="44" y="22"/>
                  </a:cxn>
                  <a:cxn ang="0">
                    <a:pos x="49" y="22"/>
                  </a:cxn>
                  <a:cxn ang="0">
                    <a:pos x="54" y="22"/>
                  </a:cxn>
                  <a:cxn ang="0">
                    <a:pos x="60" y="22"/>
                  </a:cxn>
                  <a:cxn ang="0">
                    <a:pos x="66" y="22"/>
                  </a:cxn>
                  <a:cxn ang="0">
                    <a:pos x="70" y="19"/>
                  </a:cxn>
                  <a:cxn ang="0">
                    <a:pos x="76" y="17"/>
                  </a:cxn>
                  <a:cxn ang="0">
                    <a:pos x="83" y="15"/>
                  </a:cxn>
                  <a:cxn ang="0">
                    <a:pos x="90" y="11"/>
                  </a:cxn>
                  <a:cxn ang="0">
                    <a:pos x="89" y="3"/>
                  </a:cxn>
                  <a:cxn ang="0">
                    <a:pos x="87" y="0"/>
                  </a:cxn>
                  <a:cxn ang="0">
                    <a:pos x="81" y="0"/>
                  </a:cxn>
                  <a:cxn ang="0">
                    <a:pos x="73" y="2"/>
                  </a:cxn>
                  <a:cxn ang="0">
                    <a:pos x="68" y="3"/>
                  </a:cxn>
                  <a:cxn ang="0">
                    <a:pos x="62" y="3"/>
                  </a:cxn>
                  <a:cxn ang="0">
                    <a:pos x="55" y="3"/>
                  </a:cxn>
                  <a:cxn ang="0">
                    <a:pos x="50" y="3"/>
                  </a:cxn>
                  <a:cxn ang="0">
                    <a:pos x="42" y="3"/>
                  </a:cxn>
                  <a:cxn ang="0">
                    <a:pos x="35" y="2"/>
                  </a:cxn>
                  <a:cxn ang="0">
                    <a:pos x="28" y="2"/>
                  </a:cxn>
                  <a:cxn ang="0">
                    <a:pos x="22" y="1"/>
                  </a:cxn>
                  <a:cxn ang="0">
                    <a:pos x="17" y="2"/>
                  </a:cxn>
                  <a:cxn ang="0">
                    <a:pos x="12" y="3"/>
                  </a:cxn>
                  <a:cxn ang="0">
                    <a:pos x="6" y="5"/>
                  </a:cxn>
                  <a:cxn ang="0">
                    <a:pos x="0" y="9"/>
                  </a:cxn>
                </a:cxnLst>
                <a:rect l="0" t="0" r="r" b="b"/>
                <a:pathLst>
                  <a:path w="90" h="22">
                    <a:moveTo>
                      <a:pt x="0" y="9"/>
                    </a:moveTo>
                    <a:lnTo>
                      <a:pt x="1" y="11"/>
                    </a:lnTo>
                    <a:lnTo>
                      <a:pt x="1" y="14"/>
                    </a:lnTo>
                    <a:lnTo>
                      <a:pt x="2" y="17"/>
                    </a:lnTo>
                    <a:lnTo>
                      <a:pt x="4" y="19"/>
                    </a:lnTo>
                    <a:lnTo>
                      <a:pt x="8" y="20"/>
                    </a:lnTo>
                    <a:lnTo>
                      <a:pt x="13" y="20"/>
                    </a:lnTo>
                    <a:lnTo>
                      <a:pt x="16" y="20"/>
                    </a:lnTo>
                    <a:lnTo>
                      <a:pt x="21" y="22"/>
                    </a:lnTo>
                    <a:lnTo>
                      <a:pt x="27" y="22"/>
                    </a:lnTo>
                    <a:lnTo>
                      <a:pt x="32" y="22"/>
                    </a:lnTo>
                    <a:lnTo>
                      <a:pt x="38" y="22"/>
                    </a:lnTo>
                    <a:lnTo>
                      <a:pt x="44" y="22"/>
                    </a:lnTo>
                    <a:lnTo>
                      <a:pt x="49" y="22"/>
                    </a:lnTo>
                    <a:lnTo>
                      <a:pt x="54" y="22"/>
                    </a:lnTo>
                    <a:lnTo>
                      <a:pt x="60" y="22"/>
                    </a:lnTo>
                    <a:lnTo>
                      <a:pt x="66" y="22"/>
                    </a:lnTo>
                    <a:lnTo>
                      <a:pt x="70" y="19"/>
                    </a:lnTo>
                    <a:lnTo>
                      <a:pt x="76" y="17"/>
                    </a:lnTo>
                    <a:lnTo>
                      <a:pt x="83" y="15"/>
                    </a:lnTo>
                    <a:lnTo>
                      <a:pt x="90" y="11"/>
                    </a:lnTo>
                    <a:lnTo>
                      <a:pt x="89" y="3"/>
                    </a:lnTo>
                    <a:lnTo>
                      <a:pt x="87" y="0"/>
                    </a:lnTo>
                    <a:lnTo>
                      <a:pt x="81" y="0"/>
                    </a:lnTo>
                    <a:lnTo>
                      <a:pt x="73" y="2"/>
                    </a:lnTo>
                    <a:lnTo>
                      <a:pt x="68" y="3"/>
                    </a:lnTo>
                    <a:lnTo>
                      <a:pt x="62" y="3"/>
                    </a:lnTo>
                    <a:lnTo>
                      <a:pt x="55" y="3"/>
                    </a:lnTo>
                    <a:lnTo>
                      <a:pt x="50" y="3"/>
                    </a:lnTo>
                    <a:lnTo>
                      <a:pt x="42" y="3"/>
                    </a:lnTo>
                    <a:lnTo>
                      <a:pt x="35" y="2"/>
                    </a:lnTo>
                    <a:lnTo>
                      <a:pt x="28" y="2"/>
                    </a:lnTo>
                    <a:lnTo>
                      <a:pt x="22" y="1"/>
                    </a:lnTo>
                    <a:lnTo>
                      <a:pt x="17" y="2"/>
                    </a:lnTo>
                    <a:lnTo>
                      <a:pt x="12" y="3"/>
                    </a:lnTo>
                    <a:lnTo>
                      <a:pt x="6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Freeform 534"/>
              <p:cNvSpPr>
                <a:spLocks/>
              </p:cNvSpPr>
              <p:nvPr/>
            </p:nvSpPr>
            <p:spPr bwMode="auto">
              <a:xfrm>
                <a:off x="6457950" y="4132263"/>
                <a:ext cx="68263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0"/>
                  </a:cxn>
                  <a:cxn ang="0">
                    <a:pos x="3" y="13"/>
                  </a:cxn>
                  <a:cxn ang="0">
                    <a:pos x="4" y="16"/>
                  </a:cxn>
                  <a:cxn ang="0">
                    <a:pos x="5" y="18"/>
                  </a:cxn>
                  <a:cxn ang="0">
                    <a:pos x="10" y="19"/>
                  </a:cxn>
                  <a:cxn ang="0">
                    <a:pos x="14" y="19"/>
                  </a:cxn>
                  <a:cxn ang="0">
                    <a:pos x="19" y="19"/>
                  </a:cxn>
                  <a:cxn ang="0">
                    <a:pos x="23" y="21"/>
                  </a:cxn>
                  <a:cxn ang="0">
                    <a:pos x="28" y="21"/>
                  </a:cxn>
                  <a:cxn ang="0">
                    <a:pos x="33" y="21"/>
                  </a:cxn>
                  <a:cxn ang="0">
                    <a:pos x="38" y="21"/>
                  </a:cxn>
                  <a:cxn ang="0">
                    <a:pos x="43" y="21"/>
                  </a:cxn>
                  <a:cxn ang="0">
                    <a:pos x="49" y="21"/>
                  </a:cxn>
                  <a:cxn ang="0">
                    <a:pos x="53" y="21"/>
                  </a:cxn>
                  <a:cxn ang="0">
                    <a:pos x="59" y="19"/>
                  </a:cxn>
                  <a:cxn ang="0">
                    <a:pos x="64" y="19"/>
                  </a:cxn>
                  <a:cxn ang="0">
                    <a:pos x="69" y="17"/>
                  </a:cxn>
                  <a:cxn ang="0">
                    <a:pos x="75" y="16"/>
                  </a:cxn>
                  <a:cxn ang="0">
                    <a:pos x="81" y="14"/>
                  </a:cxn>
                  <a:cxn ang="0">
                    <a:pos x="87" y="13"/>
                  </a:cxn>
                  <a:cxn ang="0">
                    <a:pos x="86" y="4"/>
                  </a:cxn>
                  <a:cxn ang="0">
                    <a:pos x="83" y="0"/>
                  </a:cxn>
                  <a:cxn ang="0">
                    <a:pos x="79" y="0"/>
                  </a:cxn>
                  <a:cxn ang="0">
                    <a:pos x="71" y="2"/>
                  </a:cxn>
                  <a:cxn ang="0">
                    <a:pos x="66" y="3"/>
                  </a:cxn>
                  <a:cxn ang="0">
                    <a:pos x="60" y="3"/>
                  </a:cxn>
                  <a:cxn ang="0">
                    <a:pos x="54" y="3"/>
                  </a:cxn>
                  <a:cxn ang="0">
                    <a:pos x="49" y="3"/>
                  </a:cxn>
                  <a:cxn ang="0">
                    <a:pos x="41" y="3"/>
                  </a:cxn>
                  <a:cxn ang="0">
                    <a:pos x="34" y="2"/>
                  </a:cxn>
                  <a:cxn ang="0">
                    <a:pos x="28" y="2"/>
                  </a:cxn>
                  <a:cxn ang="0">
                    <a:pos x="23" y="1"/>
                  </a:cxn>
                  <a:cxn ang="0">
                    <a:pos x="18" y="2"/>
                  </a:cxn>
                  <a:cxn ang="0">
                    <a:pos x="13" y="3"/>
                  </a:cxn>
                  <a:cxn ang="0">
                    <a:pos x="7" y="6"/>
                  </a:cxn>
                  <a:cxn ang="0">
                    <a:pos x="0" y="9"/>
                  </a:cxn>
                </a:cxnLst>
                <a:rect l="0" t="0" r="r" b="b"/>
                <a:pathLst>
                  <a:path w="87" h="21">
                    <a:moveTo>
                      <a:pt x="0" y="9"/>
                    </a:moveTo>
                    <a:lnTo>
                      <a:pt x="1" y="10"/>
                    </a:lnTo>
                    <a:lnTo>
                      <a:pt x="3" y="13"/>
                    </a:lnTo>
                    <a:lnTo>
                      <a:pt x="4" y="16"/>
                    </a:lnTo>
                    <a:lnTo>
                      <a:pt x="5" y="18"/>
                    </a:lnTo>
                    <a:lnTo>
                      <a:pt x="10" y="19"/>
                    </a:lnTo>
                    <a:lnTo>
                      <a:pt x="14" y="19"/>
                    </a:lnTo>
                    <a:lnTo>
                      <a:pt x="19" y="19"/>
                    </a:lnTo>
                    <a:lnTo>
                      <a:pt x="23" y="21"/>
                    </a:lnTo>
                    <a:lnTo>
                      <a:pt x="28" y="21"/>
                    </a:lnTo>
                    <a:lnTo>
                      <a:pt x="33" y="21"/>
                    </a:lnTo>
                    <a:lnTo>
                      <a:pt x="38" y="21"/>
                    </a:lnTo>
                    <a:lnTo>
                      <a:pt x="43" y="21"/>
                    </a:lnTo>
                    <a:lnTo>
                      <a:pt x="49" y="21"/>
                    </a:lnTo>
                    <a:lnTo>
                      <a:pt x="53" y="21"/>
                    </a:lnTo>
                    <a:lnTo>
                      <a:pt x="59" y="19"/>
                    </a:lnTo>
                    <a:lnTo>
                      <a:pt x="64" y="19"/>
                    </a:lnTo>
                    <a:lnTo>
                      <a:pt x="69" y="17"/>
                    </a:lnTo>
                    <a:lnTo>
                      <a:pt x="75" y="16"/>
                    </a:lnTo>
                    <a:lnTo>
                      <a:pt x="81" y="14"/>
                    </a:lnTo>
                    <a:lnTo>
                      <a:pt x="87" y="13"/>
                    </a:lnTo>
                    <a:lnTo>
                      <a:pt x="86" y="4"/>
                    </a:lnTo>
                    <a:lnTo>
                      <a:pt x="83" y="0"/>
                    </a:lnTo>
                    <a:lnTo>
                      <a:pt x="79" y="0"/>
                    </a:lnTo>
                    <a:lnTo>
                      <a:pt x="71" y="2"/>
                    </a:lnTo>
                    <a:lnTo>
                      <a:pt x="66" y="3"/>
                    </a:lnTo>
                    <a:lnTo>
                      <a:pt x="60" y="3"/>
                    </a:lnTo>
                    <a:lnTo>
                      <a:pt x="54" y="3"/>
                    </a:lnTo>
                    <a:lnTo>
                      <a:pt x="49" y="3"/>
                    </a:lnTo>
                    <a:lnTo>
                      <a:pt x="41" y="3"/>
                    </a:lnTo>
                    <a:lnTo>
                      <a:pt x="34" y="2"/>
                    </a:lnTo>
                    <a:lnTo>
                      <a:pt x="28" y="2"/>
                    </a:lnTo>
                    <a:lnTo>
                      <a:pt x="23" y="1"/>
                    </a:lnTo>
                    <a:lnTo>
                      <a:pt x="18" y="2"/>
                    </a:lnTo>
                    <a:lnTo>
                      <a:pt x="13" y="3"/>
                    </a:lnTo>
                    <a:lnTo>
                      <a:pt x="7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Freeform 535"/>
              <p:cNvSpPr>
                <a:spLocks/>
              </p:cNvSpPr>
              <p:nvPr/>
            </p:nvSpPr>
            <p:spPr bwMode="auto">
              <a:xfrm>
                <a:off x="6461125" y="4133851"/>
                <a:ext cx="65088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3"/>
                  </a:cxn>
                  <a:cxn ang="0">
                    <a:pos x="2" y="15"/>
                  </a:cxn>
                  <a:cxn ang="0">
                    <a:pos x="3" y="17"/>
                  </a:cxn>
                  <a:cxn ang="0">
                    <a:pos x="8" y="17"/>
                  </a:cxn>
                  <a:cxn ang="0">
                    <a:pos x="11" y="18"/>
                  </a:cxn>
                  <a:cxn ang="0">
                    <a:pos x="15" y="18"/>
                  </a:cxn>
                  <a:cxn ang="0">
                    <a:pos x="19" y="20"/>
                  </a:cxn>
                  <a:cxn ang="0">
                    <a:pos x="24" y="20"/>
                  </a:cxn>
                  <a:cxn ang="0">
                    <a:pos x="30" y="20"/>
                  </a:cxn>
                  <a:cxn ang="0">
                    <a:pos x="34" y="20"/>
                  </a:cxn>
                  <a:cxn ang="0">
                    <a:pos x="40" y="20"/>
                  </a:cxn>
                  <a:cxn ang="0">
                    <a:pos x="45" y="20"/>
                  </a:cxn>
                  <a:cxn ang="0">
                    <a:pos x="49" y="20"/>
                  </a:cxn>
                  <a:cxn ang="0">
                    <a:pos x="55" y="18"/>
                  </a:cxn>
                  <a:cxn ang="0">
                    <a:pos x="60" y="18"/>
                  </a:cxn>
                  <a:cxn ang="0">
                    <a:pos x="64" y="16"/>
                  </a:cxn>
                  <a:cxn ang="0">
                    <a:pos x="70" y="15"/>
                  </a:cxn>
                  <a:cxn ang="0">
                    <a:pos x="76" y="13"/>
                  </a:cxn>
                  <a:cxn ang="0">
                    <a:pos x="82" y="12"/>
                  </a:cxn>
                  <a:cxn ang="0">
                    <a:pos x="80" y="3"/>
                  </a:cxn>
                  <a:cxn ang="0">
                    <a:pos x="78" y="0"/>
                  </a:cxn>
                  <a:cxn ang="0">
                    <a:pos x="74" y="0"/>
                  </a:cxn>
                  <a:cxn ang="0">
                    <a:pos x="65" y="2"/>
                  </a:cxn>
                  <a:cxn ang="0">
                    <a:pos x="61" y="3"/>
                  </a:cxn>
                  <a:cxn ang="0">
                    <a:pos x="56" y="3"/>
                  </a:cxn>
                  <a:cxn ang="0">
                    <a:pos x="50" y="3"/>
                  </a:cxn>
                  <a:cxn ang="0">
                    <a:pos x="45" y="3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6" y="2"/>
                  </a:cxn>
                  <a:cxn ang="0">
                    <a:pos x="10" y="3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2" h="20">
                    <a:moveTo>
                      <a:pt x="0" y="8"/>
                    </a:moveTo>
                    <a:lnTo>
                      <a:pt x="1" y="10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3" y="17"/>
                    </a:lnTo>
                    <a:lnTo>
                      <a:pt x="8" y="17"/>
                    </a:lnTo>
                    <a:lnTo>
                      <a:pt x="11" y="18"/>
                    </a:lnTo>
                    <a:lnTo>
                      <a:pt x="15" y="18"/>
                    </a:lnTo>
                    <a:lnTo>
                      <a:pt x="19" y="20"/>
                    </a:lnTo>
                    <a:lnTo>
                      <a:pt x="24" y="20"/>
                    </a:lnTo>
                    <a:lnTo>
                      <a:pt x="30" y="20"/>
                    </a:lnTo>
                    <a:lnTo>
                      <a:pt x="34" y="20"/>
                    </a:lnTo>
                    <a:lnTo>
                      <a:pt x="40" y="20"/>
                    </a:lnTo>
                    <a:lnTo>
                      <a:pt x="45" y="20"/>
                    </a:lnTo>
                    <a:lnTo>
                      <a:pt x="49" y="20"/>
                    </a:lnTo>
                    <a:lnTo>
                      <a:pt x="55" y="18"/>
                    </a:lnTo>
                    <a:lnTo>
                      <a:pt x="60" y="18"/>
                    </a:lnTo>
                    <a:lnTo>
                      <a:pt x="64" y="16"/>
                    </a:lnTo>
                    <a:lnTo>
                      <a:pt x="70" y="15"/>
                    </a:lnTo>
                    <a:lnTo>
                      <a:pt x="76" y="13"/>
                    </a:lnTo>
                    <a:lnTo>
                      <a:pt x="82" y="12"/>
                    </a:lnTo>
                    <a:lnTo>
                      <a:pt x="80" y="3"/>
                    </a:lnTo>
                    <a:lnTo>
                      <a:pt x="78" y="0"/>
                    </a:lnTo>
                    <a:lnTo>
                      <a:pt x="74" y="0"/>
                    </a:lnTo>
                    <a:lnTo>
                      <a:pt x="65" y="2"/>
                    </a:lnTo>
                    <a:lnTo>
                      <a:pt x="61" y="3"/>
                    </a:lnTo>
                    <a:lnTo>
                      <a:pt x="56" y="3"/>
                    </a:lnTo>
                    <a:lnTo>
                      <a:pt x="50" y="3"/>
                    </a:lnTo>
                    <a:lnTo>
                      <a:pt x="45" y="3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6" y="2"/>
                    </a:lnTo>
                    <a:lnTo>
                      <a:pt x="10" y="3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Freeform 536"/>
              <p:cNvSpPr>
                <a:spLocks/>
              </p:cNvSpPr>
              <p:nvPr/>
            </p:nvSpPr>
            <p:spPr bwMode="auto">
              <a:xfrm>
                <a:off x="6462713" y="4135438"/>
                <a:ext cx="61913" cy="142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8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4" y="14"/>
                  </a:cxn>
                  <a:cxn ang="0">
                    <a:pos x="8" y="15"/>
                  </a:cxn>
                  <a:cxn ang="0">
                    <a:pos x="12" y="15"/>
                  </a:cxn>
                  <a:cxn ang="0">
                    <a:pos x="15" y="16"/>
                  </a:cxn>
                  <a:cxn ang="0">
                    <a:pos x="19" y="18"/>
                  </a:cxn>
                  <a:cxn ang="0">
                    <a:pos x="23" y="18"/>
                  </a:cxn>
                  <a:cxn ang="0">
                    <a:pos x="28" y="18"/>
                  </a:cxn>
                  <a:cxn ang="0">
                    <a:pos x="32" y="18"/>
                  </a:cxn>
                  <a:cxn ang="0">
                    <a:pos x="38" y="16"/>
                  </a:cxn>
                  <a:cxn ang="0">
                    <a:pos x="43" y="16"/>
                  </a:cxn>
                  <a:cxn ang="0">
                    <a:pos x="47" y="16"/>
                  </a:cxn>
                  <a:cxn ang="0">
                    <a:pos x="52" y="16"/>
                  </a:cxn>
                  <a:cxn ang="0">
                    <a:pos x="57" y="16"/>
                  </a:cxn>
                  <a:cxn ang="0">
                    <a:pos x="61" y="15"/>
                  </a:cxn>
                  <a:cxn ang="0">
                    <a:pos x="67" y="13"/>
                  </a:cxn>
                  <a:cxn ang="0">
                    <a:pos x="72" y="12"/>
                  </a:cxn>
                  <a:cxn ang="0">
                    <a:pos x="77" y="11"/>
                  </a:cxn>
                  <a:cxn ang="0">
                    <a:pos x="76" y="4"/>
                  </a:cxn>
                  <a:cxn ang="0">
                    <a:pos x="74" y="0"/>
                  </a:cxn>
                  <a:cxn ang="0">
                    <a:pos x="70" y="0"/>
                  </a:cxn>
                  <a:cxn ang="0">
                    <a:pos x="63" y="3"/>
                  </a:cxn>
                  <a:cxn ang="0">
                    <a:pos x="59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37" y="3"/>
                  </a:cxn>
                  <a:cxn ang="0">
                    <a:pos x="31" y="1"/>
                  </a:cxn>
                  <a:cxn ang="0">
                    <a:pos x="25" y="1"/>
                  </a:cxn>
                  <a:cxn ang="0">
                    <a:pos x="21" y="0"/>
                  </a:cxn>
                  <a:cxn ang="0">
                    <a:pos x="16" y="1"/>
                  </a:cxn>
                  <a:cxn ang="0">
                    <a:pos x="12" y="1"/>
                  </a:cxn>
                  <a:cxn ang="0">
                    <a:pos x="6" y="4"/>
                  </a:cxn>
                  <a:cxn ang="0">
                    <a:pos x="0" y="6"/>
                  </a:cxn>
                </a:cxnLst>
                <a:rect l="0" t="0" r="r" b="b"/>
                <a:pathLst>
                  <a:path w="77" h="18">
                    <a:moveTo>
                      <a:pt x="0" y="6"/>
                    </a:moveTo>
                    <a:lnTo>
                      <a:pt x="1" y="8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4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5" y="16"/>
                    </a:lnTo>
                    <a:lnTo>
                      <a:pt x="19" y="18"/>
                    </a:lnTo>
                    <a:lnTo>
                      <a:pt x="23" y="18"/>
                    </a:lnTo>
                    <a:lnTo>
                      <a:pt x="28" y="18"/>
                    </a:lnTo>
                    <a:lnTo>
                      <a:pt x="32" y="18"/>
                    </a:lnTo>
                    <a:lnTo>
                      <a:pt x="38" y="16"/>
                    </a:lnTo>
                    <a:lnTo>
                      <a:pt x="43" y="16"/>
                    </a:lnTo>
                    <a:lnTo>
                      <a:pt x="47" y="16"/>
                    </a:lnTo>
                    <a:lnTo>
                      <a:pt x="52" y="16"/>
                    </a:lnTo>
                    <a:lnTo>
                      <a:pt x="57" y="16"/>
                    </a:lnTo>
                    <a:lnTo>
                      <a:pt x="61" y="15"/>
                    </a:lnTo>
                    <a:lnTo>
                      <a:pt x="67" y="13"/>
                    </a:lnTo>
                    <a:lnTo>
                      <a:pt x="72" y="12"/>
                    </a:lnTo>
                    <a:lnTo>
                      <a:pt x="77" y="11"/>
                    </a:lnTo>
                    <a:lnTo>
                      <a:pt x="76" y="4"/>
                    </a:lnTo>
                    <a:lnTo>
                      <a:pt x="74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9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37" y="3"/>
                    </a:lnTo>
                    <a:lnTo>
                      <a:pt x="31" y="1"/>
                    </a:lnTo>
                    <a:lnTo>
                      <a:pt x="25" y="1"/>
                    </a:lnTo>
                    <a:lnTo>
                      <a:pt x="21" y="0"/>
                    </a:lnTo>
                    <a:lnTo>
                      <a:pt x="16" y="1"/>
                    </a:lnTo>
                    <a:lnTo>
                      <a:pt x="12" y="1"/>
                    </a:lnTo>
                    <a:lnTo>
                      <a:pt x="6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Freeform 537"/>
              <p:cNvSpPr>
                <a:spLocks/>
              </p:cNvSpPr>
              <p:nvPr/>
            </p:nvSpPr>
            <p:spPr bwMode="auto">
              <a:xfrm>
                <a:off x="6465888" y="4137026"/>
                <a:ext cx="55563" cy="127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2" y="12"/>
                  </a:cxn>
                  <a:cxn ang="0">
                    <a:pos x="3" y="13"/>
                  </a:cxn>
                  <a:cxn ang="0">
                    <a:pos x="6" y="14"/>
                  </a:cxn>
                  <a:cxn ang="0">
                    <a:pos x="10" y="14"/>
                  </a:cxn>
                  <a:cxn ang="0">
                    <a:pos x="13" y="15"/>
                  </a:cxn>
                  <a:cxn ang="0">
                    <a:pos x="17" y="17"/>
                  </a:cxn>
                  <a:cxn ang="0">
                    <a:pos x="21" y="17"/>
                  </a:cxn>
                  <a:cxn ang="0">
                    <a:pos x="26" y="17"/>
                  </a:cxn>
                  <a:cxn ang="0">
                    <a:pos x="29" y="17"/>
                  </a:cxn>
                  <a:cxn ang="0">
                    <a:pos x="34" y="15"/>
                  </a:cxn>
                  <a:cxn ang="0">
                    <a:pos x="39" y="15"/>
                  </a:cxn>
                  <a:cxn ang="0">
                    <a:pos x="43" y="15"/>
                  </a:cxn>
                  <a:cxn ang="0">
                    <a:pos x="47" y="15"/>
                  </a:cxn>
                  <a:cxn ang="0">
                    <a:pos x="51" y="15"/>
                  </a:cxn>
                  <a:cxn ang="0">
                    <a:pos x="57" y="14"/>
                  </a:cxn>
                  <a:cxn ang="0">
                    <a:pos x="62" y="12"/>
                  </a:cxn>
                  <a:cxn ang="0">
                    <a:pos x="66" y="11"/>
                  </a:cxn>
                  <a:cxn ang="0">
                    <a:pos x="71" y="10"/>
                  </a:cxn>
                  <a:cxn ang="0">
                    <a:pos x="70" y="3"/>
                  </a:cxn>
                  <a:cxn ang="0">
                    <a:pos x="69" y="0"/>
                  </a:cxn>
                  <a:cxn ang="0">
                    <a:pos x="65" y="0"/>
                  </a:cxn>
                  <a:cxn ang="0">
                    <a:pos x="59" y="3"/>
                  </a:cxn>
                  <a:cxn ang="0">
                    <a:pos x="55" y="3"/>
                  </a:cxn>
                  <a:cxn ang="0">
                    <a:pos x="50" y="3"/>
                  </a:cxn>
                  <a:cxn ang="0">
                    <a:pos x="44" y="3"/>
                  </a:cxn>
                  <a:cxn ang="0">
                    <a:pos x="40" y="3"/>
                  </a:cxn>
                  <a:cxn ang="0">
                    <a:pos x="33" y="3"/>
                  </a:cxn>
                  <a:cxn ang="0">
                    <a:pos x="27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3" y="2"/>
                  </a:cxn>
                  <a:cxn ang="0">
                    <a:pos x="10" y="3"/>
                  </a:cxn>
                  <a:cxn ang="0">
                    <a:pos x="5" y="4"/>
                  </a:cxn>
                  <a:cxn ang="0">
                    <a:pos x="0" y="6"/>
                  </a:cxn>
                </a:cxnLst>
                <a:rect l="0" t="0" r="r" b="b"/>
                <a:pathLst>
                  <a:path w="71" h="17">
                    <a:moveTo>
                      <a:pt x="0" y="6"/>
                    </a:moveTo>
                    <a:lnTo>
                      <a:pt x="1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6" y="14"/>
                    </a:lnTo>
                    <a:lnTo>
                      <a:pt x="10" y="14"/>
                    </a:lnTo>
                    <a:lnTo>
                      <a:pt x="13" y="15"/>
                    </a:lnTo>
                    <a:lnTo>
                      <a:pt x="17" y="17"/>
                    </a:lnTo>
                    <a:lnTo>
                      <a:pt x="21" y="17"/>
                    </a:lnTo>
                    <a:lnTo>
                      <a:pt x="26" y="17"/>
                    </a:lnTo>
                    <a:lnTo>
                      <a:pt x="29" y="17"/>
                    </a:lnTo>
                    <a:lnTo>
                      <a:pt x="34" y="15"/>
                    </a:lnTo>
                    <a:lnTo>
                      <a:pt x="39" y="15"/>
                    </a:lnTo>
                    <a:lnTo>
                      <a:pt x="43" y="15"/>
                    </a:lnTo>
                    <a:lnTo>
                      <a:pt x="47" y="15"/>
                    </a:lnTo>
                    <a:lnTo>
                      <a:pt x="51" y="15"/>
                    </a:lnTo>
                    <a:lnTo>
                      <a:pt x="57" y="14"/>
                    </a:lnTo>
                    <a:lnTo>
                      <a:pt x="62" y="12"/>
                    </a:lnTo>
                    <a:lnTo>
                      <a:pt x="66" y="11"/>
                    </a:lnTo>
                    <a:lnTo>
                      <a:pt x="71" y="10"/>
                    </a:lnTo>
                    <a:lnTo>
                      <a:pt x="70" y="3"/>
                    </a:lnTo>
                    <a:lnTo>
                      <a:pt x="69" y="0"/>
                    </a:lnTo>
                    <a:lnTo>
                      <a:pt x="65" y="0"/>
                    </a:lnTo>
                    <a:lnTo>
                      <a:pt x="59" y="3"/>
                    </a:lnTo>
                    <a:lnTo>
                      <a:pt x="55" y="3"/>
                    </a:lnTo>
                    <a:lnTo>
                      <a:pt x="50" y="3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33" y="3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3" y="2"/>
                    </a:lnTo>
                    <a:lnTo>
                      <a:pt x="10" y="3"/>
                    </a:lnTo>
                    <a:lnTo>
                      <a:pt x="5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Freeform 538"/>
              <p:cNvSpPr>
                <a:spLocks/>
              </p:cNvSpPr>
              <p:nvPr/>
            </p:nvSpPr>
            <p:spPr bwMode="auto">
              <a:xfrm>
                <a:off x="6467475" y="4137026"/>
                <a:ext cx="52388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3" y="11"/>
                  </a:cxn>
                  <a:cxn ang="0">
                    <a:pos x="7" y="12"/>
                  </a:cxn>
                  <a:cxn ang="0">
                    <a:pos x="10" y="12"/>
                  </a:cxn>
                  <a:cxn ang="0">
                    <a:pos x="14" y="13"/>
                  </a:cxn>
                  <a:cxn ang="0">
                    <a:pos x="16" y="15"/>
                  </a:cxn>
                  <a:cxn ang="0">
                    <a:pos x="24" y="15"/>
                  </a:cxn>
                  <a:cxn ang="0">
                    <a:pos x="33" y="13"/>
                  </a:cxn>
                  <a:cxn ang="0">
                    <a:pos x="41" y="13"/>
                  </a:cxn>
                  <a:cxn ang="0">
                    <a:pos x="49" y="12"/>
                  </a:cxn>
                  <a:cxn ang="0">
                    <a:pos x="54" y="11"/>
                  </a:cxn>
                  <a:cxn ang="0">
                    <a:pos x="59" y="10"/>
                  </a:cxn>
                  <a:cxn ang="0">
                    <a:pos x="62" y="9"/>
                  </a:cxn>
                  <a:cxn ang="0">
                    <a:pos x="67" y="8"/>
                  </a:cxn>
                  <a:cxn ang="0">
                    <a:pos x="67" y="2"/>
                  </a:cxn>
                  <a:cxn ang="0">
                    <a:pos x="64" y="0"/>
                  </a:cxn>
                  <a:cxn ang="0">
                    <a:pos x="61" y="0"/>
                  </a:cxn>
                  <a:cxn ang="0">
                    <a:pos x="56" y="2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2" y="2"/>
                  </a:cxn>
                  <a:cxn ang="0">
                    <a:pos x="38" y="2"/>
                  </a:cxn>
                  <a:cxn ang="0">
                    <a:pos x="31" y="2"/>
                  </a:cxn>
                  <a:cxn ang="0">
                    <a:pos x="26" y="1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3" y="1"/>
                  </a:cxn>
                  <a:cxn ang="0">
                    <a:pos x="9" y="2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67" h="15">
                    <a:moveTo>
                      <a:pt x="0" y="7"/>
                    </a:moveTo>
                    <a:lnTo>
                      <a:pt x="1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7" y="12"/>
                    </a:lnTo>
                    <a:lnTo>
                      <a:pt x="10" y="12"/>
                    </a:lnTo>
                    <a:lnTo>
                      <a:pt x="14" y="13"/>
                    </a:lnTo>
                    <a:lnTo>
                      <a:pt x="16" y="15"/>
                    </a:lnTo>
                    <a:lnTo>
                      <a:pt x="24" y="15"/>
                    </a:lnTo>
                    <a:lnTo>
                      <a:pt x="33" y="13"/>
                    </a:lnTo>
                    <a:lnTo>
                      <a:pt x="41" y="13"/>
                    </a:lnTo>
                    <a:lnTo>
                      <a:pt x="49" y="12"/>
                    </a:lnTo>
                    <a:lnTo>
                      <a:pt x="54" y="11"/>
                    </a:lnTo>
                    <a:lnTo>
                      <a:pt x="59" y="10"/>
                    </a:lnTo>
                    <a:lnTo>
                      <a:pt x="62" y="9"/>
                    </a:lnTo>
                    <a:lnTo>
                      <a:pt x="67" y="8"/>
                    </a:lnTo>
                    <a:lnTo>
                      <a:pt x="67" y="2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56" y="2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2" y="2"/>
                    </a:lnTo>
                    <a:lnTo>
                      <a:pt x="38" y="2"/>
                    </a:lnTo>
                    <a:lnTo>
                      <a:pt x="31" y="2"/>
                    </a:lnTo>
                    <a:lnTo>
                      <a:pt x="26" y="1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3" y="1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Freeform 539"/>
              <p:cNvSpPr>
                <a:spLocks/>
              </p:cNvSpPr>
              <p:nvPr/>
            </p:nvSpPr>
            <p:spPr bwMode="auto">
              <a:xfrm>
                <a:off x="6470650" y="4138613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7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3" y="10"/>
                  </a:cxn>
                  <a:cxn ang="0">
                    <a:pos x="6" y="11"/>
                  </a:cxn>
                  <a:cxn ang="0">
                    <a:pos x="10" y="11"/>
                  </a:cxn>
                  <a:cxn ang="0">
                    <a:pos x="12" y="12"/>
                  </a:cxn>
                  <a:cxn ang="0">
                    <a:pos x="15" y="14"/>
                  </a:cxn>
                  <a:cxn ang="0">
                    <a:pos x="23" y="14"/>
                  </a:cxn>
                  <a:cxn ang="0">
                    <a:pos x="30" y="12"/>
                  </a:cxn>
                  <a:cxn ang="0">
                    <a:pos x="38" y="12"/>
                  </a:cxn>
                  <a:cxn ang="0">
                    <a:pos x="45" y="11"/>
                  </a:cxn>
                  <a:cxn ang="0">
                    <a:pos x="50" y="10"/>
                  </a:cxn>
                  <a:cxn ang="0">
                    <a:pos x="53" y="9"/>
                  </a:cxn>
                  <a:cxn ang="0">
                    <a:pos x="58" y="9"/>
                  </a:cxn>
                  <a:cxn ang="0">
                    <a:pos x="61" y="8"/>
                  </a:cxn>
                  <a:cxn ang="0">
                    <a:pos x="61" y="2"/>
                  </a:cxn>
                  <a:cxn ang="0">
                    <a:pos x="59" y="0"/>
                  </a:cxn>
                  <a:cxn ang="0">
                    <a:pos x="57" y="0"/>
                  </a:cxn>
                  <a:cxn ang="0">
                    <a:pos x="52" y="2"/>
                  </a:cxn>
                  <a:cxn ang="0">
                    <a:pos x="48" y="2"/>
                  </a:cxn>
                  <a:cxn ang="0">
                    <a:pos x="44" y="2"/>
                  </a:cxn>
                  <a:cxn ang="0">
                    <a:pos x="39" y="2"/>
                  </a:cxn>
                  <a:cxn ang="0">
                    <a:pos x="35" y="2"/>
                  </a:cxn>
                  <a:cxn ang="0">
                    <a:pos x="29" y="2"/>
                  </a:cxn>
                  <a:cxn ang="0">
                    <a:pos x="24" y="2"/>
                  </a:cxn>
                  <a:cxn ang="0">
                    <a:pos x="20" y="1"/>
                  </a:cxn>
                  <a:cxn ang="0">
                    <a:pos x="16" y="1"/>
                  </a:cxn>
                  <a:cxn ang="0">
                    <a:pos x="13" y="1"/>
                  </a:cxn>
                  <a:cxn ang="0">
                    <a:pos x="8" y="2"/>
                  </a:cxn>
                  <a:cxn ang="0">
                    <a:pos x="5" y="3"/>
                  </a:cxn>
                  <a:cxn ang="0">
                    <a:pos x="0" y="6"/>
                  </a:cxn>
                </a:cxnLst>
                <a:rect l="0" t="0" r="r" b="b"/>
                <a:pathLst>
                  <a:path w="61" h="14">
                    <a:moveTo>
                      <a:pt x="0" y="6"/>
                    </a:moveTo>
                    <a:lnTo>
                      <a:pt x="0" y="7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6" y="11"/>
                    </a:lnTo>
                    <a:lnTo>
                      <a:pt x="10" y="11"/>
                    </a:lnTo>
                    <a:lnTo>
                      <a:pt x="12" y="12"/>
                    </a:lnTo>
                    <a:lnTo>
                      <a:pt x="15" y="14"/>
                    </a:lnTo>
                    <a:lnTo>
                      <a:pt x="23" y="14"/>
                    </a:lnTo>
                    <a:lnTo>
                      <a:pt x="30" y="12"/>
                    </a:lnTo>
                    <a:lnTo>
                      <a:pt x="38" y="12"/>
                    </a:lnTo>
                    <a:lnTo>
                      <a:pt x="45" y="11"/>
                    </a:lnTo>
                    <a:lnTo>
                      <a:pt x="50" y="10"/>
                    </a:lnTo>
                    <a:lnTo>
                      <a:pt x="53" y="9"/>
                    </a:lnTo>
                    <a:lnTo>
                      <a:pt x="58" y="9"/>
                    </a:lnTo>
                    <a:lnTo>
                      <a:pt x="61" y="8"/>
                    </a:lnTo>
                    <a:lnTo>
                      <a:pt x="61" y="2"/>
                    </a:lnTo>
                    <a:lnTo>
                      <a:pt x="59" y="0"/>
                    </a:lnTo>
                    <a:lnTo>
                      <a:pt x="57" y="0"/>
                    </a:lnTo>
                    <a:lnTo>
                      <a:pt x="52" y="2"/>
                    </a:lnTo>
                    <a:lnTo>
                      <a:pt x="48" y="2"/>
                    </a:lnTo>
                    <a:lnTo>
                      <a:pt x="44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29" y="2"/>
                    </a:lnTo>
                    <a:lnTo>
                      <a:pt x="24" y="2"/>
                    </a:lnTo>
                    <a:lnTo>
                      <a:pt x="20" y="1"/>
                    </a:lnTo>
                    <a:lnTo>
                      <a:pt x="16" y="1"/>
                    </a:lnTo>
                    <a:lnTo>
                      <a:pt x="13" y="1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Freeform 540"/>
              <p:cNvSpPr>
                <a:spLocks/>
              </p:cNvSpPr>
              <p:nvPr/>
            </p:nvSpPr>
            <p:spPr bwMode="auto">
              <a:xfrm>
                <a:off x="6472238" y="4138613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9"/>
                  </a:cxn>
                  <a:cxn ang="0">
                    <a:pos x="13" y="13"/>
                  </a:cxn>
                  <a:cxn ang="0">
                    <a:pos x="42" y="10"/>
                  </a:cxn>
                  <a:cxn ang="0">
                    <a:pos x="56" y="7"/>
                  </a:cxn>
                  <a:cxn ang="0">
                    <a:pos x="56" y="2"/>
                  </a:cxn>
                  <a:cxn ang="0">
                    <a:pos x="55" y="0"/>
                  </a:cxn>
                  <a:cxn ang="0">
                    <a:pos x="53" y="0"/>
                  </a:cxn>
                  <a:cxn ang="0">
                    <a:pos x="48" y="1"/>
                  </a:cxn>
                  <a:cxn ang="0">
                    <a:pos x="32" y="1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6" h="13">
                    <a:moveTo>
                      <a:pt x="0" y="6"/>
                    </a:moveTo>
                    <a:lnTo>
                      <a:pt x="2" y="9"/>
                    </a:lnTo>
                    <a:lnTo>
                      <a:pt x="13" y="13"/>
                    </a:lnTo>
                    <a:lnTo>
                      <a:pt x="42" y="10"/>
                    </a:lnTo>
                    <a:lnTo>
                      <a:pt x="56" y="7"/>
                    </a:lnTo>
                    <a:lnTo>
                      <a:pt x="56" y="2"/>
                    </a:lnTo>
                    <a:lnTo>
                      <a:pt x="55" y="0"/>
                    </a:lnTo>
                    <a:lnTo>
                      <a:pt x="53" y="0"/>
                    </a:lnTo>
                    <a:lnTo>
                      <a:pt x="48" y="1"/>
                    </a:lnTo>
                    <a:lnTo>
                      <a:pt x="32" y="1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Freeform 541"/>
              <p:cNvSpPr>
                <a:spLocks/>
              </p:cNvSpPr>
              <p:nvPr/>
            </p:nvSpPr>
            <p:spPr bwMode="auto">
              <a:xfrm>
                <a:off x="6467475" y="3998913"/>
                <a:ext cx="46038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12"/>
                  </a:cxn>
                  <a:cxn ang="0">
                    <a:pos x="14" y="15"/>
                  </a:cxn>
                  <a:cxn ang="0">
                    <a:pos x="41" y="15"/>
                  </a:cxn>
                  <a:cxn ang="0">
                    <a:pos x="56" y="10"/>
                  </a:cxn>
                  <a:cxn ang="0">
                    <a:pos x="56" y="4"/>
                  </a:cxn>
                  <a:cxn ang="0">
                    <a:pos x="55" y="0"/>
                  </a:cxn>
                  <a:cxn ang="0">
                    <a:pos x="53" y="0"/>
                  </a:cxn>
                  <a:cxn ang="0">
                    <a:pos x="48" y="1"/>
                  </a:cxn>
                  <a:cxn ang="0">
                    <a:pos x="32" y="3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56" h="15">
                    <a:moveTo>
                      <a:pt x="0" y="6"/>
                    </a:moveTo>
                    <a:lnTo>
                      <a:pt x="2" y="12"/>
                    </a:lnTo>
                    <a:lnTo>
                      <a:pt x="14" y="15"/>
                    </a:lnTo>
                    <a:lnTo>
                      <a:pt x="41" y="15"/>
                    </a:lnTo>
                    <a:lnTo>
                      <a:pt x="56" y="10"/>
                    </a:lnTo>
                    <a:lnTo>
                      <a:pt x="56" y="4"/>
                    </a:lnTo>
                    <a:lnTo>
                      <a:pt x="55" y="0"/>
                    </a:lnTo>
                    <a:lnTo>
                      <a:pt x="53" y="0"/>
                    </a:lnTo>
                    <a:lnTo>
                      <a:pt x="48" y="1"/>
                    </a:lnTo>
                    <a:lnTo>
                      <a:pt x="32" y="3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Freeform 542"/>
              <p:cNvSpPr>
                <a:spLocks/>
              </p:cNvSpPr>
              <p:nvPr/>
            </p:nvSpPr>
            <p:spPr bwMode="auto">
              <a:xfrm>
                <a:off x="6469063" y="3998913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5" y="12"/>
                  </a:cxn>
                  <a:cxn ang="0">
                    <a:pos x="8" y="13"/>
                  </a:cxn>
                  <a:cxn ang="0">
                    <a:pos x="11" y="13"/>
                  </a:cxn>
                  <a:cxn ang="0">
                    <a:pos x="14" y="14"/>
                  </a:cxn>
                  <a:cxn ang="0">
                    <a:pos x="20" y="14"/>
                  </a:cxn>
                  <a:cxn ang="0">
                    <a:pos x="27" y="13"/>
                  </a:cxn>
                  <a:cxn ang="0">
                    <a:pos x="34" y="13"/>
                  </a:cxn>
                  <a:cxn ang="0">
                    <a:pos x="40" y="13"/>
                  </a:cxn>
                  <a:cxn ang="0">
                    <a:pos x="45" y="12"/>
                  </a:cxn>
                  <a:cxn ang="0">
                    <a:pos x="49" y="11"/>
                  </a:cxn>
                  <a:cxn ang="0">
                    <a:pos x="52" y="10"/>
                  </a:cxn>
                  <a:cxn ang="0">
                    <a:pos x="55" y="9"/>
                  </a:cxn>
                  <a:cxn ang="0">
                    <a:pos x="55" y="3"/>
                  </a:cxn>
                  <a:cxn ang="0">
                    <a:pos x="54" y="0"/>
                  </a:cxn>
                  <a:cxn ang="0">
                    <a:pos x="51" y="0"/>
                  </a:cxn>
                  <a:cxn ang="0">
                    <a:pos x="46" y="2"/>
                  </a:cxn>
                  <a:cxn ang="0">
                    <a:pos x="43" y="2"/>
                  </a:cxn>
                  <a:cxn ang="0">
                    <a:pos x="39" y="2"/>
                  </a:cxn>
                  <a:cxn ang="0">
                    <a:pos x="35" y="2"/>
                  </a:cxn>
                  <a:cxn ang="0">
                    <a:pos x="31" y="3"/>
                  </a:cxn>
                  <a:cxn ang="0">
                    <a:pos x="22" y="2"/>
                  </a:cxn>
                  <a:cxn ang="0">
                    <a:pos x="14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55" h="14">
                    <a:moveTo>
                      <a:pt x="0" y="6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5" y="12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4" y="14"/>
                    </a:lnTo>
                    <a:lnTo>
                      <a:pt x="20" y="14"/>
                    </a:lnTo>
                    <a:lnTo>
                      <a:pt x="27" y="13"/>
                    </a:lnTo>
                    <a:lnTo>
                      <a:pt x="34" y="13"/>
                    </a:lnTo>
                    <a:lnTo>
                      <a:pt x="40" y="13"/>
                    </a:lnTo>
                    <a:lnTo>
                      <a:pt x="45" y="12"/>
                    </a:lnTo>
                    <a:lnTo>
                      <a:pt x="49" y="11"/>
                    </a:lnTo>
                    <a:lnTo>
                      <a:pt x="52" y="10"/>
                    </a:lnTo>
                    <a:lnTo>
                      <a:pt x="55" y="9"/>
                    </a:lnTo>
                    <a:lnTo>
                      <a:pt x="55" y="3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6" y="2"/>
                    </a:lnTo>
                    <a:lnTo>
                      <a:pt x="43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1" y="3"/>
                    </a:lnTo>
                    <a:lnTo>
                      <a:pt x="22" y="2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6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Freeform 543"/>
              <p:cNvSpPr>
                <a:spLocks/>
              </p:cNvSpPr>
              <p:nvPr/>
            </p:nvSpPr>
            <p:spPr bwMode="auto">
              <a:xfrm>
                <a:off x="6470650" y="3998913"/>
                <a:ext cx="42863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5" y="12"/>
                  </a:cxn>
                  <a:cxn ang="0">
                    <a:pos x="8" y="13"/>
                  </a:cxn>
                  <a:cxn ang="0">
                    <a:pos x="11" y="13"/>
                  </a:cxn>
                  <a:cxn ang="0">
                    <a:pos x="13" y="14"/>
                  </a:cxn>
                  <a:cxn ang="0">
                    <a:pos x="20" y="13"/>
                  </a:cxn>
                  <a:cxn ang="0">
                    <a:pos x="27" y="13"/>
                  </a:cxn>
                  <a:cxn ang="0">
                    <a:pos x="33" y="13"/>
                  </a:cxn>
                  <a:cxn ang="0">
                    <a:pos x="39" y="13"/>
                  </a:cxn>
                  <a:cxn ang="0">
                    <a:pos x="43" y="12"/>
                  </a:cxn>
                  <a:cxn ang="0">
                    <a:pos x="48" y="11"/>
                  </a:cxn>
                  <a:cxn ang="0">
                    <a:pos x="51" y="10"/>
                  </a:cxn>
                  <a:cxn ang="0">
                    <a:pos x="54" y="9"/>
                  </a:cxn>
                  <a:cxn ang="0">
                    <a:pos x="54" y="3"/>
                  </a:cxn>
                  <a:cxn ang="0">
                    <a:pos x="52" y="0"/>
                  </a:cxn>
                  <a:cxn ang="0">
                    <a:pos x="50" y="0"/>
                  </a:cxn>
                  <a:cxn ang="0">
                    <a:pos x="45" y="3"/>
                  </a:cxn>
                  <a:cxn ang="0">
                    <a:pos x="41" y="3"/>
                  </a:cxn>
                  <a:cxn ang="0">
                    <a:pos x="37" y="3"/>
                  </a:cxn>
                  <a:cxn ang="0">
                    <a:pos x="34" y="3"/>
                  </a:cxn>
                  <a:cxn ang="0">
                    <a:pos x="30" y="3"/>
                  </a:cxn>
                  <a:cxn ang="0">
                    <a:pos x="21" y="3"/>
                  </a:cxn>
                  <a:cxn ang="0">
                    <a:pos x="14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54" h="14">
                    <a:moveTo>
                      <a:pt x="0" y="6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5" y="12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3" y="14"/>
                    </a:lnTo>
                    <a:lnTo>
                      <a:pt x="20" y="13"/>
                    </a:lnTo>
                    <a:lnTo>
                      <a:pt x="27" y="13"/>
                    </a:lnTo>
                    <a:lnTo>
                      <a:pt x="33" y="13"/>
                    </a:lnTo>
                    <a:lnTo>
                      <a:pt x="39" y="13"/>
                    </a:lnTo>
                    <a:lnTo>
                      <a:pt x="43" y="12"/>
                    </a:lnTo>
                    <a:lnTo>
                      <a:pt x="48" y="11"/>
                    </a:lnTo>
                    <a:lnTo>
                      <a:pt x="51" y="10"/>
                    </a:lnTo>
                    <a:lnTo>
                      <a:pt x="54" y="9"/>
                    </a:lnTo>
                    <a:lnTo>
                      <a:pt x="54" y="3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5" y="3"/>
                    </a:lnTo>
                    <a:lnTo>
                      <a:pt x="41" y="3"/>
                    </a:lnTo>
                    <a:lnTo>
                      <a:pt x="37" y="3"/>
                    </a:lnTo>
                    <a:lnTo>
                      <a:pt x="34" y="3"/>
                    </a:lnTo>
                    <a:lnTo>
                      <a:pt x="30" y="3"/>
                    </a:lnTo>
                    <a:lnTo>
                      <a:pt x="21" y="3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B9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Freeform 544"/>
              <p:cNvSpPr>
                <a:spLocks/>
              </p:cNvSpPr>
              <p:nvPr/>
            </p:nvSpPr>
            <p:spPr bwMode="auto">
              <a:xfrm>
                <a:off x="6472238" y="4000501"/>
                <a:ext cx="39688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2" y="9"/>
                  </a:cxn>
                  <a:cxn ang="0">
                    <a:pos x="4" y="10"/>
                  </a:cxn>
                  <a:cxn ang="0">
                    <a:pos x="7" y="11"/>
                  </a:cxn>
                  <a:cxn ang="0">
                    <a:pos x="9" y="11"/>
                  </a:cxn>
                  <a:cxn ang="0">
                    <a:pos x="11" y="12"/>
                  </a:cxn>
                  <a:cxn ang="0">
                    <a:pos x="17" y="11"/>
                  </a:cxn>
                  <a:cxn ang="0">
                    <a:pos x="24" y="11"/>
                  </a:cxn>
                  <a:cxn ang="0">
                    <a:pos x="30" y="11"/>
                  </a:cxn>
                  <a:cxn ang="0">
                    <a:pos x="35" y="11"/>
                  </a:cxn>
                  <a:cxn ang="0">
                    <a:pos x="40" y="10"/>
                  </a:cxn>
                  <a:cxn ang="0">
                    <a:pos x="43" y="9"/>
                  </a:cxn>
                  <a:cxn ang="0">
                    <a:pos x="47" y="8"/>
                  </a:cxn>
                  <a:cxn ang="0">
                    <a:pos x="50" y="7"/>
                  </a:cxn>
                  <a:cxn ang="0">
                    <a:pos x="50" y="2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1" y="1"/>
                  </a:cxn>
                  <a:cxn ang="0">
                    <a:pos x="38" y="1"/>
                  </a:cxn>
                  <a:cxn ang="0">
                    <a:pos x="34" y="1"/>
                  </a:cxn>
                  <a:cxn ang="0">
                    <a:pos x="31" y="2"/>
                  </a:cxn>
                  <a:cxn ang="0">
                    <a:pos x="27" y="2"/>
                  </a:cxn>
                  <a:cxn ang="0">
                    <a:pos x="18" y="1"/>
                  </a:cxn>
                  <a:cxn ang="0">
                    <a:pos x="12" y="1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50" h="12">
                    <a:moveTo>
                      <a:pt x="0" y="4"/>
                    </a:moveTo>
                    <a:lnTo>
                      <a:pt x="0" y="5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2" y="9"/>
                    </a:lnTo>
                    <a:lnTo>
                      <a:pt x="4" y="10"/>
                    </a:lnTo>
                    <a:lnTo>
                      <a:pt x="7" y="11"/>
                    </a:lnTo>
                    <a:lnTo>
                      <a:pt x="9" y="11"/>
                    </a:lnTo>
                    <a:lnTo>
                      <a:pt x="11" y="12"/>
                    </a:lnTo>
                    <a:lnTo>
                      <a:pt x="17" y="11"/>
                    </a:lnTo>
                    <a:lnTo>
                      <a:pt x="24" y="11"/>
                    </a:lnTo>
                    <a:lnTo>
                      <a:pt x="30" y="11"/>
                    </a:lnTo>
                    <a:lnTo>
                      <a:pt x="35" y="11"/>
                    </a:lnTo>
                    <a:lnTo>
                      <a:pt x="40" y="10"/>
                    </a:lnTo>
                    <a:lnTo>
                      <a:pt x="43" y="9"/>
                    </a:lnTo>
                    <a:lnTo>
                      <a:pt x="47" y="8"/>
                    </a:lnTo>
                    <a:lnTo>
                      <a:pt x="50" y="7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31" y="2"/>
                    </a:lnTo>
                    <a:lnTo>
                      <a:pt x="27" y="2"/>
                    </a:lnTo>
                    <a:lnTo>
                      <a:pt x="18" y="1"/>
                    </a:lnTo>
                    <a:lnTo>
                      <a:pt x="12" y="1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D9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Freeform 545"/>
              <p:cNvSpPr>
                <a:spLocks/>
              </p:cNvSpPr>
              <p:nvPr/>
            </p:nvSpPr>
            <p:spPr bwMode="auto">
              <a:xfrm>
                <a:off x="6472238" y="4000501"/>
                <a:ext cx="39688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1" y="11"/>
                  </a:cxn>
                  <a:cxn ang="0">
                    <a:pos x="17" y="10"/>
                  </a:cxn>
                  <a:cxn ang="0">
                    <a:pos x="23" y="10"/>
                  </a:cxn>
                  <a:cxn ang="0">
                    <a:pos x="29" y="10"/>
                  </a:cxn>
                  <a:cxn ang="0">
                    <a:pos x="34" y="10"/>
                  </a:cxn>
                  <a:cxn ang="0">
                    <a:pos x="38" y="9"/>
                  </a:cxn>
                  <a:cxn ang="0">
                    <a:pos x="41" y="8"/>
                  </a:cxn>
                  <a:cxn ang="0">
                    <a:pos x="45" y="7"/>
                  </a:cxn>
                  <a:cxn ang="0">
                    <a:pos x="48" y="6"/>
                  </a:cxn>
                  <a:cxn ang="0">
                    <a:pos x="48" y="2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39" y="1"/>
                  </a:cxn>
                  <a:cxn ang="0">
                    <a:pos x="37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18" y="1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48" h="11">
                    <a:moveTo>
                      <a:pt x="0" y="4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1" y="11"/>
                    </a:lnTo>
                    <a:lnTo>
                      <a:pt x="17" y="10"/>
                    </a:lnTo>
                    <a:lnTo>
                      <a:pt x="23" y="10"/>
                    </a:lnTo>
                    <a:lnTo>
                      <a:pt x="29" y="10"/>
                    </a:lnTo>
                    <a:lnTo>
                      <a:pt x="34" y="10"/>
                    </a:lnTo>
                    <a:lnTo>
                      <a:pt x="38" y="9"/>
                    </a:lnTo>
                    <a:lnTo>
                      <a:pt x="41" y="8"/>
                    </a:lnTo>
                    <a:lnTo>
                      <a:pt x="45" y="7"/>
                    </a:lnTo>
                    <a:lnTo>
                      <a:pt x="48" y="6"/>
                    </a:lnTo>
                    <a:lnTo>
                      <a:pt x="48" y="2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39" y="1"/>
                    </a:lnTo>
                    <a:lnTo>
                      <a:pt x="37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18" y="1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2A5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Freeform 546"/>
              <p:cNvSpPr>
                <a:spLocks/>
              </p:cNvSpPr>
              <p:nvPr/>
            </p:nvSpPr>
            <p:spPr bwMode="auto">
              <a:xfrm>
                <a:off x="6473825" y="4000501"/>
                <a:ext cx="36513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3" y="8"/>
                  </a:cxn>
                  <a:cxn ang="0">
                    <a:pos x="3" y="8"/>
                  </a:cxn>
                  <a:cxn ang="0">
                    <a:pos x="6" y="9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1" y="11"/>
                  </a:cxn>
                  <a:cxn ang="0">
                    <a:pos x="17" y="10"/>
                  </a:cxn>
                  <a:cxn ang="0">
                    <a:pos x="22" y="10"/>
                  </a:cxn>
                  <a:cxn ang="0">
                    <a:pos x="28" y="10"/>
                  </a:cxn>
                  <a:cxn ang="0">
                    <a:pos x="33" y="10"/>
                  </a:cxn>
                  <a:cxn ang="0">
                    <a:pos x="36" y="9"/>
                  </a:cxn>
                  <a:cxn ang="0">
                    <a:pos x="39" y="8"/>
                  </a:cxn>
                  <a:cxn ang="0">
                    <a:pos x="43" y="8"/>
                  </a:cxn>
                  <a:cxn ang="0">
                    <a:pos x="46" y="7"/>
                  </a:cxn>
                  <a:cxn ang="0">
                    <a:pos x="46" y="2"/>
                  </a:cxn>
                  <a:cxn ang="0">
                    <a:pos x="45" y="0"/>
                  </a:cxn>
                  <a:cxn ang="0">
                    <a:pos x="43" y="0"/>
                  </a:cxn>
                  <a:cxn ang="0">
                    <a:pos x="38" y="1"/>
                  </a:cxn>
                  <a:cxn ang="0">
                    <a:pos x="34" y="2"/>
                  </a:cxn>
                  <a:cxn ang="0">
                    <a:pos x="32" y="2"/>
                  </a:cxn>
                  <a:cxn ang="0">
                    <a:pos x="29" y="2"/>
                  </a:cxn>
                  <a:cxn ang="0">
                    <a:pos x="25" y="2"/>
                  </a:cxn>
                  <a:cxn ang="0">
                    <a:pos x="17" y="2"/>
                  </a:cxn>
                  <a:cxn ang="0">
                    <a:pos x="11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6" h="11">
                    <a:moveTo>
                      <a:pt x="0" y="4"/>
                    </a:moveTo>
                    <a:lnTo>
                      <a:pt x="1" y="6"/>
                    </a:lnTo>
                    <a:lnTo>
                      <a:pt x="2" y="7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6" y="9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1" y="11"/>
                    </a:lnTo>
                    <a:lnTo>
                      <a:pt x="17" y="10"/>
                    </a:lnTo>
                    <a:lnTo>
                      <a:pt x="22" y="10"/>
                    </a:lnTo>
                    <a:lnTo>
                      <a:pt x="28" y="10"/>
                    </a:lnTo>
                    <a:lnTo>
                      <a:pt x="33" y="10"/>
                    </a:lnTo>
                    <a:lnTo>
                      <a:pt x="36" y="9"/>
                    </a:lnTo>
                    <a:lnTo>
                      <a:pt x="39" y="8"/>
                    </a:lnTo>
                    <a:lnTo>
                      <a:pt x="43" y="8"/>
                    </a:lnTo>
                    <a:lnTo>
                      <a:pt x="46" y="7"/>
                    </a:lnTo>
                    <a:lnTo>
                      <a:pt x="46" y="2"/>
                    </a:lnTo>
                    <a:lnTo>
                      <a:pt x="45" y="0"/>
                    </a:lnTo>
                    <a:lnTo>
                      <a:pt x="43" y="0"/>
                    </a:lnTo>
                    <a:lnTo>
                      <a:pt x="38" y="1"/>
                    </a:lnTo>
                    <a:lnTo>
                      <a:pt x="34" y="2"/>
                    </a:lnTo>
                    <a:lnTo>
                      <a:pt x="32" y="2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17" y="2"/>
                    </a:lnTo>
                    <a:lnTo>
                      <a:pt x="11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E8AA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Freeform 547"/>
              <p:cNvSpPr>
                <a:spLocks/>
              </p:cNvSpPr>
              <p:nvPr/>
            </p:nvSpPr>
            <p:spPr bwMode="auto">
              <a:xfrm>
                <a:off x="6477000" y="4002088"/>
                <a:ext cx="31750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3" y="8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10" y="10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5" y="9"/>
                  </a:cxn>
                  <a:cxn ang="0">
                    <a:pos x="29" y="9"/>
                  </a:cxn>
                  <a:cxn ang="0">
                    <a:pos x="33" y="8"/>
                  </a:cxn>
                  <a:cxn ang="0">
                    <a:pos x="36" y="7"/>
                  </a:cxn>
                  <a:cxn ang="0">
                    <a:pos x="40" y="7"/>
                  </a:cxn>
                  <a:cxn ang="0">
                    <a:pos x="42" y="6"/>
                  </a:cxn>
                  <a:cxn ang="0">
                    <a:pos x="42" y="2"/>
                  </a:cxn>
                  <a:cxn ang="0">
                    <a:pos x="41" y="0"/>
                  </a:cxn>
                  <a:cxn ang="0">
                    <a:pos x="38" y="0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10" y="1"/>
                  </a:cxn>
                  <a:cxn ang="0">
                    <a:pos x="5" y="1"/>
                  </a:cxn>
                  <a:cxn ang="0">
                    <a:pos x="0" y="5"/>
                  </a:cxn>
                </a:cxnLst>
                <a:rect l="0" t="0" r="r" b="b"/>
                <a:pathLst>
                  <a:path w="42" h="10">
                    <a:moveTo>
                      <a:pt x="0" y="5"/>
                    </a:move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8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10" y="10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5" y="9"/>
                    </a:lnTo>
                    <a:lnTo>
                      <a:pt x="29" y="9"/>
                    </a:lnTo>
                    <a:lnTo>
                      <a:pt x="33" y="8"/>
                    </a:lnTo>
                    <a:lnTo>
                      <a:pt x="36" y="7"/>
                    </a:lnTo>
                    <a:lnTo>
                      <a:pt x="40" y="7"/>
                    </a:lnTo>
                    <a:lnTo>
                      <a:pt x="42" y="6"/>
                    </a:lnTo>
                    <a:lnTo>
                      <a:pt x="42" y="2"/>
                    </a:lnTo>
                    <a:lnTo>
                      <a:pt x="41" y="0"/>
                    </a:lnTo>
                    <a:lnTo>
                      <a:pt x="38" y="0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10" y="1"/>
                    </a:lnTo>
                    <a:lnTo>
                      <a:pt x="5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EDB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Freeform 548"/>
              <p:cNvSpPr>
                <a:spLocks/>
              </p:cNvSpPr>
              <p:nvPr/>
            </p:nvSpPr>
            <p:spPr bwMode="auto">
              <a:xfrm>
                <a:off x="6477000" y="4003676"/>
                <a:ext cx="31750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3" y="6"/>
                  </a:cxn>
                  <a:cxn ang="0">
                    <a:pos x="5" y="6"/>
                  </a:cxn>
                  <a:cxn ang="0">
                    <a:pos x="6" y="7"/>
                  </a:cxn>
                  <a:cxn ang="0">
                    <a:pos x="8" y="8"/>
                  </a:cxn>
                  <a:cxn ang="0">
                    <a:pos x="10" y="9"/>
                  </a:cxn>
                  <a:cxn ang="0">
                    <a:pos x="14" y="8"/>
                  </a:cxn>
                  <a:cxn ang="0">
                    <a:pos x="20" y="8"/>
                  </a:cxn>
                  <a:cxn ang="0">
                    <a:pos x="25" y="8"/>
                  </a:cxn>
                  <a:cxn ang="0">
                    <a:pos x="29" y="8"/>
                  </a:cxn>
                  <a:cxn ang="0">
                    <a:pos x="31" y="7"/>
                  </a:cxn>
                  <a:cxn ang="0">
                    <a:pos x="35" y="6"/>
                  </a:cxn>
                  <a:cxn ang="0">
                    <a:pos x="38" y="6"/>
                  </a:cxn>
                  <a:cxn ang="0">
                    <a:pos x="41" y="5"/>
                  </a:cxn>
                  <a:cxn ang="0">
                    <a:pos x="41" y="1"/>
                  </a:cxn>
                  <a:cxn ang="0">
                    <a:pos x="40" y="0"/>
                  </a:cxn>
                  <a:cxn ang="0">
                    <a:pos x="37" y="0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8" y="1"/>
                  </a:cxn>
                  <a:cxn ang="0">
                    <a:pos x="25" y="1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41" h="9">
                    <a:moveTo>
                      <a:pt x="0" y="4"/>
                    </a:moveTo>
                    <a:lnTo>
                      <a:pt x="0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6" y="7"/>
                    </a:lnTo>
                    <a:lnTo>
                      <a:pt x="8" y="8"/>
                    </a:lnTo>
                    <a:lnTo>
                      <a:pt x="10" y="9"/>
                    </a:lnTo>
                    <a:lnTo>
                      <a:pt x="14" y="8"/>
                    </a:lnTo>
                    <a:lnTo>
                      <a:pt x="20" y="8"/>
                    </a:lnTo>
                    <a:lnTo>
                      <a:pt x="25" y="8"/>
                    </a:lnTo>
                    <a:lnTo>
                      <a:pt x="29" y="8"/>
                    </a:lnTo>
                    <a:lnTo>
                      <a:pt x="31" y="7"/>
                    </a:lnTo>
                    <a:lnTo>
                      <a:pt x="35" y="6"/>
                    </a:lnTo>
                    <a:lnTo>
                      <a:pt x="38" y="6"/>
                    </a:lnTo>
                    <a:lnTo>
                      <a:pt x="41" y="5"/>
                    </a:lnTo>
                    <a:lnTo>
                      <a:pt x="41" y="1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8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2B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8" name="Freeform 549"/>
              <p:cNvSpPr>
                <a:spLocks/>
              </p:cNvSpPr>
              <p:nvPr/>
            </p:nvSpPr>
            <p:spPr bwMode="auto">
              <a:xfrm>
                <a:off x="6477000" y="4003676"/>
                <a:ext cx="30163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5" y="7"/>
                  </a:cxn>
                  <a:cxn ang="0">
                    <a:pos x="8" y="8"/>
                  </a:cxn>
                  <a:cxn ang="0">
                    <a:pos x="9" y="9"/>
                  </a:cxn>
                  <a:cxn ang="0">
                    <a:pos x="13" y="8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7" y="8"/>
                  </a:cxn>
                  <a:cxn ang="0">
                    <a:pos x="29" y="7"/>
                  </a:cxn>
                  <a:cxn ang="0">
                    <a:pos x="33" y="6"/>
                  </a:cxn>
                  <a:cxn ang="0">
                    <a:pos x="35" y="6"/>
                  </a:cxn>
                  <a:cxn ang="0">
                    <a:pos x="38" y="5"/>
                  </a:cxn>
                  <a:cxn ang="0">
                    <a:pos x="38" y="1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0" y="2"/>
                  </a:cxn>
                  <a:cxn ang="0">
                    <a:pos x="14" y="2"/>
                  </a:cxn>
                  <a:cxn ang="0">
                    <a:pos x="10" y="1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38" h="9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4" y="6"/>
                    </a:lnTo>
                    <a:lnTo>
                      <a:pt x="5" y="7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7" y="8"/>
                    </a:lnTo>
                    <a:lnTo>
                      <a:pt x="29" y="7"/>
                    </a:lnTo>
                    <a:lnTo>
                      <a:pt x="33" y="6"/>
                    </a:lnTo>
                    <a:lnTo>
                      <a:pt x="35" y="6"/>
                    </a:lnTo>
                    <a:lnTo>
                      <a:pt x="38" y="5"/>
                    </a:lnTo>
                    <a:lnTo>
                      <a:pt x="38" y="1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0" y="2"/>
                    </a:lnTo>
                    <a:lnTo>
                      <a:pt x="14" y="2"/>
                    </a:lnTo>
                    <a:lnTo>
                      <a:pt x="10" y="1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4B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9" name="Freeform 550"/>
              <p:cNvSpPr>
                <a:spLocks/>
              </p:cNvSpPr>
              <p:nvPr/>
            </p:nvSpPr>
            <p:spPr bwMode="auto">
              <a:xfrm>
                <a:off x="6478588" y="4003676"/>
                <a:ext cx="28575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3" y="5"/>
                  </a:cxn>
                  <a:cxn ang="0">
                    <a:pos x="4" y="6"/>
                  </a:cxn>
                  <a:cxn ang="0">
                    <a:pos x="7" y="7"/>
                  </a:cxn>
                  <a:cxn ang="0">
                    <a:pos x="8" y="8"/>
                  </a:cxn>
                  <a:cxn ang="0">
                    <a:pos x="12" y="7"/>
                  </a:cxn>
                  <a:cxn ang="0">
                    <a:pos x="16" y="7"/>
                  </a:cxn>
                  <a:cxn ang="0">
                    <a:pos x="21" y="6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30" y="5"/>
                  </a:cxn>
                  <a:cxn ang="0">
                    <a:pos x="32" y="5"/>
                  </a:cxn>
                  <a:cxn ang="0">
                    <a:pos x="34" y="4"/>
                  </a:cxn>
                  <a:cxn ang="0">
                    <a:pos x="34" y="1"/>
                  </a:cxn>
                  <a:cxn ang="0">
                    <a:pos x="33" y="0"/>
                  </a:cxn>
                  <a:cxn ang="0">
                    <a:pos x="31" y="0"/>
                  </a:cxn>
                  <a:cxn ang="0">
                    <a:pos x="29" y="1"/>
                  </a:cxn>
                  <a:cxn ang="0">
                    <a:pos x="26" y="1"/>
                  </a:cxn>
                  <a:cxn ang="0">
                    <a:pos x="24" y="1"/>
                  </a:cxn>
                  <a:cxn ang="0">
                    <a:pos x="21" y="1"/>
                  </a:cxn>
                  <a:cxn ang="0">
                    <a:pos x="18" y="1"/>
                  </a:cxn>
                  <a:cxn ang="0">
                    <a:pos x="12" y="1"/>
                  </a:cxn>
                  <a:cxn ang="0">
                    <a:pos x="8" y="0"/>
                  </a:cxn>
                  <a:cxn ang="0">
                    <a:pos x="4" y="1"/>
                  </a:cxn>
                  <a:cxn ang="0">
                    <a:pos x="0" y="4"/>
                  </a:cxn>
                </a:cxnLst>
                <a:rect l="0" t="0" r="r" b="b"/>
                <a:pathLst>
                  <a:path w="34" h="8">
                    <a:moveTo>
                      <a:pt x="0" y="4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12" y="7"/>
                    </a:lnTo>
                    <a:lnTo>
                      <a:pt x="16" y="7"/>
                    </a:lnTo>
                    <a:lnTo>
                      <a:pt x="21" y="6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30" y="5"/>
                    </a:lnTo>
                    <a:lnTo>
                      <a:pt x="32" y="5"/>
                    </a:lnTo>
                    <a:lnTo>
                      <a:pt x="34" y="4"/>
                    </a:lnTo>
                    <a:lnTo>
                      <a:pt x="34" y="1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9" y="1"/>
                    </a:lnTo>
                    <a:lnTo>
                      <a:pt x="26" y="1"/>
                    </a:lnTo>
                    <a:lnTo>
                      <a:pt x="24" y="1"/>
                    </a:lnTo>
                    <a:lnTo>
                      <a:pt x="21" y="1"/>
                    </a:lnTo>
                    <a:lnTo>
                      <a:pt x="18" y="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9C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" name="Freeform 551"/>
              <p:cNvSpPr>
                <a:spLocks/>
              </p:cNvSpPr>
              <p:nvPr/>
            </p:nvSpPr>
            <p:spPr bwMode="auto">
              <a:xfrm>
                <a:off x="6480175" y="4003676"/>
                <a:ext cx="25400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8" y="8"/>
                  </a:cxn>
                  <a:cxn ang="0">
                    <a:pos x="23" y="5"/>
                  </a:cxn>
                  <a:cxn ang="0">
                    <a:pos x="32" y="5"/>
                  </a:cxn>
                  <a:cxn ang="0">
                    <a:pos x="32" y="3"/>
                  </a:cxn>
                  <a:cxn ang="0">
                    <a:pos x="31" y="1"/>
                  </a:cxn>
                  <a:cxn ang="0">
                    <a:pos x="29" y="0"/>
                  </a:cxn>
                  <a:cxn ang="0">
                    <a:pos x="26" y="1"/>
                  </a:cxn>
                  <a:cxn ang="0">
                    <a:pos x="17" y="3"/>
                  </a:cxn>
                  <a:cxn ang="0">
                    <a:pos x="13" y="3"/>
                  </a:cxn>
                  <a:cxn ang="0">
                    <a:pos x="8" y="1"/>
                  </a:cxn>
                  <a:cxn ang="0">
                    <a:pos x="5" y="3"/>
                  </a:cxn>
                  <a:cxn ang="0">
                    <a:pos x="0" y="4"/>
                  </a:cxn>
                </a:cxnLst>
                <a:rect l="0" t="0" r="r" b="b"/>
                <a:pathLst>
                  <a:path w="32" h="8">
                    <a:moveTo>
                      <a:pt x="0" y="4"/>
                    </a:moveTo>
                    <a:lnTo>
                      <a:pt x="1" y="5"/>
                    </a:lnTo>
                    <a:lnTo>
                      <a:pt x="8" y="8"/>
                    </a:lnTo>
                    <a:lnTo>
                      <a:pt x="23" y="5"/>
                    </a:lnTo>
                    <a:lnTo>
                      <a:pt x="32" y="5"/>
                    </a:lnTo>
                    <a:lnTo>
                      <a:pt x="32" y="3"/>
                    </a:lnTo>
                    <a:lnTo>
                      <a:pt x="31" y="1"/>
                    </a:lnTo>
                    <a:lnTo>
                      <a:pt x="29" y="0"/>
                    </a:lnTo>
                    <a:lnTo>
                      <a:pt x="26" y="1"/>
                    </a:lnTo>
                    <a:lnTo>
                      <a:pt x="17" y="3"/>
                    </a:lnTo>
                    <a:lnTo>
                      <a:pt x="13" y="3"/>
                    </a:lnTo>
                    <a:lnTo>
                      <a:pt x="8" y="1"/>
                    </a:lnTo>
                    <a:lnTo>
                      <a:pt x="5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C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" name="Freeform 552"/>
              <p:cNvSpPr>
                <a:spLocks/>
              </p:cNvSpPr>
              <p:nvPr/>
            </p:nvSpPr>
            <p:spPr bwMode="auto">
              <a:xfrm>
                <a:off x="6430963" y="4143376"/>
                <a:ext cx="114300" cy="206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5" y="10"/>
                  </a:cxn>
                  <a:cxn ang="0">
                    <a:pos x="32" y="15"/>
                  </a:cxn>
                  <a:cxn ang="0">
                    <a:pos x="51" y="18"/>
                  </a:cxn>
                  <a:cxn ang="0">
                    <a:pos x="71" y="19"/>
                  </a:cxn>
                  <a:cxn ang="0">
                    <a:pos x="91" y="19"/>
                  </a:cxn>
                  <a:cxn ang="0">
                    <a:pos x="111" y="16"/>
                  </a:cxn>
                  <a:cxn ang="0">
                    <a:pos x="128" y="9"/>
                  </a:cxn>
                  <a:cxn ang="0">
                    <a:pos x="144" y="0"/>
                  </a:cxn>
                  <a:cxn ang="0">
                    <a:pos x="135" y="9"/>
                  </a:cxn>
                  <a:cxn ang="0">
                    <a:pos x="123" y="17"/>
                  </a:cxn>
                  <a:cxn ang="0">
                    <a:pos x="109" y="22"/>
                  </a:cxn>
                  <a:cxn ang="0">
                    <a:pos x="96" y="24"/>
                  </a:cxn>
                  <a:cxn ang="0">
                    <a:pos x="78" y="25"/>
                  </a:cxn>
                  <a:cxn ang="0">
                    <a:pos x="61" y="25"/>
                  </a:cxn>
                  <a:cxn ang="0">
                    <a:pos x="40" y="22"/>
                  </a:cxn>
                  <a:cxn ang="0">
                    <a:pos x="19" y="18"/>
                  </a:cxn>
                  <a:cxn ang="0">
                    <a:pos x="2" y="9"/>
                  </a:cxn>
                  <a:cxn ang="0">
                    <a:pos x="0" y="4"/>
                  </a:cxn>
                </a:cxnLst>
                <a:rect l="0" t="0" r="r" b="b"/>
                <a:pathLst>
                  <a:path w="144" h="25">
                    <a:moveTo>
                      <a:pt x="0" y="4"/>
                    </a:moveTo>
                    <a:lnTo>
                      <a:pt x="15" y="10"/>
                    </a:lnTo>
                    <a:lnTo>
                      <a:pt x="32" y="15"/>
                    </a:lnTo>
                    <a:lnTo>
                      <a:pt x="51" y="18"/>
                    </a:lnTo>
                    <a:lnTo>
                      <a:pt x="71" y="19"/>
                    </a:lnTo>
                    <a:lnTo>
                      <a:pt x="91" y="19"/>
                    </a:lnTo>
                    <a:lnTo>
                      <a:pt x="111" y="16"/>
                    </a:lnTo>
                    <a:lnTo>
                      <a:pt x="128" y="9"/>
                    </a:lnTo>
                    <a:lnTo>
                      <a:pt x="144" y="0"/>
                    </a:lnTo>
                    <a:lnTo>
                      <a:pt x="135" y="9"/>
                    </a:lnTo>
                    <a:lnTo>
                      <a:pt x="123" y="17"/>
                    </a:lnTo>
                    <a:lnTo>
                      <a:pt x="109" y="22"/>
                    </a:lnTo>
                    <a:lnTo>
                      <a:pt x="96" y="24"/>
                    </a:lnTo>
                    <a:lnTo>
                      <a:pt x="78" y="25"/>
                    </a:lnTo>
                    <a:lnTo>
                      <a:pt x="61" y="25"/>
                    </a:lnTo>
                    <a:lnTo>
                      <a:pt x="40" y="22"/>
                    </a:lnTo>
                    <a:lnTo>
                      <a:pt x="19" y="18"/>
                    </a:lnTo>
                    <a:lnTo>
                      <a:pt x="2" y="9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" name="Freeform 553"/>
              <p:cNvSpPr>
                <a:spLocks/>
              </p:cNvSpPr>
              <p:nvPr/>
            </p:nvSpPr>
            <p:spPr bwMode="auto">
              <a:xfrm>
                <a:off x="6462713" y="3952876"/>
                <a:ext cx="52388" cy="26988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47" y="1"/>
                  </a:cxn>
                  <a:cxn ang="0">
                    <a:pos x="58" y="4"/>
                  </a:cxn>
                  <a:cxn ang="0">
                    <a:pos x="65" y="10"/>
                  </a:cxn>
                  <a:cxn ang="0">
                    <a:pos x="67" y="17"/>
                  </a:cxn>
                  <a:cxn ang="0">
                    <a:pos x="65" y="24"/>
                  </a:cxn>
                  <a:cxn ang="0">
                    <a:pos x="58" y="29"/>
                  </a:cxn>
                  <a:cxn ang="0">
                    <a:pos x="47" y="32"/>
                  </a:cxn>
                  <a:cxn ang="0">
                    <a:pos x="35" y="33"/>
                  </a:cxn>
                  <a:cxn ang="0">
                    <a:pos x="28" y="33"/>
                  </a:cxn>
                  <a:cxn ang="0">
                    <a:pos x="21" y="32"/>
                  </a:cxn>
                  <a:cxn ang="0">
                    <a:pos x="15" y="31"/>
                  </a:cxn>
                  <a:cxn ang="0">
                    <a:pos x="10" y="29"/>
                  </a:cxn>
                  <a:cxn ang="0">
                    <a:pos x="6" y="26"/>
                  </a:cxn>
                  <a:cxn ang="0">
                    <a:pos x="2" y="24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1" y="14"/>
                  </a:cxn>
                  <a:cxn ang="0">
                    <a:pos x="2" y="10"/>
                  </a:cxn>
                  <a:cxn ang="0">
                    <a:pos x="6" y="8"/>
                  </a:cxn>
                  <a:cxn ang="0">
                    <a:pos x="10" y="4"/>
                  </a:cxn>
                  <a:cxn ang="0">
                    <a:pos x="15" y="3"/>
                  </a:cxn>
                  <a:cxn ang="0">
                    <a:pos x="21" y="1"/>
                  </a:cxn>
                  <a:cxn ang="0">
                    <a:pos x="28" y="0"/>
                  </a:cxn>
                  <a:cxn ang="0">
                    <a:pos x="35" y="0"/>
                  </a:cxn>
                </a:cxnLst>
                <a:rect l="0" t="0" r="r" b="b"/>
                <a:pathLst>
                  <a:path w="67" h="33">
                    <a:moveTo>
                      <a:pt x="35" y="0"/>
                    </a:moveTo>
                    <a:lnTo>
                      <a:pt x="47" y="1"/>
                    </a:lnTo>
                    <a:lnTo>
                      <a:pt x="58" y="4"/>
                    </a:lnTo>
                    <a:lnTo>
                      <a:pt x="65" y="10"/>
                    </a:lnTo>
                    <a:lnTo>
                      <a:pt x="67" y="17"/>
                    </a:lnTo>
                    <a:lnTo>
                      <a:pt x="65" y="24"/>
                    </a:lnTo>
                    <a:lnTo>
                      <a:pt x="58" y="29"/>
                    </a:lnTo>
                    <a:lnTo>
                      <a:pt x="47" y="32"/>
                    </a:lnTo>
                    <a:lnTo>
                      <a:pt x="35" y="33"/>
                    </a:lnTo>
                    <a:lnTo>
                      <a:pt x="28" y="33"/>
                    </a:lnTo>
                    <a:lnTo>
                      <a:pt x="21" y="32"/>
                    </a:lnTo>
                    <a:lnTo>
                      <a:pt x="15" y="31"/>
                    </a:lnTo>
                    <a:lnTo>
                      <a:pt x="10" y="29"/>
                    </a:lnTo>
                    <a:lnTo>
                      <a:pt x="6" y="26"/>
                    </a:lnTo>
                    <a:lnTo>
                      <a:pt x="2" y="24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2" y="10"/>
                    </a:lnTo>
                    <a:lnTo>
                      <a:pt x="6" y="8"/>
                    </a:lnTo>
                    <a:lnTo>
                      <a:pt x="10" y="4"/>
                    </a:lnTo>
                    <a:lnTo>
                      <a:pt x="15" y="3"/>
                    </a:lnTo>
                    <a:lnTo>
                      <a:pt x="21" y="1"/>
                    </a:lnTo>
                    <a:lnTo>
                      <a:pt x="28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7" name="Group 574"/>
            <p:cNvGrpSpPr/>
            <p:nvPr/>
          </p:nvGrpSpPr>
          <p:grpSpPr>
            <a:xfrm>
              <a:off x="7976222" y="1892230"/>
              <a:ext cx="190365" cy="399144"/>
              <a:chOff x="7706444" y="4653136"/>
              <a:chExt cx="130175" cy="230188"/>
            </a:xfrm>
          </p:grpSpPr>
          <p:sp>
            <p:nvSpPr>
              <p:cNvPr id="803" name="Freeform 279"/>
              <p:cNvSpPr>
                <a:spLocks/>
              </p:cNvSpPr>
              <p:nvPr/>
            </p:nvSpPr>
            <p:spPr bwMode="auto">
              <a:xfrm>
                <a:off x="7706444" y="4653136"/>
                <a:ext cx="130175" cy="230188"/>
              </a:xfrm>
              <a:custGeom>
                <a:avLst/>
                <a:gdLst/>
                <a:ahLst/>
                <a:cxnLst>
                  <a:cxn ang="0">
                    <a:pos x="33" y="40"/>
                  </a:cxn>
                  <a:cxn ang="0">
                    <a:pos x="23" y="57"/>
                  </a:cxn>
                  <a:cxn ang="0">
                    <a:pos x="37" y="72"/>
                  </a:cxn>
                  <a:cxn ang="0">
                    <a:pos x="53" y="104"/>
                  </a:cxn>
                  <a:cxn ang="0">
                    <a:pos x="43" y="139"/>
                  </a:cxn>
                  <a:cxn ang="0">
                    <a:pos x="23" y="166"/>
                  </a:cxn>
                  <a:cxn ang="0">
                    <a:pos x="17" y="181"/>
                  </a:cxn>
                  <a:cxn ang="0">
                    <a:pos x="23" y="196"/>
                  </a:cxn>
                  <a:cxn ang="0">
                    <a:pos x="3" y="207"/>
                  </a:cxn>
                  <a:cxn ang="0">
                    <a:pos x="5" y="230"/>
                  </a:cxn>
                  <a:cxn ang="0">
                    <a:pos x="0" y="249"/>
                  </a:cxn>
                  <a:cxn ang="0">
                    <a:pos x="17" y="277"/>
                  </a:cxn>
                  <a:cxn ang="0">
                    <a:pos x="56" y="288"/>
                  </a:cxn>
                  <a:cxn ang="0">
                    <a:pos x="99" y="290"/>
                  </a:cxn>
                  <a:cxn ang="0">
                    <a:pos x="142" y="278"/>
                  </a:cxn>
                  <a:cxn ang="0">
                    <a:pos x="164" y="249"/>
                  </a:cxn>
                  <a:cxn ang="0">
                    <a:pos x="159" y="226"/>
                  </a:cxn>
                  <a:cxn ang="0">
                    <a:pos x="152" y="205"/>
                  </a:cxn>
                  <a:cxn ang="0">
                    <a:pos x="144" y="183"/>
                  </a:cxn>
                  <a:cxn ang="0">
                    <a:pos x="142" y="170"/>
                  </a:cxn>
                  <a:cxn ang="0">
                    <a:pos x="121" y="140"/>
                  </a:cxn>
                  <a:cxn ang="0">
                    <a:pos x="112" y="106"/>
                  </a:cxn>
                  <a:cxn ang="0">
                    <a:pos x="123" y="76"/>
                  </a:cxn>
                  <a:cxn ang="0">
                    <a:pos x="138" y="63"/>
                  </a:cxn>
                  <a:cxn ang="0">
                    <a:pos x="138" y="51"/>
                  </a:cxn>
                  <a:cxn ang="0">
                    <a:pos x="120" y="39"/>
                  </a:cxn>
                  <a:cxn ang="0">
                    <a:pos x="121" y="21"/>
                  </a:cxn>
                  <a:cxn ang="0">
                    <a:pos x="113" y="8"/>
                  </a:cxn>
                  <a:cxn ang="0">
                    <a:pos x="98" y="1"/>
                  </a:cxn>
                  <a:cxn ang="0">
                    <a:pos x="81" y="0"/>
                  </a:cxn>
                  <a:cxn ang="0">
                    <a:pos x="66" y="2"/>
                  </a:cxn>
                  <a:cxn ang="0">
                    <a:pos x="54" y="9"/>
                  </a:cxn>
                  <a:cxn ang="0">
                    <a:pos x="47" y="21"/>
                  </a:cxn>
                  <a:cxn ang="0">
                    <a:pos x="48" y="36"/>
                  </a:cxn>
                </a:cxnLst>
                <a:rect l="0" t="0" r="r" b="b"/>
                <a:pathLst>
                  <a:path w="164" h="290">
                    <a:moveTo>
                      <a:pt x="48" y="36"/>
                    </a:moveTo>
                    <a:lnTo>
                      <a:pt x="33" y="40"/>
                    </a:lnTo>
                    <a:lnTo>
                      <a:pt x="25" y="49"/>
                    </a:lnTo>
                    <a:lnTo>
                      <a:pt x="23" y="57"/>
                    </a:lnTo>
                    <a:lnTo>
                      <a:pt x="26" y="66"/>
                    </a:lnTo>
                    <a:lnTo>
                      <a:pt x="37" y="72"/>
                    </a:lnTo>
                    <a:lnTo>
                      <a:pt x="56" y="79"/>
                    </a:lnTo>
                    <a:lnTo>
                      <a:pt x="53" y="104"/>
                    </a:lnTo>
                    <a:lnTo>
                      <a:pt x="48" y="122"/>
                    </a:lnTo>
                    <a:lnTo>
                      <a:pt x="43" y="139"/>
                    </a:lnTo>
                    <a:lnTo>
                      <a:pt x="32" y="161"/>
                    </a:lnTo>
                    <a:lnTo>
                      <a:pt x="23" y="166"/>
                    </a:lnTo>
                    <a:lnTo>
                      <a:pt x="18" y="173"/>
                    </a:lnTo>
                    <a:lnTo>
                      <a:pt x="17" y="181"/>
                    </a:lnTo>
                    <a:lnTo>
                      <a:pt x="23" y="190"/>
                    </a:lnTo>
                    <a:lnTo>
                      <a:pt x="23" y="196"/>
                    </a:lnTo>
                    <a:lnTo>
                      <a:pt x="9" y="200"/>
                    </a:lnTo>
                    <a:lnTo>
                      <a:pt x="3" y="207"/>
                    </a:lnTo>
                    <a:lnTo>
                      <a:pt x="2" y="218"/>
                    </a:lnTo>
                    <a:lnTo>
                      <a:pt x="5" y="230"/>
                    </a:lnTo>
                    <a:lnTo>
                      <a:pt x="7" y="241"/>
                    </a:lnTo>
                    <a:lnTo>
                      <a:pt x="0" y="249"/>
                    </a:lnTo>
                    <a:lnTo>
                      <a:pt x="0" y="268"/>
                    </a:lnTo>
                    <a:lnTo>
                      <a:pt x="17" y="277"/>
                    </a:lnTo>
                    <a:lnTo>
                      <a:pt x="36" y="283"/>
                    </a:lnTo>
                    <a:lnTo>
                      <a:pt x="56" y="288"/>
                    </a:lnTo>
                    <a:lnTo>
                      <a:pt x="77" y="290"/>
                    </a:lnTo>
                    <a:lnTo>
                      <a:pt x="99" y="290"/>
                    </a:lnTo>
                    <a:lnTo>
                      <a:pt x="121" y="286"/>
                    </a:lnTo>
                    <a:lnTo>
                      <a:pt x="142" y="278"/>
                    </a:lnTo>
                    <a:lnTo>
                      <a:pt x="162" y="265"/>
                    </a:lnTo>
                    <a:lnTo>
                      <a:pt x="164" y="249"/>
                    </a:lnTo>
                    <a:lnTo>
                      <a:pt x="157" y="241"/>
                    </a:lnTo>
                    <a:lnTo>
                      <a:pt x="159" y="226"/>
                    </a:lnTo>
                    <a:lnTo>
                      <a:pt x="158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44" y="183"/>
                    </a:lnTo>
                    <a:lnTo>
                      <a:pt x="145" y="176"/>
                    </a:lnTo>
                    <a:lnTo>
                      <a:pt x="142" y="170"/>
                    </a:lnTo>
                    <a:lnTo>
                      <a:pt x="132" y="164"/>
                    </a:lnTo>
                    <a:lnTo>
                      <a:pt x="121" y="140"/>
                    </a:lnTo>
                    <a:lnTo>
                      <a:pt x="115" y="123"/>
                    </a:lnTo>
                    <a:lnTo>
                      <a:pt x="112" y="106"/>
                    </a:lnTo>
                    <a:lnTo>
                      <a:pt x="112" y="81"/>
                    </a:lnTo>
                    <a:lnTo>
                      <a:pt x="123" y="76"/>
                    </a:lnTo>
                    <a:lnTo>
                      <a:pt x="131" y="70"/>
                    </a:lnTo>
                    <a:lnTo>
                      <a:pt x="138" y="63"/>
                    </a:lnTo>
                    <a:lnTo>
                      <a:pt x="142" y="56"/>
                    </a:lnTo>
                    <a:lnTo>
                      <a:pt x="138" y="51"/>
                    </a:lnTo>
                    <a:lnTo>
                      <a:pt x="128" y="45"/>
                    </a:lnTo>
                    <a:lnTo>
                      <a:pt x="120" y="39"/>
                    </a:lnTo>
                    <a:lnTo>
                      <a:pt x="122" y="30"/>
                    </a:lnTo>
                    <a:lnTo>
                      <a:pt x="121" y="21"/>
                    </a:lnTo>
                    <a:lnTo>
                      <a:pt x="119" y="14"/>
                    </a:lnTo>
                    <a:lnTo>
                      <a:pt x="113" y="8"/>
                    </a:lnTo>
                    <a:lnTo>
                      <a:pt x="106" y="4"/>
                    </a:lnTo>
                    <a:lnTo>
                      <a:pt x="98" y="1"/>
                    </a:lnTo>
                    <a:lnTo>
                      <a:pt x="90" y="0"/>
                    </a:lnTo>
                    <a:lnTo>
                      <a:pt x="81" y="0"/>
                    </a:lnTo>
                    <a:lnTo>
                      <a:pt x="73" y="1"/>
                    </a:lnTo>
                    <a:lnTo>
                      <a:pt x="66" y="2"/>
                    </a:lnTo>
                    <a:lnTo>
                      <a:pt x="59" y="6"/>
                    </a:lnTo>
                    <a:lnTo>
                      <a:pt x="54" y="9"/>
                    </a:lnTo>
                    <a:lnTo>
                      <a:pt x="49" y="15"/>
                    </a:lnTo>
                    <a:lnTo>
                      <a:pt x="47" y="21"/>
                    </a:lnTo>
                    <a:lnTo>
                      <a:pt x="46" y="27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4" name="Freeform 285"/>
              <p:cNvSpPr>
                <a:spLocks/>
              </p:cNvSpPr>
              <p:nvPr/>
            </p:nvSpPr>
            <p:spPr bwMode="auto">
              <a:xfrm>
                <a:off x="7744544" y="4684886"/>
                <a:ext cx="55563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7"/>
                  </a:cxn>
                  <a:cxn ang="0">
                    <a:pos x="35" y="11"/>
                  </a:cxn>
                  <a:cxn ang="0">
                    <a:pos x="59" y="8"/>
                  </a:cxn>
                  <a:cxn ang="0">
                    <a:pos x="68" y="2"/>
                  </a:cxn>
                  <a:cxn ang="0">
                    <a:pos x="71" y="7"/>
                  </a:cxn>
                  <a:cxn ang="0">
                    <a:pos x="56" y="13"/>
                  </a:cxn>
                  <a:cxn ang="0">
                    <a:pos x="14" y="13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71" h="13">
                    <a:moveTo>
                      <a:pt x="0" y="0"/>
                    </a:moveTo>
                    <a:lnTo>
                      <a:pt x="10" y="7"/>
                    </a:lnTo>
                    <a:lnTo>
                      <a:pt x="35" y="11"/>
                    </a:lnTo>
                    <a:lnTo>
                      <a:pt x="59" y="8"/>
                    </a:lnTo>
                    <a:lnTo>
                      <a:pt x="68" y="2"/>
                    </a:lnTo>
                    <a:lnTo>
                      <a:pt x="71" y="7"/>
                    </a:lnTo>
                    <a:lnTo>
                      <a:pt x="56" y="13"/>
                    </a:lnTo>
                    <a:lnTo>
                      <a:pt x="14" y="13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5" name="Freeform 290"/>
              <p:cNvSpPr>
                <a:spLocks/>
              </p:cNvSpPr>
              <p:nvPr/>
            </p:nvSpPr>
            <p:spPr bwMode="auto">
              <a:xfrm>
                <a:off x="7727081" y="4686474"/>
                <a:ext cx="90488" cy="25400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" y="6"/>
                  </a:cxn>
                  <a:cxn ang="0">
                    <a:pos x="0" y="14"/>
                  </a:cxn>
                  <a:cxn ang="0">
                    <a:pos x="6" y="21"/>
                  </a:cxn>
                  <a:cxn ang="0">
                    <a:pos x="16" y="28"/>
                  </a:cxn>
                  <a:cxn ang="0">
                    <a:pos x="27" y="30"/>
                  </a:cxn>
                  <a:cxn ang="0">
                    <a:pos x="37" y="32"/>
                  </a:cxn>
                  <a:cxn ang="0">
                    <a:pos x="46" y="33"/>
                  </a:cxn>
                  <a:cxn ang="0">
                    <a:pos x="57" y="33"/>
                  </a:cxn>
                  <a:cxn ang="0">
                    <a:pos x="67" y="33"/>
                  </a:cxn>
                  <a:cxn ang="0">
                    <a:pos x="76" y="33"/>
                  </a:cxn>
                  <a:cxn ang="0">
                    <a:pos x="87" y="32"/>
                  </a:cxn>
                  <a:cxn ang="0">
                    <a:pos x="97" y="30"/>
                  </a:cxn>
                  <a:cxn ang="0">
                    <a:pos x="110" y="25"/>
                  </a:cxn>
                  <a:cxn ang="0">
                    <a:pos x="114" y="15"/>
                  </a:cxn>
                  <a:cxn ang="0">
                    <a:pos x="110" y="7"/>
                  </a:cxn>
                  <a:cxn ang="0">
                    <a:pos x="96" y="2"/>
                  </a:cxn>
                  <a:cxn ang="0">
                    <a:pos x="89" y="12"/>
                  </a:cxn>
                  <a:cxn ang="0">
                    <a:pos x="80" y="13"/>
                  </a:cxn>
                  <a:cxn ang="0">
                    <a:pos x="73" y="13"/>
                  </a:cxn>
                  <a:cxn ang="0">
                    <a:pos x="65" y="14"/>
                  </a:cxn>
                  <a:cxn ang="0">
                    <a:pos x="58" y="14"/>
                  </a:cxn>
                  <a:cxn ang="0">
                    <a:pos x="50" y="14"/>
                  </a:cxn>
                  <a:cxn ang="0">
                    <a:pos x="43" y="14"/>
                  </a:cxn>
                  <a:cxn ang="0">
                    <a:pos x="35" y="13"/>
                  </a:cxn>
                  <a:cxn ang="0">
                    <a:pos x="27" y="12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l="0" t="0" r="r" b="b"/>
                <a:pathLst>
                  <a:path w="114" h="33">
                    <a:moveTo>
                      <a:pt x="13" y="0"/>
                    </a:moveTo>
                    <a:lnTo>
                      <a:pt x="1" y="6"/>
                    </a:lnTo>
                    <a:lnTo>
                      <a:pt x="0" y="14"/>
                    </a:lnTo>
                    <a:lnTo>
                      <a:pt x="6" y="21"/>
                    </a:lnTo>
                    <a:lnTo>
                      <a:pt x="16" y="28"/>
                    </a:lnTo>
                    <a:lnTo>
                      <a:pt x="27" y="30"/>
                    </a:lnTo>
                    <a:lnTo>
                      <a:pt x="37" y="32"/>
                    </a:lnTo>
                    <a:lnTo>
                      <a:pt x="46" y="33"/>
                    </a:lnTo>
                    <a:lnTo>
                      <a:pt x="57" y="33"/>
                    </a:lnTo>
                    <a:lnTo>
                      <a:pt x="67" y="33"/>
                    </a:lnTo>
                    <a:lnTo>
                      <a:pt x="76" y="33"/>
                    </a:lnTo>
                    <a:lnTo>
                      <a:pt x="87" y="32"/>
                    </a:lnTo>
                    <a:lnTo>
                      <a:pt x="97" y="30"/>
                    </a:lnTo>
                    <a:lnTo>
                      <a:pt x="110" y="25"/>
                    </a:lnTo>
                    <a:lnTo>
                      <a:pt x="114" y="15"/>
                    </a:lnTo>
                    <a:lnTo>
                      <a:pt x="110" y="7"/>
                    </a:lnTo>
                    <a:lnTo>
                      <a:pt x="96" y="2"/>
                    </a:lnTo>
                    <a:lnTo>
                      <a:pt x="89" y="12"/>
                    </a:lnTo>
                    <a:lnTo>
                      <a:pt x="80" y="13"/>
                    </a:lnTo>
                    <a:lnTo>
                      <a:pt x="73" y="13"/>
                    </a:lnTo>
                    <a:lnTo>
                      <a:pt x="65" y="14"/>
                    </a:lnTo>
                    <a:lnTo>
                      <a:pt x="58" y="14"/>
                    </a:lnTo>
                    <a:lnTo>
                      <a:pt x="50" y="14"/>
                    </a:lnTo>
                    <a:lnTo>
                      <a:pt x="43" y="14"/>
                    </a:lnTo>
                    <a:lnTo>
                      <a:pt x="35" y="13"/>
                    </a:lnTo>
                    <a:lnTo>
                      <a:pt x="27" y="12"/>
                    </a:lnTo>
                    <a:lnTo>
                      <a:pt x="18" y="5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6" name="Freeform 326"/>
              <p:cNvSpPr>
                <a:spLocks/>
              </p:cNvSpPr>
              <p:nvPr/>
            </p:nvSpPr>
            <p:spPr bwMode="auto">
              <a:xfrm>
                <a:off x="7730256" y="4722986"/>
                <a:ext cx="79375" cy="7937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5" y="49"/>
                  </a:cxn>
                  <a:cxn ang="0">
                    <a:pos x="0" y="81"/>
                  </a:cxn>
                  <a:cxn ang="0">
                    <a:pos x="18" y="94"/>
                  </a:cxn>
                  <a:cxn ang="0">
                    <a:pos x="48" y="101"/>
                  </a:cxn>
                  <a:cxn ang="0">
                    <a:pos x="79" y="97"/>
                  </a:cxn>
                  <a:cxn ang="0">
                    <a:pos x="100" y="86"/>
                  </a:cxn>
                  <a:cxn ang="0">
                    <a:pos x="87" y="50"/>
                  </a:cxn>
                  <a:cxn ang="0">
                    <a:pos x="79" y="0"/>
                  </a:cxn>
                  <a:cxn ang="0">
                    <a:pos x="52" y="8"/>
                  </a:cxn>
                  <a:cxn ang="0">
                    <a:pos x="28" y="0"/>
                  </a:cxn>
                </a:cxnLst>
                <a:rect l="0" t="0" r="r" b="b"/>
                <a:pathLst>
                  <a:path w="100" h="101">
                    <a:moveTo>
                      <a:pt x="28" y="0"/>
                    </a:moveTo>
                    <a:lnTo>
                      <a:pt x="15" y="49"/>
                    </a:lnTo>
                    <a:lnTo>
                      <a:pt x="0" y="81"/>
                    </a:lnTo>
                    <a:lnTo>
                      <a:pt x="18" y="94"/>
                    </a:lnTo>
                    <a:lnTo>
                      <a:pt x="48" y="101"/>
                    </a:lnTo>
                    <a:lnTo>
                      <a:pt x="79" y="97"/>
                    </a:lnTo>
                    <a:lnTo>
                      <a:pt x="100" y="86"/>
                    </a:lnTo>
                    <a:lnTo>
                      <a:pt x="87" y="50"/>
                    </a:lnTo>
                    <a:lnTo>
                      <a:pt x="79" y="0"/>
                    </a:lnTo>
                    <a:lnTo>
                      <a:pt x="52" y="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7" name="Freeform 327"/>
              <p:cNvSpPr>
                <a:spLocks/>
              </p:cNvSpPr>
              <p:nvPr/>
            </p:nvSpPr>
            <p:spPr bwMode="auto">
              <a:xfrm>
                <a:off x="7730256" y="4727749"/>
                <a:ext cx="79375" cy="7302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4" y="12"/>
                  </a:cxn>
                  <a:cxn ang="0">
                    <a:pos x="21" y="22"/>
                  </a:cxn>
                  <a:cxn ang="0">
                    <a:pos x="17" y="34"/>
                  </a:cxn>
                  <a:cxn ang="0">
                    <a:pos x="15" y="45"/>
                  </a:cxn>
                  <a:cxn ang="0">
                    <a:pos x="11" y="53"/>
                  </a:cxn>
                  <a:cxn ang="0">
                    <a:pos x="8" y="60"/>
                  </a:cxn>
                  <a:cxn ang="0">
                    <a:pos x="3" y="67"/>
                  </a:cxn>
                  <a:cxn ang="0">
                    <a:pos x="0" y="74"/>
                  </a:cxn>
                  <a:cxn ang="0">
                    <a:pos x="5" y="78"/>
                  </a:cxn>
                  <a:cxn ang="0">
                    <a:pos x="9" y="80"/>
                  </a:cxn>
                  <a:cxn ang="0">
                    <a:pos x="14" y="83"/>
                  </a:cxn>
                  <a:cxn ang="0">
                    <a:pos x="18" y="87"/>
                  </a:cxn>
                  <a:cxn ang="0">
                    <a:pos x="26" y="88"/>
                  </a:cxn>
                  <a:cxn ang="0">
                    <a:pos x="33" y="89"/>
                  </a:cxn>
                  <a:cxn ang="0">
                    <a:pos x="40" y="91"/>
                  </a:cxn>
                  <a:cxn ang="0">
                    <a:pos x="48" y="93"/>
                  </a:cxn>
                  <a:cxn ang="0">
                    <a:pos x="56" y="93"/>
                  </a:cxn>
                  <a:cxn ang="0">
                    <a:pos x="64" y="91"/>
                  </a:cxn>
                  <a:cxn ang="0">
                    <a:pos x="71" y="90"/>
                  </a:cxn>
                  <a:cxn ang="0">
                    <a:pos x="79" y="90"/>
                  </a:cxn>
                  <a:cxn ang="0">
                    <a:pos x="85" y="88"/>
                  </a:cxn>
                  <a:cxn ang="0">
                    <a:pos x="90" y="85"/>
                  </a:cxn>
                  <a:cxn ang="0">
                    <a:pos x="96" y="82"/>
                  </a:cxn>
                  <a:cxn ang="0">
                    <a:pos x="100" y="79"/>
                  </a:cxn>
                  <a:cxn ang="0">
                    <a:pos x="98" y="71"/>
                  </a:cxn>
                  <a:cxn ang="0">
                    <a:pos x="94" y="63"/>
                  </a:cxn>
                  <a:cxn ang="0">
                    <a:pos x="91" y="56"/>
                  </a:cxn>
                  <a:cxn ang="0">
                    <a:pos x="87" y="48"/>
                  </a:cxn>
                  <a:cxn ang="0">
                    <a:pos x="85" y="36"/>
                  </a:cxn>
                  <a:cxn ang="0">
                    <a:pos x="84" y="23"/>
                  </a:cxn>
                  <a:cxn ang="0">
                    <a:pos x="82" y="12"/>
                  </a:cxn>
                  <a:cxn ang="0">
                    <a:pos x="79" y="0"/>
                  </a:cxn>
                  <a:cxn ang="0">
                    <a:pos x="72" y="3"/>
                  </a:cxn>
                  <a:cxn ang="0">
                    <a:pos x="66" y="4"/>
                  </a:cxn>
                  <a:cxn ang="0">
                    <a:pos x="59" y="6"/>
                  </a:cxn>
                  <a:cxn ang="0">
                    <a:pos x="52" y="8"/>
                  </a:cxn>
                  <a:cxn ang="0">
                    <a:pos x="46" y="6"/>
                  </a:cxn>
                  <a:cxn ang="0">
                    <a:pos x="40" y="4"/>
                  </a:cxn>
                  <a:cxn ang="0">
                    <a:pos x="33" y="3"/>
                  </a:cxn>
                  <a:cxn ang="0">
                    <a:pos x="28" y="0"/>
                  </a:cxn>
                </a:cxnLst>
                <a:rect l="0" t="0" r="r" b="b"/>
                <a:pathLst>
                  <a:path w="100" h="93">
                    <a:moveTo>
                      <a:pt x="28" y="0"/>
                    </a:moveTo>
                    <a:lnTo>
                      <a:pt x="24" y="12"/>
                    </a:lnTo>
                    <a:lnTo>
                      <a:pt x="21" y="22"/>
                    </a:lnTo>
                    <a:lnTo>
                      <a:pt x="17" y="34"/>
                    </a:lnTo>
                    <a:lnTo>
                      <a:pt x="15" y="45"/>
                    </a:lnTo>
                    <a:lnTo>
                      <a:pt x="11" y="53"/>
                    </a:lnTo>
                    <a:lnTo>
                      <a:pt x="8" y="60"/>
                    </a:lnTo>
                    <a:lnTo>
                      <a:pt x="3" y="67"/>
                    </a:lnTo>
                    <a:lnTo>
                      <a:pt x="0" y="74"/>
                    </a:lnTo>
                    <a:lnTo>
                      <a:pt x="5" y="78"/>
                    </a:lnTo>
                    <a:lnTo>
                      <a:pt x="9" y="80"/>
                    </a:lnTo>
                    <a:lnTo>
                      <a:pt x="14" y="83"/>
                    </a:lnTo>
                    <a:lnTo>
                      <a:pt x="18" y="87"/>
                    </a:lnTo>
                    <a:lnTo>
                      <a:pt x="26" y="88"/>
                    </a:lnTo>
                    <a:lnTo>
                      <a:pt x="33" y="89"/>
                    </a:lnTo>
                    <a:lnTo>
                      <a:pt x="40" y="91"/>
                    </a:lnTo>
                    <a:lnTo>
                      <a:pt x="48" y="93"/>
                    </a:lnTo>
                    <a:lnTo>
                      <a:pt x="56" y="93"/>
                    </a:lnTo>
                    <a:lnTo>
                      <a:pt x="64" y="91"/>
                    </a:lnTo>
                    <a:lnTo>
                      <a:pt x="71" y="90"/>
                    </a:lnTo>
                    <a:lnTo>
                      <a:pt x="79" y="90"/>
                    </a:lnTo>
                    <a:lnTo>
                      <a:pt x="85" y="88"/>
                    </a:lnTo>
                    <a:lnTo>
                      <a:pt x="90" y="85"/>
                    </a:lnTo>
                    <a:lnTo>
                      <a:pt x="96" y="82"/>
                    </a:lnTo>
                    <a:lnTo>
                      <a:pt x="100" y="79"/>
                    </a:lnTo>
                    <a:lnTo>
                      <a:pt x="98" y="71"/>
                    </a:lnTo>
                    <a:lnTo>
                      <a:pt x="94" y="63"/>
                    </a:lnTo>
                    <a:lnTo>
                      <a:pt x="91" y="56"/>
                    </a:lnTo>
                    <a:lnTo>
                      <a:pt x="87" y="48"/>
                    </a:lnTo>
                    <a:lnTo>
                      <a:pt x="85" y="36"/>
                    </a:lnTo>
                    <a:lnTo>
                      <a:pt x="84" y="23"/>
                    </a:lnTo>
                    <a:lnTo>
                      <a:pt x="82" y="12"/>
                    </a:lnTo>
                    <a:lnTo>
                      <a:pt x="79" y="0"/>
                    </a:lnTo>
                    <a:lnTo>
                      <a:pt x="72" y="3"/>
                    </a:lnTo>
                    <a:lnTo>
                      <a:pt x="66" y="4"/>
                    </a:lnTo>
                    <a:lnTo>
                      <a:pt x="59" y="6"/>
                    </a:lnTo>
                    <a:lnTo>
                      <a:pt x="52" y="8"/>
                    </a:lnTo>
                    <a:lnTo>
                      <a:pt x="46" y="6"/>
                    </a:lnTo>
                    <a:lnTo>
                      <a:pt x="40" y="4"/>
                    </a:lnTo>
                    <a:lnTo>
                      <a:pt x="33" y="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8" name="Freeform 328"/>
              <p:cNvSpPr>
                <a:spLocks/>
              </p:cNvSpPr>
              <p:nvPr/>
            </p:nvSpPr>
            <p:spPr bwMode="auto">
              <a:xfrm>
                <a:off x="7731844" y="4732511"/>
                <a:ext cx="77788" cy="68263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3" y="12"/>
                  </a:cxn>
                  <a:cxn ang="0">
                    <a:pos x="20" y="22"/>
                  </a:cxn>
                  <a:cxn ang="0">
                    <a:pos x="16" y="32"/>
                  </a:cxn>
                  <a:cxn ang="0">
                    <a:pos x="14" y="43"/>
                  </a:cxn>
                  <a:cxn ang="0">
                    <a:pos x="10" y="49"/>
                  </a:cxn>
                  <a:cxn ang="0">
                    <a:pos x="7" y="55"/>
                  </a:cxn>
                  <a:cxn ang="0">
                    <a:pos x="4" y="62"/>
                  </a:cxn>
                  <a:cxn ang="0">
                    <a:pos x="0" y="69"/>
                  </a:cxn>
                  <a:cxn ang="0">
                    <a:pos x="5" y="72"/>
                  </a:cxn>
                  <a:cxn ang="0">
                    <a:pos x="9" y="75"/>
                  </a:cxn>
                  <a:cxn ang="0">
                    <a:pos x="13" y="77"/>
                  </a:cxn>
                  <a:cxn ang="0">
                    <a:pos x="17" y="81"/>
                  </a:cxn>
                  <a:cxn ang="0">
                    <a:pos x="25" y="82"/>
                  </a:cxn>
                  <a:cxn ang="0">
                    <a:pos x="32" y="83"/>
                  </a:cxn>
                  <a:cxn ang="0">
                    <a:pos x="39" y="85"/>
                  </a:cxn>
                  <a:cxn ang="0">
                    <a:pos x="47" y="87"/>
                  </a:cxn>
                  <a:cxn ang="0">
                    <a:pos x="55" y="87"/>
                  </a:cxn>
                  <a:cxn ang="0">
                    <a:pos x="63" y="85"/>
                  </a:cxn>
                  <a:cxn ang="0">
                    <a:pos x="70" y="84"/>
                  </a:cxn>
                  <a:cxn ang="0">
                    <a:pos x="78" y="84"/>
                  </a:cxn>
                  <a:cxn ang="0">
                    <a:pos x="84" y="82"/>
                  </a:cxn>
                  <a:cxn ang="0">
                    <a:pos x="89" y="79"/>
                  </a:cxn>
                  <a:cxn ang="0">
                    <a:pos x="95" y="76"/>
                  </a:cxn>
                  <a:cxn ang="0">
                    <a:pos x="99" y="73"/>
                  </a:cxn>
                  <a:cxn ang="0">
                    <a:pos x="97" y="66"/>
                  </a:cxn>
                  <a:cxn ang="0">
                    <a:pos x="93" y="59"/>
                  </a:cxn>
                  <a:cxn ang="0">
                    <a:pos x="90" y="52"/>
                  </a:cxn>
                  <a:cxn ang="0">
                    <a:pos x="86" y="44"/>
                  </a:cxn>
                  <a:cxn ang="0">
                    <a:pos x="85" y="34"/>
                  </a:cxn>
                  <a:cxn ang="0">
                    <a:pos x="83" y="22"/>
                  </a:cxn>
                  <a:cxn ang="0">
                    <a:pos x="82" y="12"/>
                  </a:cxn>
                  <a:cxn ang="0">
                    <a:pos x="80" y="0"/>
                  </a:cxn>
                  <a:cxn ang="0">
                    <a:pos x="73" y="2"/>
                  </a:cxn>
                  <a:cxn ang="0">
                    <a:pos x="66" y="5"/>
                  </a:cxn>
                  <a:cxn ang="0">
                    <a:pos x="59" y="6"/>
                  </a:cxn>
                  <a:cxn ang="0">
                    <a:pos x="51" y="8"/>
                  </a:cxn>
                  <a:cxn ang="0">
                    <a:pos x="45" y="6"/>
                  </a:cxn>
                  <a:cxn ang="0">
                    <a:pos x="39" y="5"/>
                  </a:cxn>
                  <a:cxn ang="0">
                    <a:pos x="32" y="2"/>
                  </a:cxn>
                  <a:cxn ang="0">
                    <a:pos x="27" y="1"/>
                  </a:cxn>
                </a:cxnLst>
                <a:rect l="0" t="0" r="r" b="b"/>
                <a:pathLst>
                  <a:path w="99" h="87">
                    <a:moveTo>
                      <a:pt x="27" y="1"/>
                    </a:moveTo>
                    <a:lnTo>
                      <a:pt x="23" y="12"/>
                    </a:lnTo>
                    <a:lnTo>
                      <a:pt x="20" y="22"/>
                    </a:lnTo>
                    <a:lnTo>
                      <a:pt x="16" y="32"/>
                    </a:lnTo>
                    <a:lnTo>
                      <a:pt x="14" y="43"/>
                    </a:lnTo>
                    <a:lnTo>
                      <a:pt x="10" y="49"/>
                    </a:lnTo>
                    <a:lnTo>
                      <a:pt x="7" y="55"/>
                    </a:lnTo>
                    <a:lnTo>
                      <a:pt x="4" y="62"/>
                    </a:lnTo>
                    <a:lnTo>
                      <a:pt x="0" y="69"/>
                    </a:lnTo>
                    <a:lnTo>
                      <a:pt x="5" y="72"/>
                    </a:lnTo>
                    <a:lnTo>
                      <a:pt x="9" y="75"/>
                    </a:lnTo>
                    <a:lnTo>
                      <a:pt x="13" y="77"/>
                    </a:lnTo>
                    <a:lnTo>
                      <a:pt x="17" y="81"/>
                    </a:lnTo>
                    <a:lnTo>
                      <a:pt x="25" y="82"/>
                    </a:lnTo>
                    <a:lnTo>
                      <a:pt x="32" y="83"/>
                    </a:lnTo>
                    <a:lnTo>
                      <a:pt x="39" y="85"/>
                    </a:lnTo>
                    <a:lnTo>
                      <a:pt x="47" y="87"/>
                    </a:lnTo>
                    <a:lnTo>
                      <a:pt x="55" y="87"/>
                    </a:lnTo>
                    <a:lnTo>
                      <a:pt x="63" y="85"/>
                    </a:lnTo>
                    <a:lnTo>
                      <a:pt x="70" y="84"/>
                    </a:lnTo>
                    <a:lnTo>
                      <a:pt x="78" y="84"/>
                    </a:lnTo>
                    <a:lnTo>
                      <a:pt x="84" y="82"/>
                    </a:lnTo>
                    <a:lnTo>
                      <a:pt x="89" y="79"/>
                    </a:lnTo>
                    <a:lnTo>
                      <a:pt x="95" y="76"/>
                    </a:lnTo>
                    <a:lnTo>
                      <a:pt x="99" y="73"/>
                    </a:lnTo>
                    <a:lnTo>
                      <a:pt x="97" y="66"/>
                    </a:lnTo>
                    <a:lnTo>
                      <a:pt x="93" y="59"/>
                    </a:lnTo>
                    <a:lnTo>
                      <a:pt x="90" y="52"/>
                    </a:lnTo>
                    <a:lnTo>
                      <a:pt x="86" y="44"/>
                    </a:lnTo>
                    <a:lnTo>
                      <a:pt x="85" y="34"/>
                    </a:lnTo>
                    <a:lnTo>
                      <a:pt x="83" y="22"/>
                    </a:lnTo>
                    <a:lnTo>
                      <a:pt x="82" y="12"/>
                    </a:lnTo>
                    <a:lnTo>
                      <a:pt x="80" y="0"/>
                    </a:lnTo>
                    <a:lnTo>
                      <a:pt x="73" y="2"/>
                    </a:lnTo>
                    <a:lnTo>
                      <a:pt x="66" y="5"/>
                    </a:lnTo>
                    <a:lnTo>
                      <a:pt x="59" y="6"/>
                    </a:lnTo>
                    <a:lnTo>
                      <a:pt x="51" y="8"/>
                    </a:lnTo>
                    <a:lnTo>
                      <a:pt x="45" y="6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7" y="1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9" name="Freeform 329"/>
              <p:cNvSpPr>
                <a:spLocks/>
              </p:cNvSpPr>
              <p:nvPr/>
            </p:nvSpPr>
            <p:spPr bwMode="auto">
              <a:xfrm>
                <a:off x="7731844" y="4738861"/>
                <a:ext cx="77788" cy="61913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3" y="10"/>
                  </a:cxn>
                  <a:cxn ang="0">
                    <a:pos x="20" y="20"/>
                  </a:cxn>
                  <a:cxn ang="0">
                    <a:pos x="16" y="29"/>
                  </a:cxn>
                  <a:cxn ang="0">
                    <a:pos x="14" y="38"/>
                  </a:cxn>
                  <a:cxn ang="0">
                    <a:pos x="10" y="44"/>
                  </a:cxn>
                  <a:cxn ang="0">
                    <a:pos x="7" y="50"/>
                  </a:cxn>
                  <a:cxn ang="0">
                    <a:pos x="4" y="55"/>
                  </a:cxn>
                  <a:cxn ang="0">
                    <a:pos x="0" y="62"/>
                  </a:cxn>
                  <a:cxn ang="0">
                    <a:pos x="5" y="65"/>
                  </a:cxn>
                  <a:cxn ang="0">
                    <a:pos x="9" y="67"/>
                  </a:cxn>
                  <a:cxn ang="0">
                    <a:pos x="13" y="70"/>
                  </a:cxn>
                  <a:cxn ang="0">
                    <a:pos x="17" y="73"/>
                  </a:cxn>
                  <a:cxn ang="0">
                    <a:pos x="25" y="74"/>
                  </a:cxn>
                  <a:cxn ang="0">
                    <a:pos x="32" y="76"/>
                  </a:cxn>
                  <a:cxn ang="0">
                    <a:pos x="39" y="77"/>
                  </a:cxn>
                  <a:cxn ang="0">
                    <a:pos x="47" y="80"/>
                  </a:cxn>
                  <a:cxn ang="0">
                    <a:pos x="55" y="78"/>
                  </a:cxn>
                  <a:cxn ang="0">
                    <a:pos x="63" y="77"/>
                  </a:cxn>
                  <a:cxn ang="0">
                    <a:pos x="70" y="77"/>
                  </a:cxn>
                  <a:cxn ang="0">
                    <a:pos x="78" y="77"/>
                  </a:cxn>
                  <a:cxn ang="0">
                    <a:pos x="84" y="75"/>
                  </a:cxn>
                  <a:cxn ang="0">
                    <a:pos x="89" y="72"/>
                  </a:cxn>
                  <a:cxn ang="0">
                    <a:pos x="95" y="69"/>
                  </a:cxn>
                  <a:cxn ang="0">
                    <a:pos x="99" y="66"/>
                  </a:cxn>
                  <a:cxn ang="0">
                    <a:pos x="97" y="60"/>
                  </a:cxn>
                  <a:cxn ang="0">
                    <a:pos x="93" y="53"/>
                  </a:cxn>
                  <a:cxn ang="0">
                    <a:pos x="90" y="46"/>
                  </a:cxn>
                  <a:cxn ang="0">
                    <a:pos x="86" y="40"/>
                  </a:cxn>
                  <a:cxn ang="0">
                    <a:pos x="85" y="30"/>
                  </a:cxn>
                  <a:cxn ang="0">
                    <a:pos x="83" y="20"/>
                  </a:cxn>
                  <a:cxn ang="0">
                    <a:pos x="82" y="10"/>
                  </a:cxn>
                  <a:cxn ang="0">
                    <a:pos x="80" y="0"/>
                  </a:cxn>
                  <a:cxn ang="0">
                    <a:pos x="73" y="1"/>
                  </a:cxn>
                  <a:cxn ang="0">
                    <a:pos x="66" y="3"/>
                  </a:cxn>
                  <a:cxn ang="0">
                    <a:pos x="59" y="5"/>
                  </a:cxn>
                  <a:cxn ang="0">
                    <a:pos x="51" y="7"/>
                  </a:cxn>
                  <a:cxn ang="0">
                    <a:pos x="45" y="6"/>
                  </a:cxn>
                  <a:cxn ang="0">
                    <a:pos x="39" y="5"/>
                  </a:cxn>
                  <a:cxn ang="0">
                    <a:pos x="32" y="2"/>
                  </a:cxn>
                  <a:cxn ang="0">
                    <a:pos x="27" y="1"/>
                  </a:cxn>
                </a:cxnLst>
                <a:rect l="0" t="0" r="r" b="b"/>
                <a:pathLst>
                  <a:path w="99" h="80">
                    <a:moveTo>
                      <a:pt x="27" y="1"/>
                    </a:moveTo>
                    <a:lnTo>
                      <a:pt x="23" y="10"/>
                    </a:lnTo>
                    <a:lnTo>
                      <a:pt x="20" y="20"/>
                    </a:lnTo>
                    <a:lnTo>
                      <a:pt x="16" y="29"/>
                    </a:lnTo>
                    <a:lnTo>
                      <a:pt x="14" y="38"/>
                    </a:lnTo>
                    <a:lnTo>
                      <a:pt x="10" y="44"/>
                    </a:lnTo>
                    <a:lnTo>
                      <a:pt x="7" y="50"/>
                    </a:lnTo>
                    <a:lnTo>
                      <a:pt x="4" y="55"/>
                    </a:lnTo>
                    <a:lnTo>
                      <a:pt x="0" y="62"/>
                    </a:lnTo>
                    <a:lnTo>
                      <a:pt x="5" y="65"/>
                    </a:lnTo>
                    <a:lnTo>
                      <a:pt x="9" y="67"/>
                    </a:lnTo>
                    <a:lnTo>
                      <a:pt x="13" y="70"/>
                    </a:lnTo>
                    <a:lnTo>
                      <a:pt x="17" y="73"/>
                    </a:lnTo>
                    <a:lnTo>
                      <a:pt x="25" y="74"/>
                    </a:lnTo>
                    <a:lnTo>
                      <a:pt x="32" y="76"/>
                    </a:lnTo>
                    <a:lnTo>
                      <a:pt x="39" y="77"/>
                    </a:lnTo>
                    <a:lnTo>
                      <a:pt x="47" y="80"/>
                    </a:lnTo>
                    <a:lnTo>
                      <a:pt x="55" y="78"/>
                    </a:lnTo>
                    <a:lnTo>
                      <a:pt x="63" y="77"/>
                    </a:lnTo>
                    <a:lnTo>
                      <a:pt x="70" y="77"/>
                    </a:lnTo>
                    <a:lnTo>
                      <a:pt x="78" y="77"/>
                    </a:lnTo>
                    <a:lnTo>
                      <a:pt x="84" y="75"/>
                    </a:lnTo>
                    <a:lnTo>
                      <a:pt x="89" y="72"/>
                    </a:lnTo>
                    <a:lnTo>
                      <a:pt x="95" y="69"/>
                    </a:lnTo>
                    <a:lnTo>
                      <a:pt x="99" y="66"/>
                    </a:lnTo>
                    <a:lnTo>
                      <a:pt x="97" y="60"/>
                    </a:lnTo>
                    <a:lnTo>
                      <a:pt x="93" y="53"/>
                    </a:lnTo>
                    <a:lnTo>
                      <a:pt x="90" y="46"/>
                    </a:lnTo>
                    <a:lnTo>
                      <a:pt x="86" y="40"/>
                    </a:lnTo>
                    <a:lnTo>
                      <a:pt x="85" y="30"/>
                    </a:lnTo>
                    <a:lnTo>
                      <a:pt x="83" y="20"/>
                    </a:lnTo>
                    <a:lnTo>
                      <a:pt x="82" y="10"/>
                    </a:lnTo>
                    <a:lnTo>
                      <a:pt x="80" y="0"/>
                    </a:lnTo>
                    <a:lnTo>
                      <a:pt x="73" y="1"/>
                    </a:lnTo>
                    <a:lnTo>
                      <a:pt x="66" y="3"/>
                    </a:lnTo>
                    <a:lnTo>
                      <a:pt x="59" y="5"/>
                    </a:lnTo>
                    <a:lnTo>
                      <a:pt x="51" y="7"/>
                    </a:lnTo>
                    <a:lnTo>
                      <a:pt x="45" y="6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7" y="1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0" name="Freeform 330"/>
              <p:cNvSpPr>
                <a:spLocks/>
              </p:cNvSpPr>
              <p:nvPr/>
            </p:nvSpPr>
            <p:spPr bwMode="auto">
              <a:xfrm>
                <a:off x="7731844" y="4743624"/>
                <a:ext cx="77788" cy="57150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2" y="9"/>
                  </a:cxn>
                  <a:cxn ang="0">
                    <a:pos x="19" y="17"/>
                  </a:cxn>
                  <a:cxn ang="0">
                    <a:pos x="15" y="26"/>
                  </a:cxn>
                  <a:cxn ang="0">
                    <a:pos x="13" y="35"/>
                  </a:cxn>
                  <a:cxn ang="0">
                    <a:pos x="9" y="39"/>
                  </a:cxn>
                  <a:cxn ang="0">
                    <a:pos x="6" y="45"/>
                  </a:cxn>
                  <a:cxn ang="0">
                    <a:pos x="3" y="50"/>
                  </a:cxn>
                  <a:cxn ang="0">
                    <a:pos x="0" y="55"/>
                  </a:cxn>
                  <a:cxn ang="0">
                    <a:pos x="5" y="58"/>
                  </a:cxn>
                  <a:cxn ang="0">
                    <a:pos x="8" y="60"/>
                  </a:cxn>
                  <a:cxn ang="0">
                    <a:pos x="12" y="63"/>
                  </a:cxn>
                  <a:cxn ang="0">
                    <a:pos x="16" y="66"/>
                  </a:cxn>
                  <a:cxn ang="0">
                    <a:pos x="24" y="67"/>
                  </a:cxn>
                  <a:cxn ang="0">
                    <a:pos x="31" y="69"/>
                  </a:cxn>
                  <a:cxn ang="0">
                    <a:pos x="38" y="70"/>
                  </a:cxn>
                  <a:cxn ang="0">
                    <a:pos x="46" y="73"/>
                  </a:cxn>
                  <a:cxn ang="0">
                    <a:pos x="54" y="71"/>
                  </a:cxn>
                  <a:cxn ang="0">
                    <a:pos x="62" y="70"/>
                  </a:cxn>
                  <a:cxn ang="0">
                    <a:pos x="69" y="70"/>
                  </a:cxn>
                  <a:cxn ang="0">
                    <a:pos x="77" y="70"/>
                  </a:cxn>
                  <a:cxn ang="0">
                    <a:pos x="83" y="68"/>
                  </a:cxn>
                  <a:cxn ang="0">
                    <a:pos x="88" y="65"/>
                  </a:cxn>
                  <a:cxn ang="0">
                    <a:pos x="94" y="62"/>
                  </a:cxn>
                  <a:cxn ang="0">
                    <a:pos x="98" y="59"/>
                  </a:cxn>
                  <a:cxn ang="0">
                    <a:pos x="96" y="53"/>
                  </a:cxn>
                  <a:cxn ang="0">
                    <a:pos x="92" y="47"/>
                  </a:cxn>
                  <a:cxn ang="0">
                    <a:pos x="89" y="41"/>
                  </a:cxn>
                  <a:cxn ang="0">
                    <a:pos x="85" y="36"/>
                  </a:cxn>
                  <a:cxn ang="0">
                    <a:pos x="84" y="26"/>
                  </a:cxn>
                  <a:cxn ang="0">
                    <a:pos x="82" y="17"/>
                  </a:cxn>
                  <a:cxn ang="0">
                    <a:pos x="81" y="9"/>
                  </a:cxn>
                  <a:cxn ang="0">
                    <a:pos x="79" y="0"/>
                  </a:cxn>
                  <a:cxn ang="0">
                    <a:pos x="72" y="1"/>
                  </a:cxn>
                  <a:cxn ang="0">
                    <a:pos x="65" y="3"/>
                  </a:cxn>
                  <a:cxn ang="0">
                    <a:pos x="58" y="5"/>
                  </a:cxn>
                  <a:cxn ang="0">
                    <a:pos x="50" y="7"/>
                  </a:cxn>
                  <a:cxn ang="0">
                    <a:pos x="44" y="6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6" y="1"/>
                  </a:cxn>
                </a:cxnLst>
                <a:rect l="0" t="0" r="r" b="b"/>
                <a:pathLst>
                  <a:path w="98" h="73">
                    <a:moveTo>
                      <a:pt x="26" y="1"/>
                    </a:moveTo>
                    <a:lnTo>
                      <a:pt x="22" y="9"/>
                    </a:lnTo>
                    <a:lnTo>
                      <a:pt x="19" y="17"/>
                    </a:lnTo>
                    <a:lnTo>
                      <a:pt x="15" y="26"/>
                    </a:lnTo>
                    <a:lnTo>
                      <a:pt x="13" y="35"/>
                    </a:lnTo>
                    <a:lnTo>
                      <a:pt x="9" y="39"/>
                    </a:lnTo>
                    <a:lnTo>
                      <a:pt x="6" y="45"/>
                    </a:lnTo>
                    <a:lnTo>
                      <a:pt x="3" y="50"/>
                    </a:lnTo>
                    <a:lnTo>
                      <a:pt x="0" y="55"/>
                    </a:lnTo>
                    <a:lnTo>
                      <a:pt x="5" y="58"/>
                    </a:lnTo>
                    <a:lnTo>
                      <a:pt x="8" y="60"/>
                    </a:lnTo>
                    <a:lnTo>
                      <a:pt x="12" y="63"/>
                    </a:lnTo>
                    <a:lnTo>
                      <a:pt x="16" y="66"/>
                    </a:lnTo>
                    <a:lnTo>
                      <a:pt x="24" y="67"/>
                    </a:lnTo>
                    <a:lnTo>
                      <a:pt x="31" y="69"/>
                    </a:lnTo>
                    <a:lnTo>
                      <a:pt x="38" y="70"/>
                    </a:lnTo>
                    <a:lnTo>
                      <a:pt x="46" y="73"/>
                    </a:lnTo>
                    <a:lnTo>
                      <a:pt x="54" y="71"/>
                    </a:lnTo>
                    <a:lnTo>
                      <a:pt x="62" y="70"/>
                    </a:lnTo>
                    <a:lnTo>
                      <a:pt x="69" y="70"/>
                    </a:lnTo>
                    <a:lnTo>
                      <a:pt x="77" y="70"/>
                    </a:lnTo>
                    <a:lnTo>
                      <a:pt x="83" y="68"/>
                    </a:lnTo>
                    <a:lnTo>
                      <a:pt x="88" y="65"/>
                    </a:lnTo>
                    <a:lnTo>
                      <a:pt x="94" y="62"/>
                    </a:lnTo>
                    <a:lnTo>
                      <a:pt x="98" y="59"/>
                    </a:lnTo>
                    <a:lnTo>
                      <a:pt x="96" y="53"/>
                    </a:lnTo>
                    <a:lnTo>
                      <a:pt x="92" y="47"/>
                    </a:lnTo>
                    <a:lnTo>
                      <a:pt x="89" y="41"/>
                    </a:lnTo>
                    <a:lnTo>
                      <a:pt x="85" y="36"/>
                    </a:lnTo>
                    <a:lnTo>
                      <a:pt x="84" y="26"/>
                    </a:lnTo>
                    <a:lnTo>
                      <a:pt x="82" y="17"/>
                    </a:lnTo>
                    <a:lnTo>
                      <a:pt x="81" y="9"/>
                    </a:lnTo>
                    <a:lnTo>
                      <a:pt x="79" y="0"/>
                    </a:lnTo>
                    <a:lnTo>
                      <a:pt x="72" y="1"/>
                    </a:lnTo>
                    <a:lnTo>
                      <a:pt x="65" y="3"/>
                    </a:lnTo>
                    <a:lnTo>
                      <a:pt x="58" y="5"/>
                    </a:lnTo>
                    <a:lnTo>
                      <a:pt x="50" y="7"/>
                    </a:lnTo>
                    <a:lnTo>
                      <a:pt x="44" y="6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1" name="Freeform 331"/>
              <p:cNvSpPr>
                <a:spLocks/>
              </p:cNvSpPr>
              <p:nvPr/>
            </p:nvSpPr>
            <p:spPr bwMode="auto">
              <a:xfrm>
                <a:off x="7731844" y="4748386"/>
                <a:ext cx="77788" cy="50800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2" y="9"/>
                  </a:cxn>
                  <a:cxn ang="0">
                    <a:pos x="19" y="17"/>
                  </a:cxn>
                  <a:cxn ang="0">
                    <a:pos x="15" y="24"/>
                  </a:cxn>
                  <a:cxn ang="0">
                    <a:pos x="13" y="32"/>
                  </a:cxn>
                  <a:cxn ang="0">
                    <a:pos x="9" y="37"/>
                  </a:cxn>
                  <a:cxn ang="0">
                    <a:pos x="7" y="40"/>
                  </a:cxn>
                  <a:cxn ang="0">
                    <a:pos x="4" y="45"/>
                  </a:cxn>
                  <a:cxn ang="0">
                    <a:pos x="0" y="49"/>
                  </a:cxn>
                  <a:cxn ang="0">
                    <a:pos x="5" y="52"/>
                  </a:cxn>
                  <a:cxn ang="0">
                    <a:pos x="8" y="54"/>
                  </a:cxn>
                  <a:cxn ang="0">
                    <a:pos x="13" y="57"/>
                  </a:cxn>
                  <a:cxn ang="0">
                    <a:pos x="16" y="60"/>
                  </a:cxn>
                  <a:cxn ang="0">
                    <a:pos x="24" y="61"/>
                  </a:cxn>
                  <a:cxn ang="0">
                    <a:pos x="31" y="62"/>
                  </a:cxn>
                  <a:cxn ang="0">
                    <a:pos x="38" y="63"/>
                  </a:cxn>
                  <a:cxn ang="0">
                    <a:pos x="46" y="64"/>
                  </a:cxn>
                  <a:cxn ang="0">
                    <a:pos x="54" y="64"/>
                  </a:cxn>
                  <a:cxn ang="0">
                    <a:pos x="62" y="64"/>
                  </a:cxn>
                  <a:cxn ang="0">
                    <a:pos x="69" y="64"/>
                  </a:cxn>
                  <a:cxn ang="0">
                    <a:pos x="77" y="64"/>
                  </a:cxn>
                  <a:cxn ang="0">
                    <a:pos x="83" y="62"/>
                  </a:cxn>
                  <a:cxn ang="0">
                    <a:pos x="88" y="59"/>
                  </a:cxn>
                  <a:cxn ang="0">
                    <a:pos x="94" y="56"/>
                  </a:cxn>
                  <a:cxn ang="0">
                    <a:pos x="98" y="53"/>
                  </a:cxn>
                  <a:cxn ang="0">
                    <a:pos x="95" y="48"/>
                  </a:cxn>
                  <a:cxn ang="0">
                    <a:pos x="92" y="44"/>
                  </a:cxn>
                  <a:cxn ang="0">
                    <a:pos x="89" y="38"/>
                  </a:cxn>
                  <a:cxn ang="0">
                    <a:pos x="85" y="33"/>
                  </a:cxn>
                  <a:cxn ang="0">
                    <a:pos x="84" y="25"/>
                  </a:cxn>
                  <a:cxn ang="0">
                    <a:pos x="83" y="16"/>
                  </a:cxn>
                  <a:cxn ang="0">
                    <a:pos x="81" y="8"/>
                  </a:cxn>
                  <a:cxn ang="0">
                    <a:pos x="80" y="0"/>
                  </a:cxn>
                  <a:cxn ang="0">
                    <a:pos x="72" y="1"/>
                  </a:cxn>
                  <a:cxn ang="0">
                    <a:pos x="65" y="3"/>
                  </a:cxn>
                  <a:cxn ang="0">
                    <a:pos x="58" y="4"/>
                  </a:cxn>
                  <a:cxn ang="0">
                    <a:pos x="50" y="7"/>
                  </a:cxn>
                  <a:cxn ang="0">
                    <a:pos x="44" y="5"/>
                  </a:cxn>
                  <a:cxn ang="0">
                    <a:pos x="38" y="4"/>
                  </a:cxn>
                  <a:cxn ang="0">
                    <a:pos x="31" y="3"/>
                  </a:cxn>
                  <a:cxn ang="0">
                    <a:pos x="26" y="2"/>
                  </a:cxn>
                </a:cxnLst>
                <a:rect l="0" t="0" r="r" b="b"/>
                <a:pathLst>
                  <a:path w="98" h="64">
                    <a:moveTo>
                      <a:pt x="26" y="2"/>
                    </a:moveTo>
                    <a:lnTo>
                      <a:pt x="22" y="9"/>
                    </a:lnTo>
                    <a:lnTo>
                      <a:pt x="19" y="17"/>
                    </a:lnTo>
                    <a:lnTo>
                      <a:pt x="15" y="24"/>
                    </a:lnTo>
                    <a:lnTo>
                      <a:pt x="13" y="32"/>
                    </a:lnTo>
                    <a:lnTo>
                      <a:pt x="9" y="37"/>
                    </a:lnTo>
                    <a:lnTo>
                      <a:pt x="7" y="40"/>
                    </a:lnTo>
                    <a:lnTo>
                      <a:pt x="4" y="45"/>
                    </a:lnTo>
                    <a:lnTo>
                      <a:pt x="0" y="49"/>
                    </a:lnTo>
                    <a:lnTo>
                      <a:pt x="5" y="52"/>
                    </a:lnTo>
                    <a:lnTo>
                      <a:pt x="8" y="54"/>
                    </a:lnTo>
                    <a:lnTo>
                      <a:pt x="13" y="57"/>
                    </a:lnTo>
                    <a:lnTo>
                      <a:pt x="16" y="60"/>
                    </a:lnTo>
                    <a:lnTo>
                      <a:pt x="24" y="61"/>
                    </a:lnTo>
                    <a:lnTo>
                      <a:pt x="31" y="62"/>
                    </a:lnTo>
                    <a:lnTo>
                      <a:pt x="38" y="63"/>
                    </a:lnTo>
                    <a:lnTo>
                      <a:pt x="46" y="64"/>
                    </a:lnTo>
                    <a:lnTo>
                      <a:pt x="54" y="64"/>
                    </a:lnTo>
                    <a:lnTo>
                      <a:pt x="62" y="64"/>
                    </a:lnTo>
                    <a:lnTo>
                      <a:pt x="69" y="64"/>
                    </a:lnTo>
                    <a:lnTo>
                      <a:pt x="77" y="64"/>
                    </a:lnTo>
                    <a:lnTo>
                      <a:pt x="83" y="62"/>
                    </a:lnTo>
                    <a:lnTo>
                      <a:pt x="88" y="59"/>
                    </a:lnTo>
                    <a:lnTo>
                      <a:pt x="94" y="56"/>
                    </a:lnTo>
                    <a:lnTo>
                      <a:pt x="98" y="53"/>
                    </a:lnTo>
                    <a:lnTo>
                      <a:pt x="95" y="48"/>
                    </a:lnTo>
                    <a:lnTo>
                      <a:pt x="92" y="44"/>
                    </a:lnTo>
                    <a:lnTo>
                      <a:pt x="89" y="38"/>
                    </a:lnTo>
                    <a:lnTo>
                      <a:pt x="85" y="33"/>
                    </a:lnTo>
                    <a:lnTo>
                      <a:pt x="84" y="25"/>
                    </a:lnTo>
                    <a:lnTo>
                      <a:pt x="83" y="16"/>
                    </a:lnTo>
                    <a:lnTo>
                      <a:pt x="81" y="8"/>
                    </a:lnTo>
                    <a:lnTo>
                      <a:pt x="80" y="0"/>
                    </a:lnTo>
                    <a:lnTo>
                      <a:pt x="72" y="1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50" y="7"/>
                    </a:lnTo>
                    <a:lnTo>
                      <a:pt x="44" y="5"/>
                    </a:lnTo>
                    <a:lnTo>
                      <a:pt x="38" y="4"/>
                    </a:lnTo>
                    <a:lnTo>
                      <a:pt x="31" y="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2" name="Freeform 332"/>
              <p:cNvSpPr>
                <a:spLocks/>
              </p:cNvSpPr>
              <p:nvPr/>
            </p:nvSpPr>
            <p:spPr bwMode="auto">
              <a:xfrm>
                <a:off x="7733431" y="4753149"/>
                <a:ext cx="76200" cy="46038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1" y="8"/>
                  </a:cxn>
                  <a:cxn ang="0">
                    <a:pos x="18" y="15"/>
                  </a:cxn>
                  <a:cxn ang="0">
                    <a:pos x="14" y="22"/>
                  </a:cxn>
                  <a:cxn ang="0">
                    <a:pos x="12" y="27"/>
                  </a:cxn>
                  <a:cxn ang="0">
                    <a:pos x="8" y="32"/>
                  </a:cxn>
                  <a:cxn ang="0">
                    <a:pos x="6" y="35"/>
                  </a:cxn>
                  <a:cxn ang="0">
                    <a:pos x="3" y="39"/>
                  </a:cxn>
                  <a:cxn ang="0">
                    <a:pos x="0" y="42"/>
                  </a:cxn>
                  <a:cxn ang="0">
                    <a:pos x="4" y="45"/>
                  </a:cxn>
                  <a:cxn ang="0">
                    <a:pos x="8" y="47"/>
                  </a:cxn>
                  <a:cxn ang="0">
                    <a:pos x="12" y="49"/>
                  </a:cxn>
                  <a:cxn ang="0">
                    <a:pos x="15" y="52"/>
                  </a:cxn>
                  <a:cxn ang="0">
                    <a:pos x="23" y="53"/>
                  </a:cxn>
                  <a:cxn ang="0">
                    <a:pos x="30" y="55"/>
                  </a:cxn>
                  <a:cxn ang="0">
                    <a:pos x="37" y="56"/>
                  </a:cxn>
                  <a:cxn ang="0">
                    <a:pos x="45" y="57"/>
                  </a:cxn>
                  <a:cxn ang="0">
                    <a:pos x="53" y="57"/>
                  </a:cxn>
                  <a:cxn ang="0">
                    <a:pos x="61" y="57"/>
                  </a:cxn>
                  <a:cxn ang="0">
                    <a:pos x="68" y="57"/>
                  </a:cxn>
                  <a:cxn ang="0">
                    <a:pos x="76" y="57"/>
                  </a:cxn>
                  <a:cxn ang="0">
                    <a:pos x="82" y="55"/>
                  </a:cxn>
                  <a:cxn ang="0">
                    <a:pos x="87" y="52"/>
                  </a:cxn>
                  <a:cxn ang="0">
                    <a:pos x="93" y="49"/>
                  </a:cxn>
                  <a:cxn ang="0">
                    <a:pos x="97" y="46"/>
                  </a:cxn>
                  <a:cxn ang="0">
                    <a:pos x="94" y="41"/>
                  </a:cxn>
                  <a:cxn ang="0">
                    <a:pos x="91" y="37"/>
                  </a:cxn>
                  <a:cxn ang="0">
                    <a:pos x="88" y="32"/>
                  </a:cxn>
                  <a:cxn ang="0">
                    <a:pos x="84" y="28"/>
                  </a:cxn>
                  <a:cxn ang="0">
                    <a:pos x="83" y="22"/>
                  </a:cxn>
                  <a:cxn ang="0">
                    <a:pos x="82" y="13"/>
                  </a:cxn>
                  <a:cxn ang="0">
                    <a:pos x="80" y="7"/>
                  </a:cxn>
                  <a:cxn ang="0">
                    <a:pos x="79" y="0"/>
                  </a:cxn>
                  <a:cxn ang="0">
                    <a:pos x="71" y="1"/>
                  </a:cxn>
                  <a:cxn ang="0">
                    <a:pos x="64" y="3"/>
                  </a:cxn>
                  <a:cxn ang="0">
                    <a:pos x="57" y="4"/>
                  </a:cxn>
                  <a:cxn ang="0">
                    <a:pos x="49" y="5"/>
                  </a:cxn>
                  <a:cxn ang="0">
                    <a:pos x="43" y="4"/>
                  </a:cxn>
                  <a:cxn ang="0">
                    <a:pos x="37" y="3"/>
                  </a:cxn>
                  <a:cxn ang="0">
                    <a:pos x="30" y="2"/>
                  </a:cxn>
                  <a:cxn ang="0">
                    <a:pos x="25" y="1"/>
                  </a:cxn>
                </a:cxnLst>
                <a:rect l="0" t="0" r="r" b="b"/>
                <a:pathLst>
                  <a:path w="97" h="57">
                    <a:moveTo>
                      <a:pt x="25" y="1"/>
                    </a:moveTo>
                    <a:lnTo>
                      <a:pt x="21" y="8"/>
                    </a:lnTo>
                    <a:lnTo>
                      <a:pt x="18" y="15"/>
                    </a:lnTo>
                    <a:lnTo>
                      <a:pt x="14" y="22"/>
                    </a:lnTo>
                    <a:lnTo>
                      <a:pt x="12" y="27"/>
                    </a:lnTo>
                    <a:lnTo>
                      <a:pt x="8" y="32"/>
                    </a:lnTo>
                    <a:lnTo>
                      <a:pt x="6" y="35"/>
                    </a:lnTo>
                    <a:lnTo>
                      <a:pt x="3" y="39"/>
                    </a:lnTo>
                    <a:lnTo>
                      <a:pt x="0" y="42"/>
                    </a:lnTo>
                    <a:lnTo>
                      <a:pt x="4" y="45"/>
                    </a:lnTo>
                    <a:lnTo>
                      <a:pt x="8" y="47"/>
                    </a:lnTo>
                    <a:lnTo>
                      <a:pt x="12" y="49"/>
                    </a:lnTo>
                    <a:lnTo>
                      <a:pt x="15" y="52"/>
                    </a:lnTo>
                    <a:lnTo>
                      <a:pt x="23" y="53"/>
                    </a:lnTo>
                    <a:lnTo>
                      <a:pt x="30" y="55"/>
                    </a:lnTo>
                    <a:lnTo>
                      <a:pt x="37" y="56"/>
                    </a:lnTo>
                    <a:lnTo>
                      <a:pt x="45" y="57"/>
                    </a:lnTo>
                    <a:lnTo>
                      <a:pt x="53" y="57"/>
                    </a:lnTo>
                    <a:lnTo>
                      <a:pt x="61" y="57"/>
                    </a:lnTo>
                    <a:lnTo>
                      <a:pt x="68" y="57"/>
                    </a:lnTo>
                    <a:lnTo>
                      <a:pt x="76" y="57"/>
                    </a:lnTo>
                    <a:lnTo>
                      <a:pt x="82" y="55"/>
                    </a:lnTo>
                    <a:lnTo>
                      <a:pt x="87" y="52"/>
                    </a:lnTo>
                    <a:lnTo>
                      <a:pt x="93" y="49"/>
                    </a:lnTo>
                    <a:lnTo>
                      <a:pt x="97" y="46"/>
                    </a:lnTo>
                    <a:lnTo>
                      <a:pt x="94" y="41"/>
                    </a:lnTo>
                    <a:lnTo>
                      <a:pt x="91" y="37"/>
                    </a:lnTo>
                    <a:lnTo>
                      <a:pt x="88" y="32"/>
                    </a:lnTo>
                    <a:lnTo>
                      <a:pt x="84" y="28"/>
                    </a:lnTo>
                    <a:lnTo>
                      <a:pt x="83" y="22"/>
                    </a:lnTo>
                    <a:lnTo>
                      <a:pt x="82" y="13"/>
                    </a:lnTo>
                    <a:lnTo>
                      <a:pt x="80" y="7"/>
                    </a:lnTo>
                    <a:lnTo>
                      <a:pt x="79" y="0"/>
                    </a:lnTo>
                    <a:lnTo>
                      <a:pt x="71" y="1"/>
                    </a:lnTo>
                    <a:lnTo>
                      <a:pt x="64" y="3"/>
                    </a:lnTo>
                    <a:lnTo>
                      <a:pt x="57" y="4"/>
                    </a:lnTo>
                    <a:lnTo>
                      <a:pt x="49" y="5"/>
                    </a:lnTo>
                    <a:lnTo>
                      <a:pt x="43" y="4"/>
                    </a:lnTo>
                    <a:lnTo>
                      <a:pt x="37" y="3"/>
                    </a:lnTo>
                    <a:lnTo>
                      <a:pt x="30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3" name="Freeform 333"/>
              <p:cNvSpPr>
                <a:spLocks/>
              </p:cNvSpPr>
              <p:nvPr/>
            </p:nvSpPr>
            <p:spPr bwMode="auto">
              <a:xfrm>
                <a:off x="7733431" y="4759499"/>
                <a:ext cx="76200" cy="39688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1" y="6"/>
                  </a:cxn>
                  <a:cxn ang="0">
                    <a:pos x="18" y="12"/>
                  </a:cxn>
                  <a:cxn ang="0">
                    <a:pos x="14" y="18"/>
                  </a:cxn>
                  <a:cxn ang="0">
                    <a:pos x="12" y="24"/>
                  </a:cxn>
                  <a:cxn ang="0">
                    <a:pos x="8" y="26"/>
                  </a:cxn>
                  <a:cxn ang="0">
                    <a:pos x="6" y="30"/>
                  </a:cxn>
                  <a:cxn ang="0">
                    <a:pos x="3" y="33"/>
                  </a:cxn>
                  <a:cxn ang="0">
                    <a:pos x="0" y="36"/>
                  </a:cxn>
                  <a:cxn ang="0">
                    <a:pos x="4" y="39"/>
                  </a:cxn>
                  <a:cxn ang="0">
                    <a:pos x="8" y="40"/>
                  </a:cxn>
                  <a:cxn ang="0">
                    <a:pos x="12" y="42"/>
                  </a:cxn>
                  <a:cxn ang="0">
                    <a:pos x="15" y="45"/>
                  </a:cxn>
                  <a:cxn ang="0">
                    <a:pos x="23" y="46"/>
                  </a:cxn>
                  <a:cxn ang="0">
                    <a:pos x="30" y="48"/>
                  </a:cxn>
                  <a:cxn ang="0">
                    <a:pos x="37" y="49"/>
                  </a:cxn>
                  <a:cxn ang="0">
                    <a:pos x="45" y="50"/>
                  </a:cxn>
                  <a:cxn ang="0">
                    <a:pos x="53" y="50"/>
                  </a:cxn>
                  <a:cxn ang="0">
                    <a:pos x="61" y="50"/>
                  </a:cxn>
                  <a:cxn ang="0">
                    <a:pos x="68" y="50"/>
                  </a:cxn>
                  <a:cxn ang="0">
                    <a:pos x="76" y="50"/>
                  </a:cxn>
                  <a:cxn ang="0">
                    <a:pos x="82" y="48"/>
                  </a:cxn>
                  <a:cxn ang="0">
                    <a:pos x="87" y="45"/>
                  </a:cxn>
                  <a:cxn ang="0">
                    <a:pos x="93" y="42"/>
                  </a:cxn>
                  <a:cxn ang="0">
                    <a:pos x="97" y="40"/>
                  </a:cxn>
                  <a:cxn ang="0">
                    <a:pos x="94" y="35"/>
                  </a:cxn>
                  <a:cxn ang="0">
                    <a:pos x="91" y="32"/>
                  </a:cxn>
                  <a:cxn ang="0">
                    <a:pos x="88" y="28"/>
                  </a:cxn>
                  <a:cxn ang="0">
                    <a:pos x="84" y="25"/>
                  </a:cxn>
                  <a:cxn ang="0">
                    <a:pos x="83" y="18"/>
                  </a:cxn>
                  <a:cxn ang="0">
                    <a:pos x="82" y="12"/>
                  </a:cxn>
                  <a:cxn ang="0">
                    <a:pos x="80" y="5"/>
                  </a:cxn>
                  <a:cxn ang="0">
                    <a:pos x="79" y="0"/>
                  </a:cxn>
                  <a:cxn ang="0">
                    <a:pos x="72" y="1"/>
                  </a:cxn>
                  <a:cxn ang="0">
                    <a:pos x="64" y="2"/>
                  </a:cxn>
                  <a:cxn ang="0">
                    <a:pos x="57" y="4"/>
                  </a:cxn>
                  <a:cxn ang="0">
                    <a:pos x="49" y="5"/>
                  </a:cxn>
                  <a:cxn ang="0">
                    <a:pos x="43" y="4"/>
                  </a:cxn>
                  <a:cxn ang="0">
                    <a:pos x="37" y="3"/>
                  </a:cxn>
                  <a:cxn ang="0">
                    <a:pos x="30" y="2"/>
                  </a:cxn>
                  <a:cxn ang="0">
                    <a:pos x="25" y="1"/>
                  </a:cxn>
                </a:cxnLst>
                <a:rect l="0" t="0" r="r" b="b"/>
                <a:pathLst>
                  <a:path w="97" h="50">
                    <a:moveTo>
                      <a:pt x="25" y="1"/>
                    </a:moveTo>
                    <a:lnTo>
                      <a:pt x="21" y="6"/>
                    </a:lnTo>
                    <a:lnTo>
                      <a:pt x="18" y="12"/>
                    </a:lnTo>
                    <a:lnTo>
                      <a:pt x="14" y="18"/>
                    </a:lnTo>
                    <a:lnTo>
                      <a:pt x="12" y="24"/>
                    </a:lnTo>
                    <a:lnTo>
                      <a:pt x="8" y="26"/>
                    </a:lnTo>
                    <a:lnTo>
                      <a:pt x="6" y="30"/>
                    </a:lnTo>
                    <a:lnTo>
                      <a:pt x="3" y="33"/>
                    </a:lnTo>
                    <a:lnTo>
                      <a:pt x="0" y="36"/>
                    </a:lnTo>
                    <a:lnTo>
                      <a:pt x="4" y="39"/>
                    </a:lnTo>
                    <a:lnTo>
                      <a:pt x="8" y="40"/>
                    </a:lnTo>
                    <a:lnTo>
                      <a:pt x="12" y="42"/>
                    </a:lnTo>
                    <a:lnTo>
                      <a:pt x="15" y="45"/>
                    </a:lnTo>
                    <a:lnTo>
                      <a:pt x="23" y="46"/>
                    </a:lnTo>
                    <a:lnTo>
                      <a:pt x="30" y="48"/>
                    </a:lnTo>
                    <a:lnTo>
                      <a:pt x="37" y="49"/>
                    </a:lnTo>
                    <a:lnTo>
                      <a:pt x="45" y="50"/>
                    </a:lnTo>
                    <a:lnTo>
                      <a:pt x="53" y="50"/>
                    </a:lnTo>
                    <a:lnTo>
                      <a:pt x="61" y="50"/>
                    </a:lnTo>
                    <a:lnTo>
                      <a:pt x="68" y="50"/>
                    </a:lnTo>
                    <a:lnTo>
                      <a:pt x="76" y="50"/>
                    </a:lnTo>
                    <a:lnTo>
                      <a:pt x="82" y="48"/>
                    </a:lnTo>
                    <a:lnTo>
                      <a:pt x="87" y="45"/>
                    </a:lnTo>
                    <a:lnTo>
                      <a:pt x="93" y="42"/>
                    </a:lnTo>
                    <a:lnTo>
                      <a:pt x="97" y="40"/>
                    </a:lnTo>
                    <a:lnTo>
                      <a:pt x="94" y="35"/>
                    </a:lnTo>
                    <a:lnTo>
                      <a:pt x="91" y="32"/>
                    </a:lnTo>
                    <a:lnTo>
                      <a:pt x="88" y="28"/>
                    </a:lnTo>
                    <a:lnTo>
                      <a:pt x="84" y="25"/>
                    </a:lnTo>
                    <a:lnTo>
                      <a:pt x="83" y="18"/>
                    </a:lnTo>
                    <a:lnTo>
                      <a:pt x="82" y="12"/>
                    </a:lnTo>
                    <a:lnTo>
                      <a:pt x="80" y="5"/>
                    </a:lnTo>
                    <a:lnTo>
                      <a:pt x="79" y="0"/>
                    </a:lnTo>
                    <a:lnTo>
                      <a:pt x="72" y="1"/>
                    </a:lnTo>
                    <a:lnTo>
                      <a:pt x="64" y="2"/>
                    </a:lnTo>
                    <a:lnTo>
                      <a:pt x="57" y="4"/>
                    </a:lnTo>
                    <a:lnTo>
                      <a:pt x="49" y="5"/>
                    </a:lnTo>
                    <a:lnTo>
                      <a:pt x="43" y="4"/>
                    </a:lnTo>
                    <a:lnTo>
                      <a:pt x="37" y="3"/>
                    </a:lnTo>
                    <a:lnTo>
                      <a:pt x="30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4" name="Freeform 334"/>
              <p:cNvSpPr>
                <a:spLocks/>
              </p:cNvSpPr>
              <p:nvPr/>
            </p:nvSpPr>
            <p:spPr bwMode="auto">
              <a:xfrm>
                <a:off x="7733431" y="4764261"/>
                <a:ext cx="76200" cy="34925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19" y="7"/>
                  </a:cxn>
                  <a:cxn ang="0">
                    <a:pos x="16" y="12"/>
                  </a:cxn>
                  <a:cxn ang="0">
                    <a:pos x="12" y="16"/>
                  </a:cxn>
                  <a:cxn ang="0">
                    <a:pos x="10" y="21"/>
                  </a:cxn>
                  <a:cxn ang="0">
                    <a:pos x="8" y="23"/>
                  </a:cxn>
                  <a:cxn ang="0">
                    <a:pos x="5" y="26"/>
                  </a:cxn>
                  <a:cxn ang="0">
                    <a:pos x="2" y="29"/>
                  </a:cxn>
                  <a:cxn ang="0">
                    <a:pos x="0" y="31"/>
                  </a:cxn>
                  <a:cxn ang="0">
                    <a:pos x="3" y="34"/>
                  </a:cxn>
                  <a:cxn ang="0">
                    <a:pos x="6" y="35"/>
                  </a:cxn>
                  <a:cxn ang="0">
                    <a:pos x="10" y="37"/>
                  </a:cxn>
                  <a:cxn ang="0">
                    <a:pos x="13" y="40"/>
                  </a:cxn>
                  <a:cxn ang="0">
                    <a:pos x="21" y="41"/>
                  </a:cxn>
                  <a:cxn ang="0">
                    <a:pos x="28" y="43"/>
                  </a:cxn>
                  <a:cxn ang="0">
                    <a:pos x="35" y="44"/>
                  </a:cxn>
                  <a:cxn ang="0">
                    <a:pos x="43" y="45"/>
                  </a:cxn>
                  <a:cxn ang="0">
                    <a:pos x="51" y="45"/>
                  </a:cxn>
                  <a:cxn ang="0">
                    <a:pos x="59" y="45"/>
                  </a:cxn>
                  <a:cxn ang="0">
                    <a:pos x="66" y="45"/>
                  </a:cxn>
                  <a:cxn ang="0">
                    <a:pos x="74" y="45"/>
                  </a:cxn>
                  <a:cxn ang="0">
                    <a:pos x="80" y="43"/>
                  </a:cxn>
                  <a:cxn ang="0">
                    <a:pos x="85" y="40"/>
                  </a:cxn>
                  <a:cxn ang="0">
                    <a:pos x="91" y="37"/>
                  </a:cxn>
                  <a:cxn ang="0">
                    <a:pos x="95" y="35"/>
                  </a:cxn>
                  <a:cxn ang="0">
                    <a:pos x="92" y="31"/>
                  </a:cxn>
                  <a:cxn ang="0">
                    <a:pos x="89" y="28"/>
                  </a:cxn>
                  <a:cxn ang="0">
                    <a:pos x="86" y="25"/>
                  </a:cxn>
                  <a:cxn ang="0">
                    <a:pos x="82" y="21"/>
                  </a:cxn>
                  <a:cxn ang="0">
                    <a:pos x="81" y="16"/>
                  </a:cxn>
                  <a:cxn ang="0">
                    <a:pos x="80" y="12"/>
                  </a:cxn>
                  <a:cxn ang="0">
                    <a:pos x="78" y="6"/>
                  </a:cxn>
                  <a:cxn ang="0">
                    <a:pos x="77" y="0"/>
                  </a:cxn>
                  <a:cxn ang="0">
                    <a:pos x="70" y="1"/>
                  </a:cxn>
                  <a:cxn ang="0">
                    <a:pos x="62" y="4"/>
                  </a:cxn>
                  <a:cxn ang="0">
                    <a:pos x="55" y="5"/>
                  </a:cxn>
                  <a:cxn ang="0">
                    <a:pos x="47" y="6"/>
                  </a:cxn>
                  <a:cxn ang="0">
                    <a:pos x="41" y="5"/>
                  </a:cxn>
                  <a:cxn ang="0">
                    <a:pos x="35" y="4"/>
                  </a:cxn>
                  <a:cxn ang="0">
                    <a:pos x="28" y="4"/>
                  </a:cxn>
                  <a:cxn ang="0">
                    <a:pos x="23" y="3"/>
                  </a:cxn>
                </a:cxnLst>
                <a:rect l="0" t="0" r="r" b="b"/>
                <a:pathLst>
                  <a:path w="95" h="45">
                    <a:moveTo>
                      <a:pt x="23" y="3"/>
                    </a:moveTo>
                    <a:lnTo>
                      <a:pt x="19" y="7"/>
                    </a:lnTo>
                    <a:lnTo>
                      <a:pt x="16" y="12"/>
                    </a:lnTo>
                    <a:lnTo>
                      <a:pt x="12" y="16"/>
                    </a:lnTo>
                    <a:lnTo>
                      <a:pt x="10" y="21"/>
                    </a:lnTo>
                    <a:lnTo>
                      <a:pt x="8" y="23"/>
                    </a:lnTo>
                    <a:lnTo>
                      <a:pt x="5" y="26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3" y="34"/>
                    </a:lnTo>
                    <a:lnTo>
                      <a:pt x="6" y="35"/>
                    </a:lnTo>
                    <a:lnTo>
                      <a:pt x="10" y="37"/>
                    </a:lnTo>
                    <a:lnTo>
                      <a:pt x="13" y="40"/>
                    </a:lnTo>
                    <a:lnTo>
                      <a:pt x="21" y="41"/>
                    </a:lnTo>
                    <a:lnTo>
                      <a:pt x="28" y="43"/>
                    </a:lnTo>
                    <a:lnTo>
                      <a:pt x="35" y="44"/>
                    </a:lnTo>
                    <a:lnTo>
                      <a:pt x="43" y="45"/>
                    </a:lnTo>
                    <a:lnTo>
                      <a:pt x="51" y="45"/>
                    </a:lnTo>
                    <a:lnTo>
                      <a:pt x="59" y="45"/>
                    </a:lnTo>
                    <a:lnTo>
                      <a:pt x="66" y="45"/>
                    </a:lnTo>
                    <a:lnTo>
                      <a:pt x="74" y="45"/>
                    </a:lnTo>
                    <a:lnTo>
                      <a:pt x="80" y="43"/>
                    </a:lnTo>
                    <a:lnTo>
                      <a:pt x="85" y="40"/>
                    </a:lnTo>
                    <a:lnTo>
                      <a:pt x="91" y="37"/>
                    </a:lnTo>
                    <a:lnTo>
                      <a:pt x="95" y="35"/>
                    </a:lnTo>
                    <a:lnTo>
                      <a:pt x="92" y="31"/>
                    </a:lnTo>
                    <a:lnTo>
                      <a:pt x="89" y="28"/>
                    </a:lnTo>
                    <a:lnTo>
                      <a:pt x="86" y="25"/>
                    </a:lnTo>
                    <a:lnTo>
                      <a:pt x="82" y="21"/>
                    </a:lnTo>
                    <a:lnTo>
                      <a:pt x="81" y="16"/>
                    </a:lnTo>
                    <a:lnTo>
                      <a:pt x="80" y="12"/>
                    </a:lnTo>
                    <a:lnTo>
                      <a:pt x="78" y="6"/>
                    </a:lnTo>
                    <a:lnTo>
                      <a:pt x="77" y="0"/>
                    </a:lnTo>
                    <a:lnTo>
                      <a:pt x="70" y="1"/>
                    </a:lnTo>
                    <a:lnTo>
                      <a:pt x="62" y="4"/>
                    </a:lnTo>
                    <a:lnTo>
                      <a:pt x="55" y="5"/>
                    </a:lnTo>
                    <a:lnTo>
                      <a:pt x="47" y="6"/>
                    </a:lnTo>
                    <a:lnTo>
                      <a:pt x="41" y="5"/>
                    </a:lnTo>
                    <a:lnTo>
                      <a:pt x="35" y="4"/>
                    </a:lnTo>
                    <a:lnTo>
                      <a:pt x="28" y="4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5" name="Freeform 335"/>
              <p:cNvSpPr>
                <a:spLocks/>
              </p:cNvSpPr>
              <p:nvPr/>
            </p:nvSpPr>
            <p:spPr bwMode="auto">
              <a:xfrm>
                <a:off x="7733431" y="4769024"/>
                <a:ext cx="76200" cy="30163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19" y="7"/>
                  </a:cxn>
                  <a:cxn ang="0">
                    <a:pos x="16" y="11"/>
                  </a:cxn>
                  <a:cxn ang="0">
                    <a:pos x="12" y="14"/>
                  </a:cxn>
                  <a:cxn ang="0">
                    <a:pos x="10" y="18"/>
                  </a:cxn>
                  <a:cxn ang="0">
                    <a:pos x="8" y="19"/>
                  </a:cxn>
                  <a:cxn ang="0">
                    <a:pos x="5" y="21"/>
                  </a:cxn>
                  <a:cxn ang="0">
                    <a:pos x="2" y="22"/>
                  </a:cxn>
                  <a:cxn ang="0">
                    <a:pos x="0" y="24"/>
                  </a:cxn>
                  <a:cxn ang="0">
                    <a:pos x="3" y="26"/>
                  </a:cxn>
                  <a:cxn ang="0">
                    <a:pos x="6" y="28"/>
                  </a:cxn>
                  <a:cxn ang="0">
                    <a:pos x="10" y="29"/>
                  </a:cxn>
                  <a:cxn ang="0">
                    <a:pos x="13" y="31"/>
                  </a:cxn>
                  <a:cxn ang="0">
                    <a:pos x="21" y="33"/>
                  </a:cxn>
                  <a:cxn ang="0">
                    <a:pos x="28" y="35"/>
                  </a:cxn>
                  <a:cxn ang="0">
                    <a:pos x="35" y="36"/>
                  </a:cxn>
                  <a:cxn ang="0">
                    <a:pos x="43" y="38"/>
                  </a:cxn>
                  <a:cxn ang="0">
                    <a:pos x="51" y="38"/>
                  </a:cxn>
                  <a:cxn ang="0">
                    <a:pos x="59" y="38"/>
                  </a:cxn>
                  <a:cxn ang="0">
                    <a:pos x="66" y="38"/>
                  </a:cxn>
                  <a:cxn ang="0">
                    <a:pos x="74" y="38"/>
                  </a:cxn>
                  <a:cxn ang="0">
                    <a:pos x="80" y="36"/>
                  </a:cxn>
                  <a:cxn ang="0">
                    <a:pos x="85" y="33"/>
                  </a:cxn>
                  <a:cxn ang="0">
                    <a:pos x="91" y="30"/>
                  </a:cxn>
                  <a:cxn ang="0">
                    <a:pos x="95" y="28"/>
                  </a:cxn>
                  <a:cxn ang="0">
                    <a:pos x="92" y="26"/>
                  </a:cxn>
                  <a:cxn ang="0">
                    <a:pos x="89" y="23"/>
                  </a:cxn>
                  <a:cxn ang="0">
                    <a:pos x="86" y="21"/>
                  </a:cxn>
                  <a:cxn ang="0">
                    <a:pos x="82" y="19"/>
                  </a:cxn>
                  <a:cxn ang="0">
                    <a:pos x="81" y="14"/>
                  </a:cxn>
                  <a:cxn ang="0">
                    <a:pos x="80" y="9"/>
                  </a:cxn>
                  <a:cxn ang="0">
                    <a:pos x="79" y="5"/>
                  </a:cxn>
                  <a:cxn ang="0">
                    <a:pos x="78" y="0"/>
                  </a:cxn>
                  <a:cxn ang="0">
                    <a:pos x="70" y="1"/>
                  </a:cxn>
                  <a:cxn ang="0">
                    <a:pos x="63" y="3"/>
                  </a:cxn>
                  <a:cxn ang="0">
                    <a:pos x="55" y="4"/>
                  </a:cxn>
                  <a:cxn ang="0">
                    <a:pos x="47" y="5"/>
                  </a:cxn>
                  <a:cxn ang="0">
                    <a:pos x="41" y="5"/>
                  </a:cxn>
                  <a:cxn ang="0">
                    <a:pos x="35" y="4"/>
                  </a:cxn>
                  <a:cxn ang="0">
                    <a:pos x="28" y="4"/>
                  </a:cxn>
                  <a:cxn ang="0">
                    <a:pos x="23" y="3"/>
                  </a:cxn>
                </a:cxnLst>
                <a:rect l="0" t="0" r="r" b="b"/>
                <a:pathLst>
                  <a:path w="95" h="38">
                    <a:moveTo>
                      <a:pt x="23" y="3"/>
                    </a:moveTo>
                    <a:lnTo>
                      <a:pt x="19" y="7"/>
                    </a:lnTo>
                    <a:lnTo>
                      <a:pt x="16" y="11"/>
                    </a:lnTo>
                    <a:lnTo>
                      <a:pt x="12" y="14"/>
                    </a:lnTo>
                    <a:lnTo>
                      <a:pt x="10" y="18"/>
                    </a:lnTo>
                    <a:lnTo>
                      <a:pt x="8" y="19"/>
                    </a:lnTo>
                    <a:lnTo>
                      <a:pt x="5" y="21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3" y="26"/>
                    </a:lnTo>
                    <a:lnTo>
                      <a:pt x="6" y="28"/>
                    </a:lnTo>
                    <a:lnTo>
                      <a:pt x="10" y="29"/>
                    </a:lnTo>
                    <a:lnTo>
                      <a:pt x="13" y="31"/>
                    </a:lnTo>
                    <a:lnTo>
                      <a:pt x="21" y="33"/>
                    </a:lnTo>
                    <a:lnTo>
                      <a:pt x="28" y="35"/>
                    </a:lnTo>
                    <a:lnTo>
                      <a:pt x="35" y="36"/>
                    </a:lnTo>
                    <a:lnTo>
                      <a:pt x="43" y="38"/>
                    </a:lnTo>
                    <a:lnTo>
                      <a:pt x="51" y="38"/>
                    </a:lnTo>
                    <a:lnTo>
                      <a:pt x="59" y="38"/>
                    </a:lnTo>
                    <a:lnTo>
                      <a:pt x="66" y="38"/>
                    </a:lnTo>
                    <a:lnTo>
                      <a:pt x="74" y="38"/>
                    </a:lnTo>
                    <a:lnTo>
                      <a:pt x="80" y="36"/>
                    </a:lnTo>
                    <a:lnTo>
                      <a:pt x="85" y="33"/>
                    </a:lnTo>
                    <a:lnTo>
                      <a:pt x="91" y="30"/>
                    </a:lnTo>
                    <a:lnTo>
                      <a:pt x="95" y="28"/>
                    </a:lnTo>
                    <a:lnTo>
                      <a:pt x="92" y="26"/>
                    </a:lnTo>
                    <a:lnTo>
                      <a:pt x="89" y="23"/>
                    </a:lnTo>
                    <a:lnTo>
                      <a:pt x="86" y="21"/>
                    </a:lnTo>
                    <a:lnTo>
                      <a:pt x="82" y="19"/>
                    </a:lnTo>
                    <a:lnTo>
                      <a:pt x="81" y="14"/>
                    </a:lnTo>
                    <a:lnTo>
                      <a:pt x="80" y="9"/>
                    </a:lnTo>
                    <a:lnTo>
                      <a:pt x="79" y="5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3" y="3"/>
                    </a:lnTo>
                    <a:lnTo>
                      <a:pt x="55" y="4"/>
                    </a:lnTo>
                    <a:lnTo>
                      <a:pt x="47" y="5"/>
                    </a:lnTo>
                    <a:lnTo>
                      <a:pt x="41" y="5"/>
                    </a:lnTo>
                    <a:lnTo>
                      <a:pt x="35" y="4"/>
                    </a:lnTo>
                    <a:lnTo>
                      <a:pt x="28" y="4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6" name="Freeform 336"/>
              <p:cNvSpPr>
                <a:spLocks/>
              </p:cNvSpPr>
              <p:nvPr/>
            </p:nvSpPr>
            <p:spPr bwMode="auto">
              <a:xfrm>
                <a:off x="7733431" y="4775374"/>
                <a:ext cx="74613" cy="23813"/>
              </a:xfrm>
              <a:custGeom>
                <a:avLst/>
                <a:gdLst/>
                <a:ahLst/>
                <a:cxnLst>
                  <a:cxn ang="0">
                    <a:pos x="23" y="2"/>
                  </a:cxn>
                  <a:cxn ang="0">
                    <a:pos x="10" y="14"/>
                  </a:cxn>
                  <a:cxn ang="0">
                    <a:pos x="0" y="17"/>
                  </a:cxn>
                  <a:cxn ang="0">
                    <a:pos x="13" y="24"/>
                  </a:cxn>
                  <a:cxn ang="0">
                    <a:pos x="43" y="31"/>
                  </a:cxn>
                  <a:cxn ang="0">
                    <a:pos x="74" y="31"/>
                  </a:cxn>
                  <a:cxn ang="0">
                    <a:pos x="94" y="21"/>
                  </a:cxn>
                  <a:cxn ang="0">
                    <a:pos x="82" y="14"/>
                  </a:cxn>
                  <a:cxn ang="0">
                    <a:pos x="78" y="0"/>
                  </a:cxn>
                  <a:cxn ang="0">
                    <a:pos x="47" y="5"/>
                  </a:cxn>
                  <a:cxn ang="0">
                    <a:pos x="23" y="2"/>
                  </a:cxn>
                </a:cxnLst>
                <a:rect l="0" t="0" r="r" b="b"/>
                <a:pathLst>
                  <a:path w="94" h="31">
                    <a:moveTo>
                      <a:pt x="23" y="2"/>
                    </a:moveTo>
                    <a:lnTo>
                      <a:pt x="10" y="14"/>
                    </a:lnTo>
                    <a:lnTo>
                      <a:pt x="0" y="17"/>
                    </a:lnTo>
                    <a:lnTo>
                      <a:pt x="13" y="24"/>
                    </a:lnTo>
                    <a:lnTo>
                      <a:pt x="43" y="31"/>
                    </a:lnTo>
                    <a:lnTo>
                      <a:pt x="74" y="31"/>
                    </a:lnTo>
                    <a:lnTo>
                      <a:pt x="94" y="21"/>
                    </a:lnTo>
                    <a:lnTo>
                      <a:pt x="82" y="14"/>
                    </a:lnTo>
                    <a:lnTo>
                      <a:pt x="78" y="0"/>
                    </a:lnTo>
                    <a:lnTo>
                      <a:pt x="47" y="5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7" name="Freeform 362"/>
              <p:cNvSpPr>
                <a:spLocks/>
              </p:cNvSpPr>
              <p:nvPr/>
            </p:nvSpPr>
            <p:spPr bwMode="auto">
              <a:xfrm>
                <a:off x="7722319" y="4784899"/>
                <a:ext cx="98425" cy="25400"/>
              </a:xfrm>
              <a:custGeom>
                <a:avLst/>
                <a:gdLst/>
                <a:ahLst/>
                <a:cxnLst>
                  <a:cxn ang="0">
                    <a:pos x="9" y="2"/>
                  </a:cxn>
                  <a:cxn ang="0">
                    <a:pos x="23" y="14"/>
                  </a:cxn>
                  <a:cxn ang="0">
                    <a:pos x="35" y="16"/>
                  </a:cxn>
                  <a:cxn ang="0">
                    <a:pos x="47" y="18"/>
                  </a:cxn>
                  <a:cxn ang="0">
                    <a:pos x="57" y="19"/>
                  </a:cxn>
                  <a:cxn ang="0">
                    <a:pos x="68" y="19"/>
                  </a:cxn>
                  <a:cxn ang="0">
                    <a:pos x="77" y="19"/>
                  </a:cxn>
                  <a:cxn ang="0">
                    <a:pos x="87" y="17"/>
                  </a:cxn>
                  <a:cxn ang="0">
                    <a:pos x="99" y="14"/>
                  </a:cxn>
                  <a:cxn ang="0">
                    <a:pos x="111" y="8"/>
                  </a:cxn>
                  <a:cxn ang="0">
                    <a:pos x="115" y="1"/>
                  </a:cxn>
                  <a:cxn ang="0">
                    <a:pos x="117" y="0"/>
                  </a:cxn>
                  <a:cxn ang="0">
                    <a:pos x="119" y="3"/>
                  </a:cxn>
                  <a:cxn ang="0">
                    <a:pos x="124" y="10"/>
                  </a:cxn>
                  <a:cxn ang="0">
                    <a:pos x="119" y="18"/>
                  </a:cxn>
                  <a:cxn ang="0">
                    <a:pos x="108" y="24"/>
                  </a:cxn>
                  <a:cxn ang="0">
                    <a:pos x="94" y="29"/>
                  </a:cxn>
                  <a:cxn ang="0">
                    <a:pos x="79" y="31"/>
                  </a:cxn>
                  <a:cxn ang="0">
                    <a:pos x="64" y="32"/>
                  </a:cxn>
                  <a:cxn ang="0">
                    <a:pos x="48" y="31"/>
                  </a:cxn>
                  <a:cxn ang="0">
                    <a:pos x="33" y="29"/>
                  </a:cxn>
                  <a:cxn ang="0">
                    <a:pos x="19" y="26"/>
                  </a:cxn>
                  <a:cxn ang="0">
                    <a:pos x="6" y="22"/>
                  </a:cxn>
                  <a:cxn ang="0">
                    <a:pos x="2" y="17"/>
                  </a:cxn>
                  <a:cxn ang="0">
                    <a:pos x="0" y="11"/>
                  </a:cxn>
                  <a:cxn ang="0">
                    <a:pos x="2" y="6"/>
                  </a:cxn>
                  <a:cxn ang="0">
                    <a:pos x="9" y="2"/>
                  </a:cxn>
                </a:cxnLst>
                <a:rect l="0" t="0" r="r" b="b"/>
                <a:pathLst>
                  <a:path w="124" h="32">
                    <a:moveTo>
                      <a:pt x="9" y="2"/>
                    </a:moveTo>
                    <a:lnTo>
                      <a:pt x="23" y="14"/>
                    </a:lnTo>
                    <a:lnTo>
                      <a:pt x="35" y="16"/>
                    </a:lnTo>
                    <a:lnTo>
                      <a:pt x="47" y="18"/>
                    </a:lnTo>
                    <a:lnTo>
                      <a:pt x="57" y="19"/>
                    </a:lnTo>
                    <a:lnTo>
                      <a:pt x="68" y="19"/>
                    </a:lnTo>
                    <a:lnTo>
                      <a:pt x="77" y="19"/>
                    </a:lnTo>
                    <a:lnTo>
                      <a:pt x="87" y="17"/>
                    </a:lnTo>
                    <a:lnTo>
                      <a:pt x="99" y="14"/>
                    </a:lnTo>
                    <a:lnTo>
                      <a:pt x="111" y="8"/>
                    </a:lnTo>
                    <a:lnTo>
                      <a:pt x="115" y="1"/>
                    </a:lnTo>
                    <a:lnTo>
                      <a:pt x="117" y="0"/>
                    </a:lnTo>
                    <a:lnTo>
                      <a:pt x="119" y="3"/>
                    </a:lnTo>
                    <a:lnTo>
                      <a:pt x="124" y="10"/>
                    </a:lnTo>
                    <a:lnTo>
                      <a:pt x="119" y="18"/>
                    </a:lnTo>
                    <a:lnTo>
                      <a:pt x="108" y="24"/>
                    </a:lnTo>
                    <a:lnTo>
                      <a:pt x="94" y="29"/>
                    </a:lnTo>
                    <a:lnTo>
                      <a:pt x="79" y="31"/>
                    </a:lnTo>
                    <a:lnTo>
                      <a:pt x="64" y="32"/>
                    </a:lnTo>
                    <a:lnTo>
                      <a:pt x="48" y="31"/>
                    </a:lnTo>
                    <a:lnTo>
                      <a:pt x="33" y="29"/>
                    </a:lnTo>
                    <a:lnTo>
                      <a:pt x="19" y="26"/>
                    </a:lnTo>
                    <a:lnTo>
                      <a:pt x="6" y="22"/>
                    </a:lnTo>
                    <a:lnTo>
                      <a:pt x="2" y="17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8" name="Freeform 368"/>
              <p:cNvSpPr>
                <a:spLocks/>
              </p:cNvSpPr>
              <p:nvPr/>
            </p:nvSpPr>
            <p:spPr bwMode="auto">
              <a:xfrm>
                <a:off x="7708031" y="4807124"/>
                <a:ext cx="125413" cy="47625"/>
              </a:xfrm>
              <a:custGeom>
                <a:avLst/>
                <a:gdLst/>
                <a:ahLst/>
                <a:cxnLst>
                  <a:cxn ang="0">
                    <a:pos x="3" y="33"/>
                  </a:cxn>
                  <a:cxn ang="0">
                    <a:pos x="11" y="42"/>
                  </a:cxn>
                  <a:cxn ang="0">
                    <a:pos x="26" y="50"/>
                  </a:cxn>
                  <a:cxn ang="0">
                    <a:pos x="45" y="56"/>
                  </a:cxn>
                  <a:cxn ang="0">
                    <a:pos x="67" y="59"/>
                  </a:cxn>
                  <a:cxn ang="0">
                    <a:pos x="91" y="59"/>
                  </a:cxn>
                  <a:cxn ang="0">
                    <a:pos x="115" y="56"/>
                  </a:cxn>
                  <a:cxn ang="0">
                    <a:pos x="137" y="49"/>
                  </a:cxn>
                  <a:cxn ang="0">
                    <a:pos x="156" y="38"/>
                  </a:cxn>
                  <a:cxn ang="0">
                    <a:pos x="158" y="24"/>
                  </a:cxn>
                  <a:cxn ang="0">
                    <a:pos x="157" y="15"/>
                  </a:cxn>
                  <a:cxn ang="0">
                    <a:pos x="151" y="8"/>
                  </a:cxn>
                  <a:cxn ang="0">
                    <a:pos x="141" y="3"/>
                  </a:cxn>
                  <a:cxn ang="0">
                    <a:pos x="128" y="12"/>
                  </a:cxn>
                  <a:cxn ang="0">
                    <a:pos x="114" y="19"/>
                  </a:cxn>
                  <a:cxn ang="0">
                    <a:pos x="99" y="24"/>
                  </a:cxn>
                  <a:cxn ang="0">
                    <a:pos x="84" y="26"/>
                  </a:cxn>
                  <a:cxn ang="0">
                    <a:pos x="68" y="25"/>
                  </a:cxn>
                  <a:cxn ang="0">
                    <a:pos x="53" y="23"/>
                  </a:cxn>
                  <a:cxn ang="0">
                    <a:pos x="37" y="18"/>
                  </a:cxn>
                  <a:cxn ang="0">
                    <a:pos x="23" y="11"/>
                  </a:cxn>
                  <a:cxn ang="0">
                    <a:pos x="23" y="0"/>
                  </a:cxn>
                  <a:cxn ang="0">
                    <a:pos x="14" y="3"/>
                  </a:cxn>
                  <a:cxn ang="0">
                    <a:pos x="5" y="10"/>
                  </a:cxn>
                  <a:cxn ang="0">
                    <a:pos x="0" y="19"/>
                  </a:cxn>
                  <a:cxn ang="0">
                    <a:pos x="3" y="33"/>
                  </a:cxn>
                </a:cxnLst>
                <a:rect l="0" t="0" r="r" b="b"/>
                <a:pathLst>
                  <a:path w="158" h="59">
                    <a:moveTo>
                      <a:pt x="3" y="33"/>
                    </a:moveTo>
                    <a:lnTo>
                      <a:pt x="11" y="42"/>
                    </a:lnTo>
                    <a:lnTo>
                      <a:pt x="26" y="50"/>
                    </a:lnTo>
                    <a:lnTo>
                      <a:pt x="45" y="56"/>
                    </a:lnTo>
                    <a:lnTo>
                      <a:pt x="67" y="59"/>
                    </a:lnTo>
                    <a:lnTo>
                      <a:pt x="91" y="59"/>
                    </a:lnTo>
                    <a:lnTo>
                      <a:pt x="115" y="56"/>
                    </a:lnTo>
                    <a:lnTo>
                      <a:pt x="137" y="49"/>
                    </a:lnTo>
                    <a:lnTo>
                      <a:pt x="156" y="38"/>
                    </a:lnTo>
                    <a:lnTo>
                      <a:pt x="158" y="24"/>
                    </a:lnTo>
                    <a:lnTo>
                      <a:pt x="157" y="15"/>
                    </a:lnTo>
                    <a:lnTo>
                      <a:pt x="151" y="8"/>
                    </a:lnTo>
                    <a:lnTo>
                      <a:pt x="141" y="3"/>
                    </a:lnTo>
                    <a:lnTo>
                      <a:pt x="128" y="12"/>
                    </a:lnTo>
                    <a:lnTo>
                      <a:pt x="114" y="19"/>
                    </a:lnTo>
                    <a:lnTo>
                      <a:pt x="99" y="24"/>
                    </a:lnTo>
                    <a:lnTo>
                      <a:pt x="84" y="26"/>
                    </a:lnTo>
                    <a:lnTo>
                      <a:pt x="68" y="25"/>
                    </a:lnTo>
                    <a:lnTo>
                      <a:pt x="53" y="23"/>
                    </a:lnTo>
                    <a:lnTo>
                      <a:pt x="37" y="18"/>
                    </a:lnTo>
                    <a:lnTo>
                      <a:pt x="23" y="11"/>
                    </a:lnTo>
                    <a:lnTo>
                      <a:pt x="23" y="0"/>
                    </a:lnTo>
                    <a:lnTo>
                      <a:pt x="14" y="3"/>
                    </a:lnTo>
                    <a:lnTo>
                      <a:pt x="5" y="10"/>
                    </a:lnTo>
                    <a:lnTo>
                      <a:pt x="0" y="19"/>
                    </a:lnTo>
                    <a:lnTo>
                      <a:pt x="3" y="3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" name="Freeform 404"/>
              <p:cNvSpPr>
                <a:spLocks/>
              </p:cNvSpPr>
              <p:nvPr/>
            </p:nvSpPr>
            <p:spPr bwMode="auto">
              <a:xfrm>
                <a:off x="7731844" y="4829349"/>
                <a:ext cx="85725" cy="20638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5" y="24"/>
                  </a:cxn>
                  <a:cxn ang="0">
                    <a:pos x="26" y="27"/>
                  </a:cxn>
                  <a:cxn ang="0">
                    <a:pos x="76" y="27"/>
                  </a:cxn>
                  <a:cxn ang="0">
                    <a:pos x="109" y="16"/>
                  </a:cxn>
                  <a:cxn ang="0">
                    <a:pos x="107" y="6"/>
                  </a:cxn>
                  <a:cxn ang="0">
                    <a:pos x="104" y="1"/>
                  </a:cxn>
                  <a:cxn ang="0">
                    <a:pos x="97" y="0"/>
                  </a:cxn>
                  <a:cxn ang="0">
                    <a:pos x="88" y="4"/>
                  </a:cxn>
                  <a:cxn ang="0">
                    <a:pos x="59" y="5"/>
                  </a:cxn>
                  <a:cxn ang="0">
                    <a:pos x="49" y="5"/>
                  </a:cxn>
                  <a:cxn ang="0">
                    <a:pos x="41" y="4"/>
                  </a:cxn>
                  <a:cxn ang="0">
                    <a:pos x="34" y="3"/>
                  </a:cxn>
                  <a:cxn ang="0">
                    <a:pos x="27" y="3"/>
                  </a:cxn>
                  <a:cxn ang="0">
                    <a:pos x="20" y="3"/>
                  </a:cxn>
                  <a:cxn ang="0">
                    <a:pos x="14" y="4"/>
                  </a:cxn>
                  <a:cxn ang="0">
                    <a:pos x="7" y="7"/>
                  </a:cxn>
                  <a:cxn ang="0">
                    <a:pos x="0" y="12"/>
                  </a:cxn>
                </a:cxnLst>
                <a:rect l="0" t="0" r="r" b="b"/>
                <a:pathLst>
                  <a:path w="109" h="27">
                    <a:moveTo>
                      <a:pt x="0" y="12"/>
                    </a:moveTo>
                    <a:lnTo>
                      <a:pt x="5" y="24"/>
                    </a:lnTo>
                    <a:lnTo>
                      <a:pt x="26" y="27"/>
                    </a:lnTo>
                    <a:lnTo>
                      <a:pt x="76" y="27"/>
                    </a:lnTo>
                    <a:lnTo>
                      <a:pt x="109" y="16"/>
                    </a:lnTo>
                    <a:lnTo>
                      <a:pt x="107" y="6"/>
                    </a:lnTo>
                    <a:lnTo>
                      <a:pt x="104" y="1"/>
                    </a:lnTo>
                    <a:lnTo>
                      <a:pt x="97" y="0"/>
                    </a:lnTo>
                    <a:lnTo>
                      <a:pt x="88" y="4"/>
                    </a:lnTo>
                    <a:lnTo>
                      <a:pt x="59" y="5"/>
                    </a:lnTo>
                    <a:lnTo>
                      <a:pt x="49" y="5"/>
                    </a:lnTo>
                    <a:lnTo>
                      <a:pt x="41" y="4"/>
                    </a:lnTo>
                    <a:lnTo>
                      <a:pt x="34" y="3"/>
                    </a:lnTo>
                    <a:lnTo>
                      <a:pt x="27" y="3"/>
                    </a:lnTo>
                    <a:lnTo>
                      <a:pt x="20" y="3"/>
                    </a:lnTo>
                    <a:lnTo>
                      <a:pt x="14" y="4"/>
                    </a:lnTo>
                    <a:lnTo>
                      <a:pt x="7" y="7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" name="Freeform 405"/>
              <p:cNvSpPr>
                <a:spLocks/>
              </p:cNvSpPr>
              <p:nvPr/>
            </p:nvSpPr>
            <p:spPr bwMode="auto">
              <a:xfrm>
                <a:off x="7733431" y="4829349"/>
                <a:ext cx="82550" cy="206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1" y="14"/>
                  </a:cxn>
                  <a:cxn ang="0">
                    <a:pos x="2" y="16"/>
                  </a:cxn>
                  <a:cxn ang="0">
                    <a:pos x="3" y="20"/>
                  </a:cxn>
                  <a:cxn ang="0">
                    <a:pos x="4" y="23"/>
                  </a:cxn>
                  <a:cxn ang="0">
                    <a:pos x="9" y="23"/>
                  </a:cxn>
                  <a:cxn ang="0">
                    <a:pos x="14" y="25"/>
                  </a:cxn>
                  <a:cxn ang="0">
                    <a:pos x="19" y="25"/>
                  </a:cxn>
                  <a:cxn ang="0">
                    <a:pos x="24" y="26"/>
                  </a:cxn>
                  <a:cxn ang="0">
                    <a:pos x="29" y="26"/>
                  </a:cxn>
                  <a:cxn ang="0">
                    <a:pos x="36" y="26"/>
                  </a:cxn>
                  <a:cxn ang="0">
                    <a:pos x="42" y="26"/>
                  </a:cxn>
                  <a:cxn ang="0">
                    <a:pos x="48" y="26"/>
                  </a:cxn>
                  <a:cxn ang="0">
                    <a:pos x="54" y="26"/>
                  </a:cxn>
                  <a:cxn ang="0">
                    <a:pos x="61" y="26"/>
                  </a:cxn>
                  <a:cxn ang="0">
                    <a:pos x="66" y="26"/>
                  </a:cxn>
                  <a:cxn ang="0">
                    <a:pos x="73" y="26"/>
                  </a:cxn>
                  <a:cxn ang="0">
                    <a:pos x="80" y="23"/>
                  </a:cxn>
                  <a:cxn ang="0">
                    <a:pos x="88" y="20"/>
                  </a:cxn>
                  <a:cxn ang="0">
                    <a:pos x="95" y="18"/>
                  </a:cxn>
                  <a:cxn ang="0">
                    <a:pos x="103" y="15"/>
                  </a:cxn>
                  <a:cxn ang="0">
                    <a:pos x="102" y="5"/>
                  </a:cxn>
                  <a:cxn ang="0">
                    <a:pos x="99" y="0"/>
                  </a:cxn>
                  <a:cxn ang="0">
                    <a:pos x="93" y="0"/>
                  </a:cxn>
                  <a:cxn ang="0">
                    <a:pos x="84" y="4"/>
                  </a:cxn>
                  <a:cxn ang="0">
                    <a:pos x="77" y="4"/>
                  </a:cxn>
                  <a:cxn ang="0">
                    <a:pos x="70" y="4"/>
                  </a:cxn>
                  <a:cxn ang="0">
                    <a:pos x="63" y="5"/>
                  </a:cxn>
                  <a:cxn ang="0">
                    <a:pos x="56" y="5"/>
                  </a:cxn>
                  <a:cxn ang="0">
                    <a:pos x="47" y="5"/>
                  </a:cxn>
                  <a:cxn ang="0">
                    <a:pos x="39" y="4"/>
                  </a:cxn>
                  <a:cxn ang="0">
                    <a:pos x="32" y="3"/>
                  </a:cxn>
                  <a:cxn ang="0">
                    <a:pos x="25" y="3"/>
                  </a:cxn>
                  <a:cxn ang="0">
                    <a:pos x="19" y="3"/>
                  </a:cxn>
                  <a:cxn ang="0">
                    <a:pos x="13" y="4"/>
                  </a:cxn>
                  <a:cxn ang="0">
                    <a:pos x="6" y="6"/>
                  </a:cxn>
                  <a:cxn ang="0">
                    <a:pos x="0" y="11"/>
                  </a:cxn>
                </a:cxnLst>
                <a:rect l="0" t="0" r="r" b="b"/>
                <a:pathLst>
                  <a:path w="103" h="26">
                    <a:moveTo>
                      <a:pt x="0" y="11"/>
                    </a:moveTo>
                    <a:lnTo>
                      <a:pt x="1" y="14"/>
                    </a:lnTo>
                    <a:lnTo>
                      <a:pt x="2" y="16"/>
                    </a:lnTo>
                    <a:lnTo>
                      <a:pt x="3" y="20"/>
                    </a:lnTo>
                    <a:lnTo>
                      <a:pt x="4" y="23"/>
                    </a:lnTo>
                    <a:lnTo>
                      <a:pt x="9" y="23"/>
                    </a:lnTo>
                    <a:lnTo>
                      <a:pt x="14" y="25"/>
                    </a:lnTo>
                    <a:lnTo>
                      <a:pt x="19" y="25"/>
                    </a:lnTo>
                    <a:lnTo>
                      <a:pt x="24" y="26"/>
                    </a:lnTo>
                    <a:lnTo>
                      <a:pt x="29" y="26"/>
                    </a:lnTo>
                    <a:lnTo>
                      <a:pt x="36" y="26"/>
                    </a:lnTo>
                    <a:lnTo>
                      <a:pt x="42" y="26"/>
                    </a:lnTo>
                    <a:lnTo>
                      <a:pt x="48" y="26"/>
                    </a:lnTo>
                    <a:lnTo>
                      <a:pt x="54" y="26"/>
                    </a:lnTo>
                    <a:lnTo>
                      <a:pt x="61" y="26"/>
                    </a:lnTo>
                    <a:lnTo>
                      <a:pt x="66" y="26"/>
                    </a:lnTo>
                    <a:lnTo>
                      <a:pt x="73" y="26"/>
                    </a:lnTo>
                    <a:lnTo>
                      <a:pt x="80" y="23"/>
                    </a:lnTo>
                    <a:lnTo>
                      <a:pt x="88" y="20"/>
                    </a:lnTo>
                    <a:lnTo>
                      <a:pt x="95" y="18"/>
                    </a:lnTo>
                    <a:lnTo>
                      <a:pt x="103" y="15"/>
                    </a:lnTo>
                    <a:lnTo>
                      <a:pt x="102" y="5"/>
                    </a:lnTo>
                    <a:lnTo>
                      <a:pt x="99" y="0"/>
                    </a:lnTo>
                    <a:lnTo>
                      <a:pt x="93" y="0"/>
                    </a:lnTo>
                    <a:lnTo>
                      <a:pt x="84" y="4"/>
                    </a:lnTo>
                    <a:lnTo>
                      <a:pt x="77" y="4"/>
                    </a:lnTo>
                    <a:lnTo>
                      <a:pt x="70" y="4"/>
                    </a:lnTo>
                    <a:lnTo>
                      <a:pt x="63" y="5"/>
                    </a:lnTo>
                    <a:lnTo>
                      <a:pt x="56" y="5"/>
                    </a:lnTo>
                    <a:lnTo>
                      <a:pt x="47" y="5"/>
                    </a:lnTo>
                    <a:lnTo>
                      <a:pt x="39" y="4"/>
                    </a:lnTo>
                    <a:lnTo>
                      <a:pt x="32" y="3"/>
                    </a:lnTo>
                    <a:lnTo>
                      <a:pt x="25" y="3"/>
                    </a:lnTo>
                    <a:lnTo>
                      <a:pt x="19" y="3"/>
                    </a:lnTo>
                    <a:lnTo>
                      <a:pt x="13" y="4"/>
                    </a:lnTo>
                    <a:lnTo>
                      <a:pt x="6" y="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" name="Freeform 406"/>
              <p:cNvSpPr>
                <a:spLocks/>
              </p:cNvSpPr>
              <p:nvPr/>
            </p:nvSpPr>
            <p:spPr bwMode="auto">
              <a:xfrm>
                <a:off x="7735019" y="4830936"/>
                <a:ext cx="79375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2" y="15"/>
                  </a:cxn>
                  <a:cxn ang="0">
                    <a:pos x="3" y="17"/>
                  </a:cxn>
                  <a:cxn ang="0">
                    <a:pos x="4" y="20"/>
                  </a:cxn>
                  <a:cxn ang="0">
                    <a:pos x="9" y="20"/>
                  </a:cxn>
                  <a:cxn ang="0">
                    <a:pos x="15" y="22"/>
                  </a:cxn>
                  <a:cxn ang="0">
                    <a:pos x="19" y="22"/>
                  </a:cxn>
                  <a:cxn ang="0">
                    <a:pos x="24" y="23"/>
                  </a:cxn>
                  <a:cxn ang="0">
                    <a:pos x="30" y="23"/>
                  </a:cxn>
                  <a:cxn ang="0">
                    <a:pos x="36" y="23"/>
                  </a:cxn>
                  <a:cxn ang="0">
                    <a:pos x="41" y="23"/>
                  </a:cxn>
                  <a:cxn ang="0">
                    <a:pos x="47" y="23"/>
                  </a:cxn>
                  <a:cxn ang="0">
                    <a:pos x="53" y="23"/>
                  </a:cxn>
                  <a:cxn ang="0">
                    <a:pos x="59" y="23"/>
                  </a:cxn>
                  <a:cxn ang="0">
                    <a:pos x="64" y="23"/>
                  </a:cxn>
                  <a:cxn ang="0">
                    <a:pos x="70" y="23"/>
                  </a:cxn>
                  <a:cxn ang="0">
                    <a:pos x="77" y="20"/>
                  </a:cxn>
                  <a:cxn ang="0">
                    <a:pos x="85" y="18"/>
                  </a:cxn>
                  <a:cxn ang="0">
                    <a:pos x="92" y="16"/>
                  </a:cxn>
                  <a:cxn ang="0">
                    <a:pos x="99" y="13"/>
                  </a:cxn>
                  <a:cxn ang="0">
                    <a:pos x="98" y="4"/>
                  </a:cxn>
                  <a:cxn ang="0">
                    <a:pos x="95" y="0"/>
                  </a:cxn>
                  <a:cxn ang="0">
                    <a:pos x="90" y="0"/>
                  </a:cxn>
                  <a:cxn ang="0">
                    <a:pos x="80" y="2"/>
                  </a:cxn>
                  <a:cxn ang="0">
                    <a:pos x="74" y="2"/>
                  </a:cxn>
                  <a:cxn ang="0">
                    <a:pos x="68" y="2"/>
                  </a:cxn>
                  <a:cxn ang="0">
                    <a:pos x="61" y="3"/>
                  </a:cxn>
                  <a:cxn ang="0">
                    <a:pos x="54" y="3"/>
                  </a:cxn>
                  <a:cxn ang="0">
                    <a:pos x="45" y="3"/>
                  </a:cxn>
                  <a:cxn ang="0">
                    <a:pos x="38" y="2"/>
                  </a:cxn>
                  <a:cxn ang="0">
                    <a:pos x="31" y="1"/>
                  </a:cxn>
                  <a:cxn ang="0">
                    <a:pos x="25" y="1"/>
                  </a:cxn>
                  <a:cxn ang="0">
                    <a:pos x="19" y="1"/>
                  </a:cxn>
                  <a:cxn ang="0">
                    <a:pos x="12" y="2"/>
                  </a:cxn>
                  <a:cxn ang="0">
                    <a:pos x="7" y="4"/>
                  </a:cxn>
                  <a:cxn ang="0">
                    <a:pos x="0" y="9"/>
                  </a:cxn>
                </a:cxnLst>
                <a:rect l="0" t="0" r="r" b="b"/>
                <a:pathLst>
                  <a:path w="99" h="23">
                    <a:moveTo>
                      <a:pt x="0" y="9"/>
                    </a:moveTo>
                    <a:lnTo>
                      <a:pt x="1" y="11"/>
                    </a:lnTo>
                    <a:lnTo>
                      <a:pt x="2" y="15"/>
                    </a:lnTo>
                    <a:lnTo>
                      <a:pt x="3" y="17"/>
                    </a:lnTo>
                    <a:lnTo>
                      <a:pt x="4" y="20"/>
                    </a:lnTo>
                    <a:lnTo>
                      <a:pt x="9" y="20"/>
                    </a:lnTo>
                    <a:lnTo>
                      <a:pt x="15" y="22"/>
                    </a:lnTo>
                    <a:lnTo>
                      <a:pt x="19" y="22"/>
                    </a:lnTo>
                    <a:lnTo>
                      <a:pt x="24" y="23"/>
                    </a:lnTo>
                    <a:lnTo>
                      <a:pt x="30" y="23"/>
                    </a:lnTo>
                    <a:lnTo>
                      <a:pt x="36" y="23"/>
                    </a:lnTo>
                    <a:lnTo>
                      <a:pt x="41" y="23"/>
                    </a:lnTo>
                    <a:lnTo>
                      <a:pt x="47" y="23"/>
                    </a:lnTo>
                    <a:lnTo>
                      <a:pt x="53" y="23"/>
                    </a:lnTo>
                    <a:lnTo>
                      <a:pt x="59" y="23"/>
                    </a:lnTo>
                    <a:lnTo>
                      <a:pt x="64" y="23"/>
                    </a:lnTo>
                    <a:lnTo>
                      <a:pt x="70" y="23"/>
                    </a:lnTo>
                    <a:lnTo>
                      <a:pt x="77" y="20"/>
                    </a:lnTo>
                    <a:lnTo>
                      <a:pt x="85" y="18"/>
                    </a:lnTo>
                    <a:lnTo>
                      <a:pt x="92" y="16"/>
                    </a:lnTo>
                    <a:lnTo>
                      <a:pt x="99" y="13"/>
                    </a:lnTo>
                    <a:lnTo>
                      <a:pt x="98" y="4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0" y="2"/>
                    </a:lnTo>
                    <a:lnTo>
                      <a:pt x="74" y="2"/>
                    </a:lnTo>
                    <a:lnTo>
                      <a:pt x="68" y="2"/>
                    </a:lnTo>
                    <a:lnTo>
                      <a:pt x="61" y="3"/>
                    </a:lnTo>
                    <a:lnTo>
                      <a:pt x="54" y="3"/>
                    </a:lnTo>
                    <a:lnTo>
                      <a:pt x="45" y="3"/>
                    </a:lnTo>
                    <a:lnTo>
                      <a:pt x="38" y="2"/>
                    </a:lnTo>
                    <a:lnTo>
                      <a:pt x="31" y="1"/>
                    </a:lnTo>
                    <a:lnTo>
                      <a:pt x="25" y="1"/>
                    </a:lnTo>
                    <a:lnTo>
                      <a:pt x="19" y="1"/>
                    </a:lnTo>
                    <a:lnTo>
                      <a:pt x="12" y="2"/>
                    </a:lnTo>
                    <a:lnTo>
                      <a:pt x="7" y="4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2" name="Freeform 407"/>
              <p:cNvSpPr>
                <a:spLocks/>
              </p:cNvSpPr>
              <p:nvPr/>
            </p:nvSpPr>
            <p:spPr bwMode="auto">
              <a:xfrm>
                <a:off x="7738194" y="4832524"/>
                <a:ext cx="74613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1"/>
                  </a:cxn>
                  <a:cxn ang="0">
                    <a:pos x="3" y="14"/>
                  </a:cxn>
                  <a:cxn ang="0">
                    <a:pos x="4" y="16"/>
                  </a:cxn>
                  <a:cxn ang="0">
                    <a:pos x="5" y="18"/>
                  </a:cxn>
                  <a:cxn ang="0">
                    <a:pos x="9" y="19"/>
                  </a:cxn>
                  <a:cxn ang="0">
                    <a:pos x="14" y="19"/>
                  </a:cxn>
                  <a:cxn ang="0">
                    <a:pos x="18" y="21"/>
                  </a:cxn>
                  <a:cxn ang="0">
                    <a:pos x="22" y="22"/>
                  </a:cxn>
                  <a:cxn ang="0">
                    <a:pos x="28" y="22"/>
                  </a:cxn>
                  <a:cxn ang="0">
                    <a:pos x="34" y="22"/>
                  </a:cxn>
                  <a:cxn ang="0">
                    <a:pos x="39" y="22"/>
                  </a:cxn>
                  <a:cxn ang="0">
                    <a:pos x="45" y="22"/>
                  </a:cxn>
                  <a:cxn ang="0">
                    <a:pos x="50" y="22"/>
                  </a:cxn>
                  <a:cxn ang="0">
                    <a:pos x="56" y="22"/>
                  </a:cxn>
                  <a:cxn ang="0">
                    <a:pos x="61" y="21"/>
                  </a:cxn>
                  <a:cxn ang="0">
                    <a:pos x="67" y="21"/>
                  </a:cxn>
                  <a:cxn ang="0">
                    <a:pos x="73" y="18"/>
                  </a:cxn>
                  <a:cxn ang="0">
                    <a:pos x="80" y="17"/>
                  </a:cxn>
                  <a:cxn ang="0">
                    <a:pos x="87" y="15"/>
                  </a:cxn>
                  <a:cxn ang="0">
                    <a:pos x="94" y="12"/>
                  </a:cxn>
                  <a:cxn ang="0">
                    <a:pos x="92" y="4"/>
                  </a:cxn>
                  <a:cxn ang="0">
                    <a:pos x="90" y="0"/>
                  </a:cxn>
                  <a:cxn ang="0">
                    <a:pos x="84" y="0"/>
                  </a:cxn>
                  <a:cxn ang="0">
                    <a:pos x="76" y="2"/>
                  </a:cxn>
                  <a:cxn ang="0">
                    <a:pos x="71" y="2"/>
                  </a:cxn>
                  <a:cxn ang="0">
                    <a:pos x="64" y="2"/>
                  </a:cxn>
                  <a:cxn ang="0">
                    <a:pos x="57" y="3"/>
                  </a:cxn>
                  <a:cxn ang="0">
                    <a:pos x="51" y="3"/>
                  </a:cxn>
                  <a:cxn ang="0">
                    <a:pos x="43" y="3"/>
                  </a:cxn>
                  <a:cxn ang="0">
                    <a:pos x="36" y="2"/>
                  </a:cxn>
                  <a:cxn ang="0">
                    <a:pos x="29" y="2"/>
                  </a:cxn>
                  <a:cxn ang="0">
                    <a:pos x="23" y="1"/>
                  </a:cxn>
                  <a:cxn ang="0">
                    <a:pos x="18" y="2"/>
                  </a:cxn>
                  <a:cxn ang="0">
                    <a:pos x="13" y="3"/>
                  </a:cxn>
                  <a:cxn ang="0">
                    <a:pos x="7" y="6"/>
                  </a:cxn>
                  <a:cxn ang="0">
                    <a:pos x="0" y="9"/>
                  </a:cxn>
                </a:cxnLst>
                <a:rect l="0" t="0" r="r" b="b"/>
                <a:pathLst>
                  <a:path w="94" h="22">
                    <a:moveTo>
                      <a:pt x="0" y="9"/>
                    </a:moveTo>
                    <a:lnTo>
                      <a:pt x="1" y="11"/>
                    </a:lnTo>
                    <a:lnTo>
                      <a:pt x="3" y="14"/>
                    </a:lnTo>
                    <a:lnTo>
                      <a:pt x="4" y="16"/>
                    </a:lnTo>
                    <a:lnTo>
                      <a:pt x="5" y="18"/>
                    </a:lnTo>
                    <a:lnTo>
                      <a:pt x="9" y="19"/>
                    </a:lnTo>
                    <a:lnTo>
                      <a:pt x="14" y="19"/>
                    </a:lnTo>
                    <a:lnTo>
                      <a:pt x="18" y="21"/>
                    </a:lnTo>
                    <a:lnTo>
                      <a:pt x="22" y="22"/>
                    </a:lnTo>
                    <a:lnTo>
                      <a:pt x="28" y="22"/>
                    </a:lnTo>
                    <a:lnTo>
                      <a:pt x="34" y="22"/>
                    </a:lnTo>
                    <a:lnTo>
                      <a:pt x="39" y="22"/>
                    </a:lnTo>
                    <a:lnTo>
                      <a:pt x="45" y="22"/>
                    </a:lnTo>
                    <a:lnTo>
                      <a:pt x="50" y="22"/>
                    </a:lnTo>
                    <a:lnTo>
                      <a:pt x="56" y="22"/>
                    </a:lnTo>
                    <a:lnTo>
                      <a:pt x="61" y="21"/>
                    </a:lnTo>
                    <a:lnTo>
                      <a:pt x="67" y="21"/>
                    </a:lnTo>
                    <a:lnTo>
                      <a:pt x="73" y="18"/>
                    </a:lnTo>
                    <a:lnTo>
                      <a:pt x="80" y="17"/>
                    </a:lnTo>
                    <a:lnTo>
                      <a:pt x="87" y="15"/>
                    </a:lnTo>
                    <a:lnTo>
                      <a:pt x="94" y="12"/>
                    </a:lnTo>
                    <a:lnTo>
                      <a:pt x="92" y="4"/>
                    </a:lnTo>
                    <a:lnTo>
                      <a:pt x="90" y="0"/>
                    </a:lnTo>
                    <a:lnTo>
                      <a:pt x="84" y="0"/>
                    </a:lnTo>
                    <a:lnTo>
                      <a:pt x="76" y="2"/>
                    </a:lnTo>
                    <a:lnTo>
                      <a:pt x="71" y="2"/>
                    </a:lnTo>
                    <a:lnTo>
                      <a:pt x="64" y="2"/>
                    </a:lnTo>
                    <a:lnTo>
                      <a:pt x="57" y="3"/>
                    </a:lnTo>
                    <a:lnTo>
                      <a:pt x="51" y="3"/>
                    </a:lnTo>
                    <a:lnTo>
                      <a:pt x="43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3" y="1"/>
                    </a:lnTo>
                    <a:lnTo>
                      <a:pt x="18" y="2"/>
                    </a:lnTo>
                    <a:lnTo>
                      <a:pt x="13" y="3"/>
                    </a:lnTo>
                    <a:lnTo>
                      <a:pt x="7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" name="Freeform 408"/>
              <p:cNvSpPr>
                <a:spLocks/>
              </p:cNvSpPr>
              <p:nvPr/>
            </p:nvSpPr>
            <p:spPr bwMode="auto">
              <a:xfrm>
                <a:off x="7739781" y="4832524"/>
                <a:ext cx="71438" cy="17463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3"/>
                  </a:cxn>
                  <a:cxn ang="0">
                    <a:pos x="3" y="15"/>
                  </a:cxn>
                  <a:cxn ang="0">
                    <a:pos x="4" y="17"/>
                  </a:cxn>
                  <a:cxn ang="0">
                    <a:pos x="9" y="18"/>
                  </a:cxn>
                  <a:cxn ang="0">
                    <a:pos x="13" y="18"/>
                  </a:cxn>
                  <a:cxn ang="0">
                    <a:pos x="18" y="20"/>
                  </a:cxn>
                  <a:cxn ang="0">
                    <a:pos x="23" y="21"/>
                  </a:cxn>
                  <a:cxn ang="0">
                    <a:pos x="27" y="21"/>
                  </a:cxn>
                  <a:cxn ang="0">
                    <a:pos x="32" y="21"/>
                  </a:cxn>
                  <a:cxn ang="0">
                    <a:pos x="38" y="21"/>
                  </a:cxn>
                  <a:cxn ang="0">
                    <a:pos x="42" y="20"/>
                  </a:cxn>
                  <a:cxn ang="0">
                    <a:pos x="48" y="20"/>
                  </a:cxn>
                  <a:cxn ang="0">
                    <a:pos x="53" y="20"/>
                  </a:cxn>
                  <a:cxn ang="0">
                    <a:pos x="58" y="20"/>
                  </a:cxn>
                  <a:cxn ang="0">
                    <a:pos x="63" y="20"/>
                  </a:cxn>
                  <a:cxn ang="0">
                    <a:pos x="69" y="17"/>
                  </a:cxn>
                  <a:cxn ang="0">
                    <a:pos x="76" y="16"/>
                  </a:cxn>
                  <a:cxn ang="0">
                    <a:pos x="83" y="14"/>
                  </a:cxn>
                  <a:cxn ang="0">
                    <a:pos x="88" y="13"/>
                  </a:cxn>
                  <a:cxn ang="0">
                    <a:pos x="87" y="5"/>
                  </a:cxn>
                  <a:cxn ang="0">
                    <a:pos x="85" y="0"/>
                  </a:cxn>
                  <a:cxn ang="0">
                    <a:pos x="80" y="0"/>
                  </a:cxn>
                  <a:cxn ang="0">
                    <a:pos x="72" y="2"/>
                  </a:cxn>
                  <a:cxn ang="0">
                    <a:pos x="66" y="2"/>
                  </a:cxn>
                  <a:cxn ang="0">
                    <a:pos x="61" y="2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0" y="3"/>
                  </a:cxn>
                  <a:cxn ang="0">
                    <a:pos x="33" y="2"/>
                  </a:cxn>
                  <a:cxn ang="0">
                    <a:pos x="27" y="2"/>
                  </a:cxn>
                  <a:cxn ang="0">
                    <a:pos x="23" y="1"/>
                  </a:cxn>
                  <a:cxn ang="0">
                    <a:pos x="17" y="1"/>
                  </a:cxn>
                  <a:cxn ang="0">
                    <a:pos x="12" y="2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8" h="21">
                    <a:moveTo>
                      <a:pt x="0" y="8"/>
                    </a:moveTo>
                    <a:lnTo>
                      <a:pt x="1" y="10"/>
                    </a:lnTo>
                    <a:lnTo>
                      <a:pt x="2" y="13"/>
                    </a:lnTo>
                    <a:lnTo>
                      <a:pt x="3" y="15"/>
                    </a:lnTo>
                    <a:lnTo>
                      <a:pt x="4" y="17"/>
                    </a:lnTo>
                    <a:lnTo>
                      <a:pt x="9" y="18"/>
                    </a:lnTo>
                    <a:lnTo>
                      <a:pt x="13" y="18"/>
                    </a:lnTo>
                    <a:lnTo>
                      <a:pt x="18" y="20"/>
                    </a:lnTo>
                    <a:lnTo>
                      <a:pt x="23" y="21"/>
                    </a:lnTo>
                    <a:lnTo>
                      <a:pt x="27" y="21"/>
                    </a:lnTo>
                    <a:lnTo>
                      <a:pt x="32" y="21"/>
                    </a:lnTo>
                    <a:lnTo>
                      <a:pt x="38" y="21"/>
                    </a:lnTo>
                    <a:lnTo>
                      <a:pt x="42" y="20"/>
                    </a:lnTo>
                    <a:lnTo>
                      <a:pt x="48" y="20"/>
                    </a:lnTo>
                    <a:lnTo>
                      <a:pt x="53" y="20"/>
                    </a:lnTo>
                    <a:lnTo>
                      <a:pt x="58" y="20"/>
                    </a:lnTo>
                    <a:lnTo>
                      <a:pt x="63" y="20"/>
                    </a:lnTo>
                    <a:lnTo>
                      <a:pt x="69" y="17"/>
                    </a:lnTo>
                    <a:lnTo>
                      <a:pt x="76" y="16"/>
                    </a:lnTo>
                    <a:lnTo>
                      <a:pt x="83" y="14"/>
                    </a:lnTo>
                    <a:lnTo>
                      <a:pt x="88" y="13"/>
                    </a:lnTo>
                    <a:lnTo>
                      <a:pt x="87" y="5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2" y="2"/>
                    </a:lnTo>
                    <a:lnTo>
                      <a:pt x="66" y="2"/>
                    </a:lnTo>
                    <a:lnTo>
                      <a:pt x="61" y="2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0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3" y="1"/>
                    </a:lnTo>
                    <a:lnTo>
                      <a:pt x="17" y="1"/>
                    </a:lnTo>
                    <a:lnTo>
                      <a:pt x="12" y="2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" name="Freeform 410"/>
              <p:cNvSpPr>
                <a:spLocks/>
              </p:cNvSpPr>
              <p:nvPr/>
            </p:nvSpPr>
            <p:spPr bwMode="auto">
              <a:xfrm>
                <a:off x="7742956" y="4834111"/>
                <a:ext cx="65088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3"/>
                  </a:cxn>
                  <a:cxn ang="0">
                    <a:pos x="2" y="14"/>
                  </a:cxn>
                  <a:cxn ang="0">
                    <a:pos x="3" y="16"/>
                  </a:cxn>
                  <a:cxn ang="0">
                    <a:pos x="8" y="17"/>
                  </a:cxn>
                  <a:cxn ang="0">
                    <a:pos x="12" y="17"/>
                  </a:cxn>
                  <a:cxn ang="0">
                    <a:pos x="15" y="19"/>
                  </a:cxn>
                  <a:cxn ang="0">
                    <a:pos x="20" y="20"/>
                  </a:cxn>
                  <a:cxn ang="0">
                    <a:pos x="24" y="20"/>
                  </a:cxn>
                  <a:cxn ang="0">
                    <a:pos x="29" y="20"/>
                  </a:cxn>
                  <a:cxn ang="0">
                    <a:pos x="35" y="20"/>
                  </a:cxn>
                  <a:cxn ang="0">
                    <a:pos x="39" y="19"/>
                  </a:cxn>
                  <a:cxn ang="0">
                    <a:pos x="44" y="19"/>
                  </a:cxn>
                  <a:cxn ang="0">
                    <a:pos x="50" y="19"/>
                  </a:cxn>
                  <a:cxn ang="0">
                    <a:pos x="54" y="19"/>
                  </a:cxn>
                  <a:cxn ang="0">
                    <a:pos x="59" y="19"/>
                  </a:cxn>
                  <a:cxn ang="0">
                    <a:pos x="65" y="16"/>
                  </a:cxn>
                  <a:cxn ang="0">
                    <a:pos x="71" y="15"/>
                  </a:cxn>
                  <a:cxn ang="0">
                    <a:pos x="77" y="13"/>
                  </a:cxn>
                  <a:cxn ang="0">
                    <a:pos x="83" y="12"/>
                  </a:cxn>
                  <a:cxn ang="0">
                    <a:pos x="82" y="4"/>
                  </a:cxn>
                  <a:cxn ang="0">
                    <a:pos x="80" y="0"/>
                  </a:cxn>
                  <a:cxn ang="0">
                    <a:pos x="75" y="0"/>
                  </a:cxn>
                  <a:cxn ang="0">
                    <a:pos x="68" y="2"/>
                  </a:cxn>
                  <a:cxn ang="0">
                    <a:pos x="62" y="4"/>
                  </a:cxn>
                  <a:cxn ang="0">
                    <a:pos x="56" y="4"/>
                  </a:cxn>
                  <a:cxn ang="0">
                    <a:pos x="51" y="4"/>
                  </a:cxn>
                  <a:cxn ang="0">
                    <a:pos x="45" y="4"/>
                  </a:cxn>
                  <a:cxn ang="0">
                    <a:pos x="37" y="4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5" y="2"/>
                  </a:cxn>
                  <a:cxn ang="0">
                    <a:pos x="10" y="4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3" h="20">
                    <a:moveTo>
                      <a:pt x="0" y="8"/>
                    </a:moveTo>
                    <a:lnTo>
                      <a:pt x="1" y="10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8" y="17"/>
                    </a:lnTo>
                    <a:lnTo>
                      <a:pt x="12" y="17"/>
                    </a:lnTo>
                    <a:lnTo>
                      <a:pt x="15" y="19"/>
                    </a:lnTo>
                    <a:lnTo>
                      <a:pt x="20" y="20"/>
                    </a:lnTo>
                    <a:lnTo>
                      <a:pt x="24" y="20"/>
                    </a:lnTo>
                    <a:lnTo>
                      <a:pt x="29" y="20"/>
                    </a:lnTo>
                    <a:lnTo>
                      <a:pt x="35" y="20"/>
                    </a:lnTo>
                    <a:lnTo>
                      <a:pt x="39" y="19"/>
                    </a:lnTo>
                    <a:lnTo>
                      <a:pt x="44" y="19"/>
                    </a:lnTo>
                    <a:lnTo>
                      <a:pt x="50" y="19"/>
                    </a:lnTo>
                    <a:lnTo>
                      <a:pt x="54" y="19"/>
                    </a:lnTo>
                    <a:lnTo>
                      <a:pt x="59" y="19"/>
                    </a:lnTo>
                    <a:lnTo>
                      <a:pt x="65" y="16"/>
                    </a:lnTo>
                    <a:lnTo>
                      <a:pt x="71" y="15"/>
                    </a:lnTo>
                    <a:lnTo>
                      <a:pt x="77" y="13"/>
                    </a:lnTo>
                    <a:lnTo>
                      <a:pt x="83" y="12"/>
                    </a:lnTo>
                    <a:lnTo>
                      <a:pt x="82" y="4"/>
                    </a:lnTo>
                    <a:lnTo>
                      <a:pt x="80" y="0"/>
                    </a:lnTo>
                    <a:lnTo>
                      <a:pt x="75" y="0"/>
                    </a:lnTo>
                    <a:lnTo>
                      <a:pt x="68" y="2"/>
                    </a:lnTo>
                    <a:lnTo>
                      <a:pt x="62" y="4"/>
                    </a:lnTo>
                    <a:lnTo>
                      <a:pt x="56" y="4"/>
                    </a:lnTo>
                    <a:lnTo>
                      <a:pt x="51" y="4"/>
                    </a:lnTo>
                    <a:lnTo>
                      <a:pt x="45" y="4"/>
                    </a:lnTo>
                    <a:lnTo>
                      <a:pt x="37" y="4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5" y="2"/>
                    </a:lnTo>
                    <a:lnTo>
                      <a:pt x="10" y="4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" name="Freeform 411"/>
              <p:cNvSpPr>
                <a:spLocks/>
              </p:cNvSpPr>
              <p:nvPr/>
            </p:nvSpPr>
            <p:spPr bwMode="auto">
              <a:xfrm>
                <a:off x="7744543" y="4835698"/>
                <a:ext cx="63500" cy="1428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9"/>
                  </a:cxn>
                  <a:cxn ang="0">
                    <a:pos x="3" y="12"/>
                  </a:cxn>
                  <a:cxn ang="0">
                    <a:pos x="3" y="13"/>
                  </a:cxn>
                  <a:cxn ang="0">
                    <a:pos x="4" y="15"/>
                  </a:cxn>
                  <a:cxn ang="0">
                    <a:pos x="8" y="16"/>
                  </a:cxn>
                  <a:cxn ang="0">
                    <a:pos x="12" y="16"/>
                  </a:cxn>
                  <a:cxn ang="0">
                    <a:pos x="15" y="18"/>
                  </a:cxn>
                  <a:cxn ang="0">
                    <a:pos x="19" y="19"/>
                  </a:cxn>
                  <a:cxn ang="0">
                    <a:pos x="23" y="19"/>
                  </a:cxn>
                  <a:cxn ang="0">
                    <a:pos x="28" y="19"/>
                  </a:cxn>
                  <a:cxn ang="0">
                    <a:pos x="33" y="19"/>
                  </a:cxn>
                  <a:cxn ang="0">
                    <a:pos x="38" y="18"/>
                  </a:cxn>
                  <a:cxn ang="0">
                    <a:pos x="43" y="18"/>
                  </a:cxn>
                  <a:cxn ang="0">
                    <a:pos x="48" y="18"/>
                  </a:cxn>
                  <a:cxn ang="0">
                    <a:pos x="52" y="18"/>
                  </a:cxn>
                  <a:cxn ang="0">
                    <a:pos x="57" y="18"/>
                  </a:cxn>
                  <a:cxn ang="0">
                    <a:pos x="63" y="15"/>
                  </a:cxn>
                  <a:cxn ang="0">
                    <a:pos x="68" y="14"/>
                  </a:cxn>
                  <a:cxn ang="0">
                    <a:pos x="74" y="12"/>
                  </a:cxn>
                  <a:cxn ang="0">
                    <a:pos x="80" y="11"/>
                  </a:cxn>
                  <a:cxn ang="0">
                    <a:pos x="79" y="4"/>
                  </a:cxn>
                  <a:cxn ang="0">
                    <a:pos x="76" y="0"/>
                  </a:cxn>
                  <a:cxn ang="0">
                    <a:pos x="72" y="0"/>
                  </a:cxn>
                  <a:cxn ang="0">
                    <a:pos x="65" y="3"/>
                  </a:cxn>
                  <a:cxn ang="0">
                    <a:pos x="60" y="4"/>
                  </a:cxn>
                  <a:cxn ang="0">
                    <a:pos x="54" y="4"/>
                  </a:cxn>
                  <a:cxn ang="0">
                    <a:pos x="50" y="4"/>
                  </a:cxn>
                  <a:cxn ang="0">
                    <a:pos x="44" y="4"/>
                  </a:cxn>
                  <a:cxn ang="0">
                    <a:pos x="37" y="4"/>
                  </a:cxn>
                  <a:cxn ang="0">
                    <a:pos x="31" y="3"/>
                  </a:cxn>
                  <a:cxn ang="0">
                    <a:pos x="26" y="3"/>
                  </a:cxn>
                  <a:cxn ang="0">
                    <a:pos x="21" y="3"/>
                  </a:cxn>
                  <a:cxn ang="0">
                    <a:pos x="16" y="3"/>
                  </a:cxn>
                  <a:cxn ang="0">
                    <a:pos x="12" y="4"/>
                  </a:cxn>
                  <a:cxn ang="0">
                    <a:pos x="6" y="5"/>
                  </a:cxn>
                  <a:cxn ang="0">
                    <a:pos x="0" y="8"/>
                  </a:cxn>
                </a:cxnLst>
                <a:rect l="0" t="0" r="r" b="b"/>
                <a:pathLst>
                  <a:path w="80" h="19">
                    <a:moveTo>
                      <a:pt x="0" y="8"/>
                    </a:moveTo>
                    <a:lnTo>
                      <a:pt x="1" y="9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4" y="15"/>
                    </a:lnTo>
                    <a:lnTo>
                      <a:pt x="8" y="16"/>
                    </a:lnTo>
                    <a:lnTo>
                      <a:pt x="12" y="16"/>
                    </a:lnTo>
                    <a:lnTo>
                      <a:pt x="15" y="18"/>
                    </a:lnTo>
                    <a:lnTo>
                      <a:pt x="19" y="19"/>
                    </a:lnTo>
                    <a:lnTo>
                      <a:pt x="23" y="19"/>
                    </a:lnTo>
                    <a:lnTo>
                      <a:pt x="28" y="19"/>
                    </a:lnTo>
                    <a:lnTo>
                      <a:pt x="33" y="19"/>
                    </a:lnTo>
                    <a:lnTo>
                      <a:pt x="38" y="18"/>
                    </a:lnTo>
                    <a:lnTo>
                      <a:pt x="43" y="18"/>
                    </a:lnTo>
                    <a:lnTo>
                      <a:pt x="48" y="18"/>
                    </a:lnTo>
                    <a:lnTo>
                      <a:pt x="52" y="18"/>
                    </a:lnTo>
                    <a:lnTo>
                      <a:pt x="57" y="18"/>
                    </a:lnTo>
                    <a:lnTo>
                      <a:pt x="63" y="15"/>
                    </a:lnTo>
                    <a:lnTo>
                      <a:pt x="68" y="14"/>
                    </a:lnTo>
                    <a:lnTo>
                      <a:pt x="74" y="12"/>
                    </a:lnTo>
                    <a:lnTo>
                      <a:pt x="80" y="11"/>
                    </a:lnTo>
                    <a:lnTo>
                      <a:pt x="79" y="4"/>
                    </a:lnTo>
                    <a:lnTo>
                      <a:pt x="76" y="0"/>
                    </a:lnTo>
                    <a:lnTo>
                      <a:pt x="72" y="0"/>
                    </a:lnTo>
                    <a:lnTo>
                      <a:pt x="65" y="3"/>
                    </a:lnTo>
                    <a:lnTo>
                      <a:pt x="60" y="4"/>
                    </a:lnTo>
                    <a:lnTo>
                      <a:pt x="54" y="4"/>
                    </a:lnTo>
                    <a:lnTo>
                      <a:pt x="50" y="4"/>
                    </a:lnTo>
                    <a:lnTo>
                      <a:pt x="44" y="4"/>
                    </a:lnTo>
                    <a:lnTo>
                      <a:pt x="37" y="4"/>
                    </a:lnTo>
                    <a:lnTo>
                      <a:pt x="31" y="3"/>
                    </a:lnTo>
                    <a:lnTo>
                      <a:pt x="26" y="3"/>
                    </a:lnTo>
                    <a:lnTo>
                      <a:pt x="21" y="3"/>
                    </a:lnTo>
                    <a:lnTo>
                      <a:pt x="16" y="3"/>
                    </a:lnTo>
                    <a:lnTo>
                      <a:pt x="12" y="4"/>
                    </a:lnTo>
                    <a:lnTo>
                      <a:pt x="6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" name="Freeform 412"/>
              <p:cNvSpPr>
                <a:spLocks/>
              </p:cNvSpPr>
              <p:nvPr/>
            </p:nvSpPr>
            <p:spPr bwMode="auto">
              <a:xfrm>
                <a:off x="7747718" y="4835698"/>
                <a:ext cx="58738" cy="1428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2" y="13"/>
                  </a:cxn>
                  <a:cxn ang="0">
                    <a:pos x="3" y="14"/>
                  </a:cxn>
                  <a:cxn ang="0">
                    <a:pos x="7" y="15"/>
                  </a:cxn>
                  <a:cxn ang="0">
                    <a:pos x="10" y="15"/>
                  </a:cxn>
                  <a:cxn ang="0">
                    <a:pos x="14" y="17"/>
                  </a:cxn>
                  <a:cxn ang="0">
                    <a:pos x="17" y="18"/>
                  </a:cxn>
                  <a:cxn ang="0">
                    <a:pos x="22" y="18"/>
                  </a:cxn>
                  <a:cxn ang="0">
                    <a:pos x="26" y="17"/>
                  </a:cxn>
                  <a:cxn ang="0">
                    <a:pos x="30" y="17"/>
                  </a:cxn>
                  <a:cxn ang="0">
                    <a:pos x="34" y="17"/>
                  </a:cxn>
                  <a:cxn ang="0">
                    <a:pos x="39" y="17"/>
                  </a:cxn>
                  <a:cxn ang="0">
                    <a:pos x="44" y="17"/>
                  </a:cxn>
                  <a:cxn ang="0">
                    <a:pos x="47" y="15"/>
                  </a:cxn>
                  <a:cxn ang="0">
                    <a:pos x="52" y="15"/>
                  </a:cxn>
                  <a:cxn ang="0">
                    <a:pos x="57" y="14"/>
                  </a:cxn>
                  <a:cxn ang="0">
                    <a:pos x="63" y="13"/>
                  </a:cxn>
                  <a:cxn ang="0">
                    <a:pos x="68" y="12"/>
                  </a:cxn>
                  <a:cxn ang="0">
                    <a:pos x="74" y="11"/>
                  </a:cxn>
                  <a:cxn ang="0">
                    <a:pos x="72" y="4"/>
                  </a:cxn>
                  <a:cxn ang="0">
                    <a:pos x="70" y="2"/>
                  </a:cxn>
                  <a:cxn ang="0">
                    <a:pos x="67" y="0"/>
                  </a:cxn>
                  <a:cxn ang="0">
                    <a:pos x="60" y="3"/>
                  </a:cxn>
                  <a:cxn ang="0">
                    <a:pos x="55" y="4"/>
                  </a:cxn>
                  <a:cxn ang="0">
                    <a:pos x="50" y="4"/>
                  </a:cxn>
                  <a:cxn ang="0">
                    <a:pos x="45" y="4"/>
                  </a:cxn>
                  <a:cxn ang="0">
                    <a:pos x="40" y="4"/>
                  </a:cxn>
                  <a:cxn ang="0">
                    <a:pos x="33" y="4"/>
                  </a:cxn>
                  <a:cxn ang="0">
                    <a:pos x="27" y="3"/>
                  </a:cxn>
                  <a:cxn ang="0">
                    <a:pos x="23" y="3"/>
                  </a:cxn>
                  <a:cxn ang="0">
                    <a:pos x="18" y="3"/>
                  </a:cxn>
                  <a:cxn ang="0">
                    <a:pos x="14" y="3"/>
                  </a:cxn>
                  <a:cxn ang="0">
                    <a:pos x="9" y="4"/>
                  </a:cxn>
                  <a:cxn ang="0">
                    <a:pos x="4" y="5"/>
                  </a:cxn>
                  <a:cxn ang="0">
                    <a:pos x="0" y="8"/>
                  </a:cxn>
                </a:cxnLst>
                <a:rect l="0" t="0" r="r" b="b"/>
                <a:pathLst>
                  <a:path w="74" h="18">
                    <a:moveTo>
                      <a:pt x="0" y="8"/>
                    </a:moveTo>
                    <a:lnTo>
                      <a:pt x="1" y="10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3" y="14"/>
                    </a:lnTo>
                    <a:lnTo>
                      <a:pt x="7" y="15"/>
                    </a:lnTo>
                    <a:lnTo>
                      <a:pt x="10" y="15"/>
                    </a:lnTo>
                    <a:lnTo>
                      <a:pt x="14" y="17"/>
                    </a:lnTo>
                    <a:lnTo>
                      <a:pt x="17" y="18"/>
                    </a:lnTo>
                    <a:lnTo>
                      <a:pt x="22" y="18"/>
                    </a:lnTo>
                    <a:lnTo>
                      <a:pt x="26" y="17"/>
                    </a:lnTo>
                    <a:lnTo>
                      <a:pt x="30" y="17"/>
                    </a:lnTo>
                    <a:lnTo>
                      <a:pt x="34" y="17"/>
                    </a:lnTo>
                    <a:lnTo>
                      <a:pt x="39" y="17"/>
                    </a:lnTo>
                    <a:lnTo>
                      <a:pt x="44" y="17"/>
                    </a:lnTo>
                    <a:lnTo>
                      <a:pt x="47" y="15"/>
                    </a:lnTo>
                    <a:lnTo>
                      <a:pt x="52" y="15"/>
                    </a:lnTo>
                    <a:lnTo>
                      <a:pt x="57" y="14"/>
                    </a:lnTo>
                    <a:lnTo>
                      <a:pt x="63" y="13"/>
                    </a:lnTo>
                    <a:lnTo>
                      <a:pt x="68" y="12"/>
                    </a:lnTo>
                    <a:lnTo>
                      <a:pt x="74" y="11"/>
                    </a:lnTo>
                    <a:lnTo>
                      <a:pt x="72" y="4"/>
                    </a:lnTo>
                    <a:lnTo>
                      <a:pt x="70" y="2"/>
                    </a:lnTo>
                    <a:lnTo>
                      <a:pt x="67" y="0"/>
                    </a:lnTo>
                    <a:lnTo>
                      <a:pt x="60" y="3"/>
                    </a:lnTo>
                    <a:lnTo>
                      <a:pt x="55" y="4"/>
                    </a:lnTo>
                    <a:lnTo>
                      <a:pt x="50" y="4"/>
                    </a:lnTo>
                    <a:lnTo>
                      <a:pt x="45" y="4"/>
                    </a:lnTo>
                    <a:lnTo>
                      <a:pt x="40" y="4"/>
                    </a:lnTo>
                    <a:lnTo>
                      <a:pt x="33" y="4"/>
                    </a:lnTo>
                    <a:lnTo>
                      <a:pt x="27" y="3"/>
                    </a:lnTo>
                    <a:lnTo>
                      <a:pt x="23" y="3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9" y="4"/>
                    </a:lnTo>
                    <a:lnTo>
                      <a:pt x="4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" name="Freeform 413"/>
              <p:cNvSpPr>
                <a:spLocks/>
              </p:cNvSpPr>
              <p:nvPr/>
            </p:nvSpPr>
            <p:spPr bwMode="auto">
              <a:xfrm>
                <a:off x="7749306" y="4837286"/>
                <a:ext cx="55563" cy="1270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10"/>
                  </a:cxn>
                  <a:cxn ang="0">
                    <a:pos x="4" y="11"/>
                  </a:cxn>
                  <a:cxn ang="0">
                    <a:pos x="7" y="12"/>
                  </a:cxn>
                  <a:cxn ang="0">
                    <a:pos x="10" y="12"/>
                  </a:cxn>
                  <a:cxn ang="0">
                    <a:pos x="14" y="14"/>
                  </a:cxn>
                  <a:cxn ang="0">
                    <a:pos x="16" y="15"/>
                  </a:cxn>
                  <a:cxn ang="0">
                    <a:pos x="24" y="14"/>
                  </a:cxn>
                  <a:cxn ang="0">
                    <a:pos x="34" y="14"/>
                  </a:cxn>
                  <a:cxn ang="0">
                    <a:pos x="42" y="14"/>
                  </a:cxn>
                  <a:cxn ang="0">
                    <a:pos x="50" y="12"/>
                  </a:cxn>
                  <a:cxn ang="0">
                    <a:pos x="54" y="11"/>
                  </a:cxn>
                  <a:cxn ang="0">
                    <a:pos x="59" y="10"/>
                  </a:cxn>
                  <a:cxn ang="0">
                    <a:pos x="65" y="9"/>
                  </a:cxn>
                  <a:cxn ang="0">
                    <a:pos x="69" y="8"/>
                  </a:cxn>
                  <a:cxn ang="0">
                    <a:pos x="69" y="2"/>
                  </a:cxn>
                  <a:cxn ang="0">
                    <a:pos x="67" y="0"/>
                  </a:cxn>
                  <a:cxn ang="0">
                    <a:pos x="63" y="0"/>
                  </a:cxn>
                  <a:cxn ang="0">
                    <a:pos x="57" y="1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3" y="2"/>
                  </a:cxn>
                  <a:cxn ang="0">
                    <a:pos x="38" y="2"/>
                  </a:cxn>
                  <a:cxn ang="0">
                    <a:pos x="31" y="2"/>
                  </a:cxn>
                  <a:cxn ang="0">
                    <a:pos x="27" y="1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3" y="1"/>
                  </a:cxn>
                  <a:cxn ang="0">
                    <a:pos x="9" y="2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69" h="15">
                    <a:moveTo>
                      <a:pt x="0" y="5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4" y="11"/>
                    </a:lnTo>
                    <a:lnTo>
                      <a:pt x="7" y="12"/>
                    </a:lnTo>
                    <a:lnTo>
                      <a:pt x="10" y="12"/>
                    </a:lnTo>
                    <a:lnTo>
                      <a:pt x="14" y="14"/>
                    </a:lnTo>
                    <a:lnTo>
                      <a:pt x="16" y="15"/>
                    </a:lnTo>
                    <a:lnTo>
                      <a:pt x="24" y="14"/>
                    </a:lnTo>
                    <a:lnTo>
                      <a:pt x="34" y="14"/>
                    </a:lnTo>
                    <a:lnTo>
                      <a:pt x="42" y="14"/>
                    </a:lnTo>
                    <a:lnTo>
                      <a:pt x="50" y="12"/>
                    </a:lnTo>
                    <a:lnTo>
                      <a:pt x="54" y="11"/>
                    </a:lnTo>
                    <a:lnTo>
                      <a:pt x="59" y="10"/>
                    </a:lnTo>
                    <a:lnTo>
                      <a:pt x="65" y="9"/>
                    </a:lnTo>
                    <a:lnTo>
                      <a:pt x="69" y="8"/>
                    </a:lnTo>
                    <a:lnTo>
                      <a:pt x="69" y="2"/>
                    </a:lnTo>
                    <a:lnTo>
                      <a:pt x="67" y="0"/>
                    </a:lnTo>
                    <a:lnTo>
                      <a:pt x="63" y="0"/>
                    </a:lnTo>
                    <a:lnTo>
                      <a:pt x="57" y="1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3" y="2"/>
                    </a:lnTo>
                    <a:lnTo>
                      <a:pt x="38" y="2"/>
                    </a:lnTo>
                    <a:lnTo>
                      <a:pt x="31" y="2"/>
                    </a:lnTo>
                    <a:lnTo>
                      <a:pt x="27" y="1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3" y="1"/>
                    </a:lnTo>
                    <a:lnTo>
                      <a:pt x="9" y="2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8" name="Freeform 414"/>
              <p:cNvSpPr>
                <a:spLocks/>
              </p:cNvSpPr>
              <p:nvPr/>
            </p:nvSpPr>
            <p:spPr bwMode="auto">
              <a:xfrm>
                <a:off x="7750893" y="4838873"/>
                <a:ext cx="5080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7"/>
                  </a:cxn>
                  <a:cxn ang="0">
                    <a:pos x="3" y="8"/>
                  </a:cxn>
                  <a:cxn ang="0">
                    <a:pos x="3" y="9"/>
                  </a:cxn>
                  <a:cxn ang="0">
                    <a:pos x="4" y="10"/>
                  </a:cxn>
                  <a:cxn ang="0">
                    <a:pos x="7" y="11"/>
                  </a:cxn>
                  <a:cxn ang="0">
                    <a:pos x="11" y="11"/>
                  </a:cxn>
                  <a:cxn ang="0">
                    <a:pos x="13" y="13"/>
                  </a:cxn>
                  <a:cxn ang="0">
                    <a:pos x="17" y="14"/>
                  </a:cxn>
                  <a:cxn ang="0">
                    <a:pos x="25" y="13"/>
                  </a:cxn>
                  <a:cxn ang="0">
                    <a:pos x="32" y="13"/>
                  </a:cxn>
                  <a:cxn ang="0">
                    <a:pos x="38" y="13"/>
                  </a:cxn>
                  <a:cxn ang="0">
                    <a:pos x="46" y="11"/>
                  </a:cxn>
                  <a:cxn ang="0">
                    <a:pos x="51" y="10"/>
                  </a:cxn>
                  <a:cxn ang="0">
                    <a:pos x="56" y="9"/>
                  </a:cxn>
                  <a:cxn ang="0">
                    <a:pos x="60" y="8"/>
                  </a:cxn>
                  <a:cxn ang="0">
                    <a:pos x="65" y="7"/>
                  </a:cxn>
                  <a:cxn ang="0">
                    <a:pos x="65" y="2"/>
                  </a:cxn>
                  <a:cxn ang="0">
                    <a:pos x="63" y="0"/>
                  </a:cxn>
                  <a:cxn ang="0">
                    <a:pos x="59" y="0"/>
                  </a:cxn>
                  <a:cxn ang="0">
                    <a:pos x="53" y="2"/>
                  </a:cxn>
                  <a:cxn ang="0">
                    <a:pos x="49" y="2"/>
                  </a:cxn>
                  <a:cxn ang="0">
                    <a:pos x="45" y="2"/>
                  </a:cxn>
                  <a:cxn ang="0">
                    <a:pos x="41" y="2"/>
                  </a:cxn>
                  <a:cxn ang="0">
                    <a:pos x="36" y="2"/>
                  </a:cxn>
                  <a:cxn ang="0">
                    <a:pos x="30" y="2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7" y="1"/>
                  </a:cxn>
                  <a:cxn ang="0">
                    <a:pos x="13" y="1"/>
                  </a:cxn>
                  <a:cxn ang="0">
                    <a:pos x="10" y="2"/>
                  </a:cxn>
                  <a:cxn ang="0">
                    <a:pos x="5" y="3"/>
                  </a:cxn>
                  <a:cxn ang="0">
                    <a:pos x="0" y="6"/>
                  </a:cxn>
                </a:cxnLst>
                <a:rect l="0" t="0" r="r" b="b"/>
                <a:pathLst>
                  <a:path w="65" h="14">
                    <a:moveTo>
                      <a:pt x="0" y="6"/>
                    </a:moveTo>
                    <a:lnTo>
                      <a:pt x="2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4" y="10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3" y="13"/>
                    </a:lnTo>
                    <a:lnTo>
                      <a:pt x="17" y="14"/>
                    </a:lnTo>
                    <a:lnTo>
                      <a:pt x="25" y="13"/>
                    </a:lnTo>
                    <a:lnTo>
                      <a:pt x="32" y="13"/>
                    </a:lnTo>
                    <a:lnTo>
                      <a:pt x="38" y="13"/>
                    </a:lnTo>
                    <a:lnTo>
                      <a:pt x="46" y="11"/>
                    </a:lnTo>
                    <a:lnTo>
                      <a:pt x="51" y="10"/>
                    </a:lnTo>
                    <a:lnTo>
                      <a:pt x="56" y="9"/>
                    </a:lnTo>
                    <a:lnTo>
                      <a:pt x="60" y="8"/>
                    </a:lnTo>
                    <a:lnTo>
                      <a:pt x="65" y="7"/>
                    </a:lnTo>
                    <a:lnTo>
                      <a:pt x="65" y="2"/>
                    </a:lnTo>
                    <a:lnTo>
                      <a:pt x="63" y="0"/>
                    </a:lnTo>
                    <a:lnTo>
                      <a:pt x="59" y="0"/>
                    </a:lnTo>
                    <a:lnTo>
                      <a:pt x="53" y="2"/>
                    </a:lnTo>
                    <a:lnTo>
                      <a:pt x="49" y="2"/>
                    </a:lnTo>
                    <a:lnTo>
                      <a:pt x="45" y="2"/>
                    </a:lnTo>
                    <a:lnTo>
                      <a:pt x="41" y="2"/>
                    </a:lnTo>
                    <a:lnTo>
                      <a:pt x="36" y="2"/>
                    </a:lnTo>
                    <a:lnTo>
                      <a:pt x="30" y="2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7" y="1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5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9" name="Freeform 415"/>
              <p:cNvSpPr>
                <a:spLocks/>
              </p:cNvSpPr>
              <p:nvPr/>
            </p:nvSpPr>
            <p:spPr bwMode="auto">
              <a:xfrm>
                <a:off x="7754068" y="4840461"/>
                <a:ext cx="46038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9"/>
                  </a:cxn>
                  <a:cxn ang="0">
                    <a:pos x="14" y="13"/>
                  </a:cxn>
                  <a:cxn ang="0">
                    <a:pos x="42" y="10"/>
                  </a:cxn>
                  <a:cxn ang="0">
                    <a:pos x="59" y="7"/>
                  </a:cxn>
                  <a:cxn ang="0">
                    <a:pos x="59" y="2"/>
                  </a:cxn>
                  <a:cxn ang="0">
                    <a:pos x="57" y="0"/>
                  </a:cxn>
                  <a:cxn ang="0">
                    <a:pos x="54" y="0"/>
                  </a:cxn>
                  <a:cxn ang="0">
                    <a:pos x="48" y="2"/>
                  </a:cxn>
                  <a:cxn ang="0">
                    <a:pos x="32" y="2"/>
                  </a:cxn>
                  <a:cxn ang="0">
                    <a:pos x="23" y="2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9" h="13">
                    <a:moveTo>
                      <a:pt x="0" y="6"/>
                    </a:moveTo>
                    <a:lnTo>
                      <a:pt x="2" y="9"/>
                    </a:lnTo>
                    <a:lnTo>
                      <a:pt x="14" y="13"/>
                    </a:lnTo>
                    <a:lnTo>
                      <a:pt x="42" y="10"/>
                    </a:lnTo>
                    <a:lnTo>
                      <a:pt x="59" y="7"/>
                    </a:lnTo>
                    <a:lnTo>
                      <a:pt x="59" y="2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48" y="2"/>
                    </a:lnTo>
                    <a:lnTo>
                      <a:pt x="32" y="2"/>
                    </a:lnTo>
                    <a:lnTo>
                      <a:pt x="23" y="2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0" name="Freeform 471"/>
              <p:cNvSpPr>
                <a:spLocks/>
              </p:cNvSpPr>
              <p:nvPr/>
            </p:nvSpPr>
            <p:spPr bwMode="auto">
              <a:xfrm>
                <a:off x="7749306" y="4699173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13"/>
                  </a:cxn>
                  <a:cxn ang="0">
                    <a:pos x="15" y="14"/>
                  </a:cxn>
                  <a:cxn ang="0">
                    <a:pos x="43" y="14"/>
                  </a:cxn>
                  <a:cxn ang="0">
                    <a:pos x="60" y="7"/>
                  </a:cxn>
                  <a:cxn ang="0">
                    <a:pos x="60" y="3"/>
                  </a:cxn>
                  <a:cxn ang="0">
                    <a:pos x="58" y="0"/>
                  </a:cxn>
                  <a:cxn ang="0">
                    <a:pos x="54" y="0"/>
                  </a:cxn>
                  <a:cxn ang="0">
                    <a:pos x="50" y="2"/>
                  </a:cxn>
                  <a:cxn ang="0">
                    <a:pos x="34" y="3"/>
                  </a:cxn>
                  <a:cxn ang="0">
                    <a:pos x="23" y="2"/>
                  </a:cxn>
                  <a:cxn ang="0">
                    <a:pos x="15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60" h="14">
                    <a:moveTo>
                      <a:pt x="0" y="6"/>
                    </a:moveTo>
                    <a:lnTo>
                      <a:pt x="4" y="13"/>
                    </a:lnTo>
                    <a:lnTo>
                      <a:pt x="15" y="14"/>
                    </a:lnTo>
                    <a:lnTo>
                      <a:pt x="43" y="14"/>
                    </a:lnTo>
                    <a:lnTo>
                      <a:pt x="60" y="7"/>
                    </a:lnTo>
                    <a:lnTo>
                      <a:pt x="60" y="3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0" y="2"/>
                    </a:lnTo>
                    <a:lnTo>
                      <a:pt x="34" y="3"/>
                    </a:lnTo>
                    <a:lnTo>
                      <a:pt x="23" y="2"/>
                    </a:lnTo>
                    <a:lnTo>
                      <a:pt x="15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1" name="Freeform 472"/>
              <p:cNvSpPr>
                <a:spLocks/>
              </p:cNvSpPr>
              <p:nvPr/>
            </p:nvSpPr>
            <p:spPr bwMode="auto">
              <a:xfrm>
                <a:off x="7750893" y="4699173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7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3" y="13"/>
                  </a:cxn>
                  <a:cxn ang="0">
                    <a:pos x="5" y="13"/>
                  </a:cxn>
                  <a:cxn ang="0">
                    <a:pos x="8" y="13"/>
                  </a:cxn>
                  <a:cxn ang="0">
                    <a:pos x="11" y="14"/>
                  </a:cxn>
                  <a:cxn ang="0">
                    <a:pos x="13" y="14"/>
                  </a:cxn>
                  <a:cxn ang="0">
                    <a:pos x="20" y="14"/>
                  </a:cxn>
                  <a:cxn ang="0">
                    <a:pos x="27" y="14"/>
                  </a:cxn>
                  <a:cxn ang="0">
                    <a:pos x="34" y="14"/>
                  </a:cxn>
                  <a:cxn ang="0">
                    <a:pos x="41" y="14"/>
                  </a:cxn>
                  <a:cxn ang="0">
                    <a:pos x="45" y="13"/>
                  </a:cxn>
                  <a:cxn ang="0">
                    <a:pos x="49" y="12"/>
                  </a:cxn>
                  <a:cxn ang="0">
                    <a:pos x="52" y="11"/>
                  </a:cxn>
                  <a:cxn ang="0">
                    <a:pos x="57" y="10"/>
                  </a:cxn>
                  <a:cxn ang="0">
                    <a:pos x="57" y="4"/>
                  </a:cxn>
                  <a:cxn ang="0">
                    <a:pos x="55" y="0"/>
                  </a:cxn>
                  <a:cxn ang="0">
                    <a:pos x="51" y="0"/>
                  </a:cxn>
                  <a:cxn ang="0">
                    <a:pos x="46" y="3"/>
                  </a:cxn>
                  <a:cxn ang="0">
                    <a:pos x="43" y="3"/>
                  </a:cxn>
                  <a:cxn ang="0">
                    <a:pos x="40" y="3"/>
                  </a:cxn>
                  <a:cxn ang="0">
                    <a:pos x="35" y="3"/>
                  </a:cxn>
                  <a:cxn ang="0">
                    <a:pos x="32" y="3"/>
                  </a:cxn>
                  <a:cxn ang="0">
                    <a:pos x="22" y="3"/>
                  </a:cxn>
                  <a:cxn ang="0">
                    <a:pos x="14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57" h="14">
                    <a:moveTo>
                      <a:pt x="0" y="6"/>
                    </a:moveTo>
                    <a:lnTo>
                      <a:pt x="2" y="7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3" y="13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1" y="14"/>
                    </a:lnTo>
                    <a:lnTo>
                      <a:pt x="13" y="14"/>
                    </a:lnTo>
                    <a:lnTo>
                      <a:pt x="20" y="14"/>
                    </a:lnTo>
                    <a:lnTo>
                      <a:pt x="27" y="14"/>
                    </a:lnTo>
                    <a:lnTo>
                      <a:pt x="34" y="14"/>
                    </a:lnTo>
                    <a:lnTo>
                      <a:pt x="41" y="14"/>
                    </a:lnTo>
                    <a:lnTo>
                      <a:pt x="45" y="13"/>
                    </a:lnTo>
                    <a:lnTo>
                      <a:pt x="49" y="12"/>
                    </a:lnTo>
                    <a:lnTo>
                      <a:pt x="52" y="11"/>
                    </a:lnTo>
                    <a:lnTo>
                      <a:pt x="57" y="10"/>
                    </a:lnTo>
                    <a:lnTo>
                      <a:pt x="57" y="4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6" y="3"/>
                    </a:lnTo>
                    <a:lnTo>
                      <a:pt x="43" y="3"/>
                    </a:lnTo>
                    <a:lnTo>
                      <a:pt x="40" y="3"/>
                    </a:lnTo>
                    <a:lnTo>
                      <a:pt x="35" y="3"/>
                    </a:lnTo>
                    <a:lnTo>
                      <a:pt x="32" y="3"/>
                    </a:lnTo>
                    <a:lnTo>
                      <a:pt x="22" y="3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2" name="Freeform 473"/>
              <p:cNvSpPr>
                <a:spLocks/>
              </p:cNvSpPr>
              <p:nvPr/>
            </p:nvSpPr>
            <p:spPr bwMode="auto">
              <a:xfrm>
                <a:off x="7752481" y="4699173"/>
                <a:ext cx="42863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1"/>
                  </a:cxn>
                  <a:cxn ang="0">
                    <a:pos x="4" y="11"/>
                  </a:cxn>
                  <a:cxn ang="0">
                    <a:pos x="8" y="11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19" y="12"/>
                  </a:cxn>
                  <a:cxn ang="0">
                    <a:pos x="25" y="12"/>
                  </a:cxn>
                  <a:cxn ang="0">
                    <a:pos x="32" y="12"/>
                  </a:cxn>
                  <a:cxn ang="0">
                    <a:pos x="38" y="12"/>
                  </a:cxn>
                  <a:cxn ang="0">
                    <a:pos x="42" y="11"/>
                  </a:cxn>
                  <a:cxn ang="0">
                    <a:pos x="46" y="10"/>
                  </a:cxn>
                  <a:cxn ang="0">
                    <a:pos x="50" y="9"/>
                  </a:cxn>
                  <a:cxn ang="0">
                    <a:pos x="54" y="8"/>
                  </a:cxn>
                  <a:cxn ang="0">
                    <a:pos x="54" y="2"/>
                  </a:cxn>
                  <a:cxn ang="0">
                    <a:pos x="51" y="0"/>
                  </a:cxn>
                  <a:cxn ang="0">
                    <a:pos x="48" y="0"/>
                  </a:cxn>
                  <a:cxn ang="0">
                    <a:pos x="43" y="1"/>
                  </a:cxn>
                  <a:cxn ang="0">
                    <a:pos x="40" y="2"/>
                  </a:cxn>
                  <a:cxn ang="0">
                    <a:pos x="36" y="2"/>
                  </a:cxn>
                  <a:cxn ang="0">
                    <a:pos x="33" y="2"/>
                  </a:cxn>
                  <a:cxn ang="0">
                    <a:pos x="30" y="2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8" y="2"/>
                  </a:cxn>
                  <a:cxn ang="0">
                    <a:pos x="0" y="5"/>
                  </a:cxn>
                </a:cxnLst>
                <a:rect l="0" t="0" r="r" b="b"/>
                <a:pathLst>
                  <a:path w="54" h="12">
                    <a:moveTo>
                      <a:pt x="0" y="5"/>
                    </a:moveTo>
                    <a:lnTo>
                      <a:pt x="1" y="5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19" y="12"/>
                    </a:lnTo>
                    <a:lnTo>
                      <a:pt x="25" y="12"/>
                    </a:lnTo>
                    <a:lnTo>
                      <a:pt x="32" y="12"/>
                    </a:lnTo>
                    <a:lnTo>
                      <a:pt x="38" y="12"/>
                    </a:lnTo>
                    <a:lnTo>
                      <a:pt x="42" y="11"/>
                    </a:lnTo>
                    <a:lnTo>
                      <a:pt x="46" y="10"/>
                    </a:lnTo>
                    <a:lnTo>
                      <a:pt x="50" y="9"/>
                    </a:lnTo>
                    <a:lnTo>
                      <a:pt x="54" y="8"/>
                    </a:lnTo>
                    <a:lnTo>
                      <a:pt x="54" y="2"/>
                    </a:lnTo>
                    <a:lnTo>
                      <a:pt x="51" y="0"/>
                    </a:lnTo>
                    <a:lnTo>
                      <a:pt x="48" y="0"/>
                    </a:lnTo>
                    <a:lnTo>
                      <a:pt x="43" y="1"/>
                    </a:lnTo>
                    <a:lnTo>
                      <a:pt x="40" y="2"/>
                    </a:lnTo>
                    <a:lnTo>
                      <a:pt x="36" y="2"/>
                    </a:lnTo>
                    <a:lnTo>
                      <a:pt x="33" y="2"/>
                    </a:lnTo>
                    <a:lnTo>
                      <a:pt x="30" y="2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8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3" name="Freeform 474"/>
              <p:cNvSpPr>
                <a:spLocks/>
              </p:cNvSpPr>
              <p:nvPr/>
            </p:nvSpPr>
            <p:spPr bwMode="auto">
              <a:xfrm>
                <a:off x="7754068" y="4700761"/>
                <a:ext cx="39688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4" y="10"/>
                  </a:cxn>
                  <a:cxn ang="0">
                    <a:pos x="7" y="10"/>
                  </a:cxn>
                  <a:cxn ang="0">
                    <a:pos x="9" y="11"/>
                  </a:cxn>
                  <a:cxn ang="0">
                    <a:pos x="11" y="11"/>
                  </a:cxn>
                  <a:cxn ang="0">
                    <a:pos x="17" y="11"/>
                  </a:cxn>
                  <a:cxn ang="0">
                    <a:pos x="24" y="11"/>
                  </a:cxn>
                  <a:cxn ang="0">
                    <a:pos x="30" y="11"/>
                  </a:cxn>
                  <a:cxn ang="0">
                    <a:pos x="36" y="11"/>
                  </a:cxn>
                  <a:cxn ang="0">
                    <a:pos x="40" y="10"/>
                  </a:cxn>
                  <a:cxn ang="0">
                    <a:pos x="44" y="9"/>
                  </a:cxn>
                  <a:cxn ang="0">
                    <a:pos x="47" y="8"/>
                  </a:cxn>
                  <a:cxn ang="0">
                    <a:pos x="51" y="7"/>
                  </a:cxn>
                  <a:cxn ang="0">
                    <a:pos x="51" y="2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1" y="1"/>
                  </a:cxn>
                  <a:cxn ang="0">
                    <a:pos x="38" y="1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8" y="2"/>
                  </a:cxn>
                  <a:cxn ang="0">
                    <a:pos x="18" y="1"/>
                  </a:cxn>
                  <a:cxn ang="0">
                    <a:pos x="13" y="1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51" h="11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11" y="11"/>
                    </a:lnTo>
                    <a:lnTo>
                      <a:pt x="17" y="11"/>
                    </a:lnTo>
                    <a:lnTo>
                      <a:pt x="24" y="11"/>
                    </a:lnTo>
                    <a:lnTo>
                      <a:pt x="30" y="11"/>
                    </a:lnTo>
                    <a:lnTo>
                      <a:pt x="36" y="11"/>
                    </a:lnTo>
                    <a:lnTo>
                      <a:pt x="40" y="10"/>
                    </a:lnTo>
                    <a:lnTo>
                      <a:pt x="44" y="9"/>
                    </a:lnTo>
                    <a:lnTo>
                      <a:pt x="47" y="8"/>
                    </a:lnTo>
                    <a:lnTo>
                      <a:pt x="51" y="7"/>
                    </a:lnTo>
                    <a:lnTo>
                      <a:pt x="51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8" y="2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4" name="Freeform 475"/>
              <p:cNvSpPr>
                <a:spLocks/>
              </p:cNvSpPr>
              <p:nvPr/>
            </p:nvSpPr>
            <p:spPr bwMode="auto">
              <a:xfrm>
                <a:off x="7755656" y="4700761"/>
                <a:ext cx="38100" cy="952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10"/>
                  </a:cxn>
                  <a:cxn ang="0">
                    <a:pos x="12" y="10"/>
                  </a:cxn>
                  <a:cxn ang="0">
                    <a:pos x="17" y="10"/>
                  </a:cxn>
                  <a:cxn ang="0">
                    <a:pos x="23" y="10"/>
                  </a:cxn>
                  <a:cxn ang="0">
                    <a:pos x="29" y="10"/>
                  </a:cxn>
                  <a:cxn ang="0">
                    <a:pos x="35" y="10"/>
                  </a:cxn>
                  <a:cxn ang="0">
                    <a:pos x="38" y="9"/>
                  </a:cxn>
                  <a:cxn ang="0">
                    <a:pos x="41" y="8"/>
                  </a:cxn>
                  <a:cxn ang="0">
                    <a:pos x="45" y="7"/>
                  </a:cxn>
                  <a:cxn ang="0">
                    <a:pos x="48" y="6"/>
                  </a:cxn>
                  <a:cxn ang="0">
                    <a:pos x="48" y="1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39" y="1"/>
                  </a:cxn>
                  <a:cxn ang="0">
                    <a:pos x="37" y="1"/>
                  </a:cxn>
                  <a:cxn ang="0">
                    <a:pos x="33" y="1"/>
                  </a:cxn>
                  <a:cxn ang="0">
                    <a:pos x="30" y="1"/>
                  </a:cxn>
                  <a:cxn ang="0">
                    <a:pos x="27" y="1"/>
                  </a:cxn>
                  <a:cxn ang="0">
                    <a:pos x="18" y="1"/>
                  </a:cxn>
                  <a:cxn ang="0">
                    <a:pos x="12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8" h="10">
                    <a:moveTo>
                      <a:pt x="0" y="3"/>
                    </a:moveTo>
                    <a:lnTo>
                      <a:pt x="1" y="5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10"/>
                    </a:lnTo>
                    <a:lnTo>
                      <a:pt x="12" y="10"/>
                    </a:lnTo>
                    <a:lnTo>
                      <a:pt x="17" y="10"/>
                    </a:lnTo>
                    <a:lnTo>
                      <a:pt x="23" y="10"/>
                    </a:lnTo>
                    <a:lnTo>
                      <a:pt x="29" y="10"/>
                    </a:lnTo>
                    <a:lnTo>
                      <a:pt x="35" y="10"/>
                    </a:lnTo>
                    <a:lnTo>
                      <a:pt x="38" y="9"/>
                    </a:lnTo>
                    <a:lnTo>
                      <a:pt x="41" y="8"/>
                    </a:lnTo>
                    <a:lnTo>
                      <a:pt x="45" y="7"/>
                    </a:lnTo>
                    <a:lnTo>
                      <a:pt x="48" y="6"/>
                    </a:lnTo>
                    <a:lnTo>
                      <a:pt x="48" y="1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39" y="1"/>
                    </a:lnTo>
                    <a:lnTo>
                      <a:pt x="37" y="1"/>
                    </a:lnTo>
                    <a:lnTo>
                      <a:pt x="33" y="1"/>
                    </a:lnTo>
                    <a:lnTo>
                      <a:pt x="30" y="1"/>
                    </a:lnTo>
                    <a:lnTo>
                      <a:pt x="27" y="1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5" name="Freeform 476"/>
              <p:cNvSpPr>
                <a:spLocks/>
              </p:cNvSpPr>
              <p:nvPr/>
            </p:nvSpPr>
            <p:spPr bwMode="auto">
              <a:xfrm>
                <a:off x="7755656" y="4700761"/>
                <a:ext cx="36513" cy="952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7" y="9"/>
                  </a:cxn>
                  <a:cxn ang="0">
                    <a:pos x="9" y="10"/>
                  </a:cxn>
                  <a:cxn ang="0">
                    <a:pos x="12" y="10"/>
                  </a:cxn>
                  <a:cxn ang="0">
                    <a:pos x="17" y="10"/>
                  </a:cxn>
                  <a:cxn ang="0">
                    <a:pos x="22" y="10"/>
                  </a:cxn>
                  <a:cxn ang="0">
                    <a:pos x="28" y="10"/>
                  </a:cxn>
                  <a:cxn ang="0">
                    <a:pos x="34" y="10"/>
                  </a:cxn>
                  <a:cxn ang="0">
                    <a:pos x="36" y="9"/>
                  </a:cxn>
                  <a:cxn ang="0">
                    <a:pos x="39" y="8"/>
                  </a:cxn>
                  <a:cxn ang="0">
                    <a:pos x="43" y="7"/>
                  </a:cxn>
                  <a:cxn ang="0">
                    <a:pos x="46" y="6"/>
                  </a:cxn>
                  <a:cxn ang="0">
                    <a:pos x="46" y="2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38" y="1"/>
                  </a:cxn>
                  <a:cxn ang="0">
                    <a:pos x="35" y="1"/>
                  </a:cxn>
                  <a:cxn ang="0">
                    <a:pos x="32" y="1"/>
                  </a:cxn>
                  <a:cxn ang="0">
                    <a:pos x="29" y="1"/>
                  </a:cxn>
                  <a:cxn ang="0">
                    <a:pos x="26" y="2"/>
                  </a:cxn>
                  <a:cxn ang="0">
                    <a:pos x="17" y="2"/>
                  </a:cxn>
                  <a:cxn ang="0">
                    <a:pos x="12" y="1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6" h="10">
                    <a:moveTo>
                      <a:pt x="0" y="3"/>
                    </a:move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9" y="10"/>
                    </a:lnTo>
                    <a:lnTo>
                      <a:pt x="12" y="10"/>
                    </a:lnTo>
                    <a:lnTo>
                      <a:pt x="17" y="10"/>
                    </a:lnTo>
                    <a:lnTo>
                      <a:pt x="22" y="10"/>
                    </a:lnTo>
                    <a:lnTo>
                      <a:pt x="28" y="10"/>
                    </a:lnTo>
                    <a:lnTo>
                      <a:pt x="34" y="10"/>
                    </a:lnTo>
                    <a:lnTo>
                      <a:pt x="36" y="9"/>
                    </a:lnTo>
                    <a:lnTo>
                      <a:pt x="39" y="8"/>
                    </a:lnTo>
                    <a:lnTo>
                      <a:pt x="43" y="7"/>
                    </a:lnTo>
                    <a:lnTo>
                      <a:pt x="46" y="6"/>
                    </a:lnTo>
                    <a:lnTo>
                      <a:pt x="46" y="2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8" y="1"/>
                    </a:lnTo>
                    <a:lnTo>
                      <a:pt x="35" y="1"/>
                    </a:lnTo>
                    <a:lnTo>
                      <a:pt x="32" y="1"/>
                    </a:lnTo>
                    <a:lnTo>
                      <a:pt x="29" y="1"/>
                    </a:lnTo>
                    <a:lnTo>
                      <a:pt x="26" y="2"/>
                    </a:lnTo>
                    <a:lnTo>
                      <a:pt x="17" y="2"/>
                    </a:lnTo>
                    <a:lnTo>
                      <a:pt x="12" y="1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6" name="Freeform 477"/>
              <p:cNvSpPr>
                <a:spLocks/>
              </p:cNvSpPr>
              <p:nvPr/>
            </p:nvSpPr>
            <p:spPr bwMode="auto">
              <a:xfrm>
                <a:off x="7758831" y="4702348"/>
                <a:ext cx="33338" cy="793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8"/>
                  </a:cxn>
                  <a:cxn ang="0">
                    <a:pos x="2" y="8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8" y="9"/>
                  </a:cxn>
                  <a:cxn ang="0">
                    <a:pos x="13" y="9"/>
                  </a:cxn>
                  <a:cxn ang="0">
                    <a:pos x="18" y="9"/>
                  </a:cxn>
                  <a:cxn ang="0">
                    <a:pos x="24" y="9"/>
                  </a:cxn>
                  <a:cxn ang="0">
                    <a:pos x="28" y="9"/>
                  </a:cxn>
                  <a:cxn ang="0">
                    <a:pos x="32" y="8"/>
                  </a:cxn>
                  <a:cxn ang="0">
                    <a:pos x="35" y="7"/>
                  </a:cxn>
                  <a:cxn ang="0">
                    <a:pos x="38" y="7"/>
                  </a:cxn>
                  <a:cxn ang="0">
                    <a:pos x="41" y="6"/>
                  </a:cxn>
                  <a:cxn ang="0">
                    <a:pos x="41" y="2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3" y="1"/>
                  </a:cxn>
                  <a:cxn ang="0">
                    <a:pos x="31" y="1"/>
                  </a:cxn>
                  <a:cxn ang="0">
                    <a:pos x="27" y="1"/>
                  </a:cxn>
                  <a:cxn ang="0">
                    <a:pos x="24" y="1"/>
                  </a:cxn>
                  <a:cxn ang="0">
                    <a:pos x="22" y="1"/>
                  </a:cxn>
                  <a:cxn ang="0">
                    <a:pos x="15" y="1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2"/>
                  </a:cxn>
                </a:cxnLst>
                <a:rect l="0" t="0" r="r" b="b"/>
                <a:pathLst>
                  <a:path w="41" h="9">
                    <a:moveTo>
                      <a:pt x="0" y="2"/>
                    </a:moveTo>
                    <a:lnTo>
                      <a:pt x="0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8" y="9"/>
                    </a:lnTo>
                    <a:lnTo>
                      <a:pt x="13" y="9"/>
                    </a:lnTo>
                    <a:lnTo>
                      <a:pt x="18" y="9"/>
                    </a:lnTo>
                    <a:lnTo>
                      <a:pt x="24" y="9"/>
                    </a:lnTo>
                    <a:lnTo>
                      <a:pt x="28" y="9"/>
                    </a:lnTo>
                    <a:lnTo>
                      <a:pt x="32" y="8"/>
                    </a:lnTo>
                    <a:lnTo>
                      <a:pt x="35" y="7"/>
                    </a:lnTo>
                    <a:lnTo>
                      <a:pt x="38" y="7"/>
                    </a:lnTo>
                    <a:lnTo>
                      <a:pt x="41" y="6"/>
                    </a:lnTo>
                    <a:lnTo>
                      <a:pt x="41" y="2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3" y="1"/>
                    </a:lnTo>
                    <a:lnTo>
                      <a:pt x="31" y="1"/>
                    </a:lnTo>
                    <a:lnTo>
                      <a:pt x="27" y="1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7" name="Freeform 478"/>
              <p:cNvSpPr>
                <a:spLocks/>
              </p:cNvSpPr>
              <p:nvPr/>
            </p:nvSpPr>
            <p:spPr bwMode="auto">
              <a:xfrm>
                <a:off x="7758831" y="4702348"/>
                <a:ext cx="31750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8" y="9"/>
                  </a:cxn>
                  <a:cxn ang="0">
                    <a:pos x="9" y="9"/>
                  </a:cxn>
                  <a:cxn ang="0">
                    <a:pos x="13" y="9"/>
                  </a:cxn>
                  <a:cxn ang="0">
                    <a:pos x="19" y="9"/>
                  </a:cxn>
                  <a:cxn ang="0">
                    <a:pos x="24" y="9"/>
                  </a:cxn>
                  <a:cxn ang="0">
                    <a:pos x="28" y="8"/>
                  </a:cxn>
                  <a:cxn ang="0">
                    <a:pos x="31" y="8"/>
                  </a:cxn>
                  <a:cxn ang="0">
                    <a:pos x="34" y="7"/>
                  </a:cxn>
                  <a:cxn ang="0">
                    <a:pos x="38" y="7"/>
                  </a:cxn>
                  <a:cxn ang="0">
                    <a:pos x="40" y="6"/>
                  </a:cxn>
                  <a:cxn ang="0">
                    <a:pos x="40" y="2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3" y="1"/>
                  </a:cxn>
                  <a:cxn ang="0">
                    <a:pos x="31" y="2"/>
                  </a:cxn>
                  <a:cxn ang="0">
                    <a:pos x="27" y="2"/>
                  </a:cxn>
                  <a:cxn ang="0">
                    <a:pos x="24" y="2"/>
                  </a:cxn>
                  <a:cxn ang="0">
                    <a:pos x="22" y="2"/>
                  </a:cxn>
                  <a:cxn ang="0">
                    <a:pos x="15" y="2"/>
                  </a:cxn>
                  <a:cxn ang="0">
                    <a:pos x="10" y="1"/>
                  </a:cxn>
                  <a:cxn ang="0">
                    <a:pos x="5" y="2"/>
                  </a:cxn>
                  <a:cxn ang="0">
                    <a:pos x="0" y="5"/>
                  </a:cxn>
                </a:cxnLst>
                <a:rect l="0" t="0" r="r" b="b"/>
                <a:pathLst>
                  <a:path w="40" h="9">
                    <a:moveTo>
                      <a:pt x="0" y="5"/>
                    </a:moveTo>
                    <a:lnTo>
                      <a:pt x="0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2" y="8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13" y="9"/>
                    </a:lnTo>
                    <a:lnTo>
                      <a:pt x="19" y="9"/>
                    </a:lnTo>
                    <a:lnTo>
                      <a:pt x="24" y="9"/>
                    </a:lnTo>
                    <a:lnTo>
                      <a:pt x="28" y="8"/>
                    </a:lnTo>
                    <a:lnTo>
                      <a:pt x="31" y="8"/>
                    </a:lnTo>
                    <a:lnTo>
                      <a:pt x="34" y="7"/>
                    </a:lnTo>
                    <a:lnTo>
                      <a:pt x="38" y="7"/>
                    </a:lnTo>
                    <a:lnTo>
                      <a:pt x="40" y="6"/>
                    </a:lnTo>
                    <a:lnTo>
                      <a:pt x="40" y="2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1"/>
                    </a:lnTo>
                    <a:lnTo>
                      <a:pt x="31" y="2"/>
                    </a:lnTo>
                    <a:lnTo>
                      <a:pt x="27" y="2"/>
                    </a:lnTo>
                    <a:lnTo>
                      <a:pt x="24" y="2"/>
                    </a:lnTo>
                    <a:lnTo>
                      <a:pt x="22" y="2"/>
                    </a:lnTo>
                    <a:lnTo>
                      <a:pt x="15" y="2"/>
                    </a:lnTo>
                    <a:lnTo>
                      <a:pt x="10" y="1"/>
                    </a:lnTo>
                    <a:lnTo>
                      <a:pt x="5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8" name="Freeform 479"/>
              <p:cNvSpPr>
                <a:spLocks/>
              </p:cNvSpPr>
              <p:nvPr/>
            </p:nvSpPr>
            <p:spPr bwMode="auto">
              <a:xfrm>
                <a:off x="7758831" y="4703936"/>
                <a:ext cx="30163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8" y="8"/>
                  </a:cxn>
                  <a:cxn ang="0">
                    <a:pos x="9" y="8"/>
                  </a:cxn>
                  <a:cxn ang="0">
                    <a:pos x="14" y="8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7" y="7"/>
                  </a:cxn>
                  <a:cxn ang="0">
                    <a:pos x="30" y="7"/>
                  </a:cxn>
                  <a:cxn ang="0">
                    <a:pos x="33" y="6"/>
                  </a:cxn>
                  <a:cxn ang="0">
                    <a:pos x="35" y="6"/>
                  </a:cxn>
                  <a:cxn ang="0">
                    <a:pos x="38" y="5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38" h="8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7" y="7"/>
                    </a:lnTo>
                    <a:lnTo>
                      <a:pt x="30" y="7"/>
                    </a:lnTo>
                    <a:lnTo>
                      <a:pt x="33" y="6"/>
                    </a:lnTo>
                    <a:lnTo>
                      <a:pt x="35" y="6"/>
                    </a:lnTo>
                    <a:lnTo>
                      <a:pt x="38" y="5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9" name="Freeform 480"/>
              <p:cNvSpPr>
                <a:spLocks/>
              </p:cNvSpPr>
              <p:nvPr/>
            </p:nvSpPr>
            <p:spPr bwMode="auto">
              <a:xfrm>
                <a:off x="7762006" y="4703936"/>
                <a:ext cx="26988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13" y="8"/>
                  </a:cxn>
                  <a:cxn ang="0">
                    <a:pos x="16" y="8"/>
                  </a:cxn>
                  <a:cxn ang="0">
                    <a:pos x="21" y="8"/>
                  </a:cxn>
                  <a:cxn ang="0">
                    <a:pos x="24" y="7"/>
                  </a:cxn>
                  <a:cxn ang="0">
                    <a:pos x="27" y="7"/>
                  </a:cxn>
                  <a:cxn ang="0">
                    <a:pos x="30" y="6"/>
                  </a:cxn>
                  <a:cxn ang="0">
                    <a:pos x="32" y="6"/>
                  </a:cxn>
                  <a:cxn ang="0">
                    <a:pos x="35" y="5"/>
                  </a:cxn>
                  <a:cxn ang="0">
                    <a:pos x="35" y="3"/>
                  </a:cxn>
                  <a:cxn ang="0">
                    <a:pos x="33" y="1"/>
                  </a:cxn>
                  <a:cxn ang="0">
                    <a:pos x="31" y="0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4" y="1"/>
                  </a:cxn>
                  <a:cxn ang="0">
                    <a:pos x="21" y="1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8" y="1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35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13" y="8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4" y="7"/>
                    </a:lnTo>
                    <a:lnTo>
                      <a:pt x="27" y="7"/>
                    </a:lnTo>
                    <a:lnTo>
                      <a:pt x="30" y="6"/>
                    </a:lnTo>
                    <a:lnTo>
                      <a:pt x="32" y="6"/>
                    </a:lnTo>
                    <a:lnTo>
                      <a:pt x="35" y="5"/>
                    </a:lnTo>
                    <a:lnTo>
                      <a:pt x="35" y="3"/>
                    </a:lnTo>
                    <a:lnTo>
                      <a:pt x="33" y="1"/>
                    </a:lnTo>
                    <a:lnTo>
                      <a:pt x="31" y="0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4" y="1"/>
                    </a:lnTo>
                    <a:lnTo>
                      <a:pt x="21" y="1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0" name="Freeform 481"/>
              <p:cNvSpPr>
                <a:spLocks/>
              </p:cNvSpPr>
              <p:nvPr/>
            </p:nvSpPr>
            <p:spPr bwMode="auto">
              <a:xfrm>
                <a:off x="7762006" y="4703936"/>
                <a:ext cx="25400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6"/>
                  </a:cxn>
                  <a:cxn ang="0">
                    <a:pos x="8" y="7"/>
                  </a:cxn>
                  <a:cxn ang="0">
                    <a:pos x="23" y="6"/>
                  </a:cxn>
                  <a:cxn ang="0">
                    <a:pos x="32" y="4"/>
                  </a:cxn>
                  <a:cxn ang="0">
                    <a:pos x="32" y="2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7" y="0"/>
                  </a:cxn>
                  <a:cxn ang="0">
                    <a:pos x="18" y="0"/>
                  </a:cxn>
                  <a:cxn ang="0">
                    <a:pos x="13" y="0"/>
                  </a:cxn>
                  <a:cxn ang="0">
                    <a:pos x="8" y="0"/>
                  </a:cxn>
                  <a:cxn ang="0">
                    <a:pos x="5" y="2"/>
                  </a:cxn>
                  <a:cxn ang="0">
                    <a:pos x="0" y="4"/>
                  </a:cxn>
                </a:cxnLst>
                <a:rect l="0" t="0" r="r" b="b"/>
                <a:pathLst>
                  <a:path w="32" h="7">
                    <a:moveTo>
                      <a:pt x="0" y="4"/>
                    </a:moveTo>
                    <a:lnTo>
                      <a:pt x="1" y="6"/>
                    </a:lnTo>
                    <a:lnTo>
                      <a:pt x="8" y="7"/>
                    </a:lnTo>
                    <a:lnTo>
                      <a:pt x="23" y="6"/>
                    </a:lnTo>
                    <a:lnTo>
                      <a:pt x="32" y="4"/>
                    </a:lnTo>
                    <a:lnTo>
                      <a:pt x="32" y="2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1" name="Freeform 511"/>
              <p:cNvSpPr>
                <a:spLocks/>
              </p:cNvSpPr>
              <p:nvPr/>
            </p:nvSpPr>
            <p:spPr bwMode="auto">
              <a:xfrm>
                <a:off x="7744543" y="4653136"/>
                <a:ext cx="55563" cy="26988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42" y="0"/>
                  </a:cxn>
                  <a:cxn ang="0">
                    <a:pos x="48" y="1"/>
                  </a:cxn>
                  <a:cxn ang="0">
                    <a:pos x="54" y="3"/>
                  </a:cxn>
                  <a:cxn ang="0">
                    <a:pos x="59" y="4"/>
                  </a:cxn>
                  <a:cxn ang="0">
                    <a:pos x="64" y="7"/>
                  </a:cxn>
                  <a:cxn ang="0">
                    <a:pos x="67" y="10"/>
                  </a:cxn>
                  <a:cxn ang="0">
                    <a:pos x="68" y="12"/>
                  </a:cxn>
                  <a:cxn ang="0">
                    <a:pos x="69" y="16"/>
                  </a:cxn>
                  <a:cxn ang="0">
                    <a:pos x="68" y="19"/>
                  </a:cxn>
                  <a:cxn ang="0">
                    <a:pos x="67" y="23"/>
                  </a:cxn>
                  <a:cxn ang="0">
                    <a:pos x="64" y="26"/>
                  </a:cxn>
                  <a:cxn ang="0">
                    <a:pos x="59" y="29"/>
                  </a:cxn>
                  <a:cxn ang="0">
                    <a:pos x="54" y="31"/>
                  </a:cxn>
                  <a:cxn ang="0">
                    <a:pos x="48" y="32"/>
                  </a:cxn>
                  <a:cxn ang="0">
                    <a:pos x="42" y="33"/>
                  </a:cxn>
                  <a:cxn ang="0">
                    <a:pos x="35" y="33"/>
                  </a:cxn>
                  <a:cxn ang="0">
                    <a:pos x="28" y="33"/>
                  </a:cxn>
                  <a:cxn ang="0">
                    <a:pos x="21" y="32"/>
                  </a:cxn>
                  <a:cxn ang="0">
                    <a:pos x="15" y="31"/>
                  </a:cxn>
                  <a:cxn ang="0">
                    <a:pos x="11" y="29"/>
                  </a:cxn>
                  <a:cxn ang="0">
                    <a:pos x="6" y="26"/>
                  </a:cxn>
                  <a:cxn ang="0">
                    <a:pos x="3" y="23"/>
                  </a:cxn>
                  <a:cxn ang="0">
                    <a:pos x="1" y="19"/>
                  </a:cxn>
                  <a:cxn ang="0">
                    <a:pos x="0" y="16"/>
                  </a:cxn>
                  <a:cxn ang="0">
                    <a:pos x="1" y="12"/>
                  </a:cxn>
                  <a:cxn ang="0">
                    <a:pos x="3" y="10"/>
                  </a:cxn>
                  <a:cxn ang="0">
                    <a:pos x="6" y="7"/>
                  </a:cxn>
                  <a:cxn ang="0">
                    <a:pos x="11" y="4"/>
                  </a:cxn>
                  <a:cxn ang="0">
                    <a:pos x="15" y="3"/>
                  </a:cxn>
                  <a:cxn ang="0">
                    <a:pos x="21" y="1"/>
                  </a:cxn>
                  <a:cxn ang="0">
                    <a:pos x="28" y="0"/>
                  </a:cxn>
                  <a:cxn ang="0">
                    <a:pos x="35" y="0"/>
                  </a:cxn>
                </a:cxnLst>
                <a:rect l="0" t="0" r="r" b="b"/>
                <a:pathLst>
                  <a:path w="69" h="33">
                    <a:moveTo>
                      <a:pt x="35" y="0"/>
                    </a:moveTo>
                    <a:lnTo>
                      <a:pt x="42" y="0"/>
                    </a:lnTo>
                    <a:lnTo>
                      <a:pt x="48" y="1"/>
                    </a:lnTo>
                    <a:lnTo>
                      <a:pt x="54" y="3"/>
                    </a:lnTo>
                    <a:lnTo>
                      <a:pt x="59" y="4"/>
                    </a:lnTo>
                    <a:lnTo>
                      <a:pt x="64" y="7"/>
                    </a:lnTo>
                    <a:lnTo>
                      <a:pt x="67" y="10"/>
                    </a:lnTo>
                    <a:lnTo>
                      <a:pt x="68" y="12"/>
                    </a:lnTo>
                    <a:lnTo>
                      <a:pt x="69" y="16"/>
                    </a:lnTo>
                    <a:lnTo>
                      <a:pt x="68" y="19"/>
                    </a:lnTo>
                    <a:lnTo>
                      <a:pt x="67" y="23"/>
                    </a:lnTo>
                    <a:lnTo>
                      <a:pt x="64" y="26"/>
                    </a:lnTo>
                    <a:lnTo>
                      <a:pt x="59" y="29"/>
                    </a:lnTo>
                    <a:lnTo>
                      <a:pt x="54" y="31"/>
                    </a:lnTo>
                    <a:lnTo>
                      <a:pt x="48" y="32"/>
                    </a:lnTo>
                    <a:lnTo>
                      <a:pt x="42" y="33"/>
                    </a:lnTo>
                    <a:lnTo>
                      <a:pt x="35" y="33"/>
                    </a:lnTo>
                    <a:lnTo>
                      <a:pt x="28" y="33"/>
                    </a:lnTo>
                    <a:lnTo>
                      <a:pt x="21" y="32"/>
                    </a:lnTo>
                    <a:lnTo>
                      <a:pt x="15" y="31"/>
                    </a:lnTo>
                    <a:lnTo>
                      <a:pt x="11" y="29"/>
                    </a:lnTo>
                    <a:lnTo>
                      <a:pt x="6" y="26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6" y="7"/>
                    </a:lnTo>
                    <a:lnTo>
                      <a:pt x="11" y="4"/>
                    </a:lnTo>
                    <a:lnTo>
                      <a:pt x="15" y="3"/>
                    </a:lnTo>
                    <a:lnTo>
                      <a:pt x="21" y="1"/>
                    </a:lnTo>
                    <a:lnTo>
                      <a:pt x="28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63" name="Group 555"/>
            <p:cNvGrpSpPr/>
            <p:nvPr/>
          </p:nvGrpSpPr>
          <p:grpSpPr>
            <a:xfrm>
              <a:off x="8187946" y="1525314"/>
              <a:ext cx="195008" cy="547791"/>
              <a:chOff x="7358063" y="4178301"/>
              <a:chExt cx="133350" cy="315913"/>
            </a:xfrm>
          </p:grpSpPr>
          <p:sp>
            <p:nvSpPr>
              <p:cNvPr id="961" name="Freeform 58"/>
              <p:cNvSpPr>
                <a:spLocks/>
              </p:cNvSpPr>
              <p:nvPr/>
            </p:nvSpPr>
            <p:spPr bwMode="auto">
              <a:xfrm>
                <a:off x="7358063" y="4178301"/>
                <a:ext cx="133350" cy="315913"/>
              </a:xfrm>
              <a:custGeom>
                <a:avLst/>
                <a:gdLst/>
                <a:ahLst/>
                <a:cxnLst>
                  <a:cxn ang="0">
                    <a:pos x="57" y="29"/>
                  </a:cxn>
                  <a:cxn ang="0">
                    <a:pos x="32" y="41"/>
                  </a:cxn>
                  <a:cxn ang="0">
                    <a:pos x="35" y="64"/>
                  </a:cxn>
                  <a:cxn ang="0">
                    <a:pos x="53" y="93"/>
                  </a:cxn>
                  <a:cxn ang="0">
                    <a:pos x="45" y="103"/>
                  </a:cxn>
                  <a:cxn ang="0">
                    <a:pos x="50" y="117"/>
                  </a:cxn>
                  <a:cxn ang="0">
                    <a:pos x="25" y="131"/>
                  </a:cxn>
                  <a:cxn ang="0">
                    <a:pos x="28" y="148"/>
                  </a:cxn>
                  <a:cxn ang="0">
                    <a:pos x="58" y="162"/>
                  </a:cxn>
                  <a:cxn ang="0">
                    <a:pos x="51" y="215"/>
                  </a:cxn>
                  <a:cxn ang="0">
                    <a:pos x="34" y="266"/>
                  </a:cxn>
                  <a:cxn ang="0">
                    <a:pos x="19" y="277"/>
                  </a:cxn>
                  <a:cxn ang="0">
                    <a:pos x="25" y="292"/>
                  </a:cxn>
                  <a:cxn ang="0">
                    <a:pos x="12" y="305"/>
                  </a:cxn>
                  <a:cxn ang="0">
                    <a:pos x="4" y="323"/>
                  </a:cxn>
                  <a:cxn ang="0">
                    <a:pos x="7" y="346"/>
                  </a:cxn>
                  <a:cxn ang="0">
                    <a:pos x="0" y="375"/>
                  </a:cxn>
                  <a:cxn ang="0">
                    <a:pos x="37" y="391"/>
                  </a:cxn>
                  <a:cxn ang="0">
                    <a:pos x="80" y="398"/>
                  </a:cxn>
                  <a:cxn ang="0">
                    <a:pos x="125" y="394"/>
                  </a:cxn>
                  <a:cxn ang="0">
                    <a:pos x="168" y="372"/>
                  </a:cxn>
                  <a:cxn ang="0">
                    <a:pos x="163" y="346"/>
                  </a:cxn>
                  <a:cxn ang="0">
                    <a:pos x="164" y="319"/>
                  </a:cxn>
                  <a:cxn ang="0">
                    <a:pos x="145" y="299"/>
                  </a:cxn>
                  <a:cxn ang="0">
                    <a:pos x="150" y="281"/>
                  </a:cxn>
                  <a:cxn ang="0">
                    <a:pos x="137" y="266"/>
                  </a:cxn>
                  <a:cxn ang="0">
                    <a:pos x="119" y="216"/>
                  </a:cxn>
                  <a:cxn ang="0">
                    <a:pos x="115" y="164"/>
                  </a:cxn>
                  <a:cxn ang="0">
                    <a:pos x="136" y="154"/>
                  </a:cxn>
                  <a:cxn ang="0">
                    <a:pos x="146" y="139"/>
                  </a:cxn>
                  <a:cxn ang="0">
                    <a:pos x="132" y="127"/>
                  </a:cxn>
                  <a:cxn ang="0">
                    <a:pos x="129" y="112"/>
                  </a:cxn>
                  <a:cxn ang="0">
                    <a:pos x="129" y="96"/>
                  </a:cxn>
                  <a:cxn ang="0">
                    <a:pos x="130" y="78"/>
                  </a:cxn>
                  <a:cxn ang="0">
                    <a:pos x="143" y="52"/>
                  </a:cxn>
                  <a:cxn ang="0">
                    <a:pos x="138" y="37"/>
                  </a:cxn>
                  <a:cxn ang="0">
                    <a:pos x="118" y="28"/>
                  </a:cxn>
                  <a:cxn ang="0">
                    <a:pos x="108" y="15"/>
                  </a:cxn>
                  <a:cxn ang="0">
                    <a:pos x="102" y="5"/>
                  </a:cxn>
                  <a:cxn ang="0">
                    <a:pos x="87" y="0"/>
                  </a:cxn>
                  <a:cxn ang="0">
                    <a:pos x="73" y="10"/>
                  </a:cxn>
                </a:cxnLst>
                <a:rect l="0" t="0" r="r" b="b"/>
                <a:pathLst>
                  <a:path w="168" h="398">
                    <a:moveTo>
                      <a:pt x="70" y="22"/>
                    </a:moveTo>
                    <a:lnTo>
                      <a:pt x="57" y="29"/>
                    </a:lnTo>
                    <a:lnTo>
                      <a:pt x="40" y="35"/>
                    </a:lnTo>
                    <a:lnTo>
                      <a:pt x="32" y="41"/>
                    </a:lnTo>
                    <a:lnTo>
                      <a:pt x="30" y="50"/>
                    </a:lnTo>
                    <a:lnTo>
                      <a:pt x="35" y="64"/>
                    </a:lnTo>
                    <a:lnTo>
                      <a:pt x="53" y="82"/>
                    </a:lnTo>
                    <a:lnTo>
                      <a:pt x="53" y="93"/>
                    </a:lnTo>
                    <a:lnTo>
                      <a:pt x="47" y="96"/>
                    </a:lnTo>
                    <a:lnTo>
                      <a:pt x="45" y="103"/>
                    </a:lnTo>
                    <a:lnTo>
                      <a:pt x="46" y="110"/>
                    </a:lnTo>
                    <a:lnTo>
                      <a:pt x="50" y="117"/>
                    </a:lnTo>
                    <a:lnTo>
                      <a:pt x="35" y="121"/>
                    </a:lnTo>
                    <a:lnTo>
                      <a:pt x="25" y="131"/>
                    </a:lnTo>
                    <a:lnTo>
                      <a:pt x="23" y="140"/>
                    </a:lnTo>
                    <a:lnTo>
                      <a:pt x="28" y="148"/>
                    </a:lnTo>
                    <a:lnTo>
                      <a:pt x="38" y="155"/>
                    </a:lnTo>
                    <a:lnTo>
                      <a:pt x="58" y="162"/>
                    </a:lnTo>
                    <a:lnTo>
                      <a:pt x="54" y="189"/>
                    </a:lnTo>
                    <a:lnTo>
                      <a:pt x="51" y="215"/>
                    </a:lnTo>
                    <a:lnTo>
                      <a:pt x="44" y="240"/>
                    </a:lnTo>
                    <a:lnTo>
                      <a:pt x="34" y="266"/>
                    </a:lnTo>
                    <a:lnTo>
                      <a:pt x="24" y="270"/>
                    </a:lnTo>
                    <a:lnTo>
                      <a:pt x="19" y="277"/>
                    </a:lnTo>
                    <a:lnTo>
                      <a:pt x="19" y="284"/>
                    </a:lnTo>
                    <a:lnTo>
                      <a:pt x="25" y="292"/>
                    </a:lnTo>
                    <a:lnTo>
                      <a:pt x="27" y="299"/>
                    </a:lnTo>
                    <a:lnTo>
                      <a:pt x="12" y="305"/>
                    </a:lnTo>
                    <a:lnTo>
                      <a:pt x="5" y="312"/>
                    </a:lnTo>
                    <a:lnTo>
                      <a:pt x="4" y="323"/>
                    </a:lnTo>
                    <a:lnTo>
                      <a:pt x="6" y="336"/>
                    </a:lnTo>
                    <a:lnTo>
                      <a:pt x="7" y="346"/>
                    </a:lnTo>
                    <a:lnTo>
                      <a:pt x="0" y="356"/>
                    </a:lnTo>
                    <a:lnTo>
                      <a:pt x="0" y="375"/>
                    </a:lnTo>
                    <a:lnTo>
                      <a:pt x="17" y="383"/>
                    </a:lnTo>
                    <a:lnTo>
                      <a:pt x="37" y="391"/>
                    </a:lnTo>
                    <a:lnTo>
                      <a:pt x="58" y="396"/>
                    </a:lnTo>
                    <a:lnTo>
                      <a:pt x="80" y="398"/>
                    </a:lnTo>
                    <a:lnTo>
                      <a:pt x="103" y="398"/>
                    </a:lnTo>
                    <a:lnTo>
                      <a:pt x="125" y="394"/>
                    </a:lnTo>
                    <a:lnTo>
                      <a:pt x="148" y="386"/>
                    </a:lnTo>
                    <a:lnTo>
                      <a:pt x="168" y="372"/>
                    </a:lnTo>
                    <a:lnTo>
                      <a:pt x="168" y="356"/>
                    </a:lnTo>
                    <a:lnTo>
                      <a:pt x="163" y="346"/>
                    </a:lnTo>
                    <a:lnTo>
                      <a:pt x="165" y="330"/>
                    </a:lnTo>
                    <a:lnTo>
                      <a:pt x="164" y="319"/>
                    </a:lnTo>
                    <a:lnTo>
                      <a:pt x="158" y="309"/>
                    </a:lnTo>
                    <a:lnTo>
                      <a:pt x="145" y="299"/>
                    </a:lnTo>
                    <a:lnTo>
                      <a:pt x="150" y="287"/>
                    </a:lnTo>
                    <a:lnTo>
                      <a:pt x="150" y="281"/>
                    </a:lnTo>
                    <a:lnTo>
                      <a:pt x="146" y="274"/>
                    </a:lnTo>
                    <a:lnTo>
                      <a:pt x="137" y="266"/>
                    </a:lnTo>
                    <a:lnTo>
                      <a:pt x="125" y="239"/>
                    </a:lnTo>
                    <a:lnTo>
                      <a:pt x="119" y="216"/>
                    </a:lnTo>
                    <a:lnTo>
                      <a:pt x="115" y="193"/>
                    </a:lnTo>
                    <a:lnTo>
                      <a:pt x="115" y="164"/>
                    </a:lnTo>
                    <a:lnTo>
                      <a:pt x="127" y="159"/>
                    </a:lnTo>
                    <a:lnTo>
                      <a:pt x="136" y="154"/>
                    </a:lnTo>
                    <a:lnTo>
                      <a:pt x="143" y="146"/>
                    </a:lnTo>
                    <a:lnTo>
                      <a:pt x="146" y="139"/>
                    </a:lnTo>
                    <a:lnTo>
                      <a:pt x="143" y="133"/>
                    </a:lnTo>
                    <a:lnTo>
                      <a:pt x="132" y="127"/>
                    </a:lnTo>
                    <a:lnTo>
                      <a:pt x="123" y="120"/>
                    </a:lnTo>
                    <a:lnTo>
                      <a:pt x="129" y="112"/>
                    </a:lnTo>
                    <a:lnTo>
                      <a:pt x="132" y="104"/>
                    </a:lnTo>
                    <a:lnTo>
                      <a:pt x="129" y="96"/>
                    </a:lnTo>
                    <a:lnTo>
                      <a:pt x="122" y="89"/>
                    </a:lnTo>
                    <a:lnTo>
                      <a:pt x="130" y="78"/>
                    </a:lnTo>
                    <a:lnTo>
                      <a:pt x="137" y="66"/>
                    </a:lnTo>
                    <a:lnTo>
                      <a:pt x="143" y="52"/>
                    </a:lnTo>
                    <a:lnTo>
                      <a:pt x="144" y="44"/>
                    </a:lnTo>
                    <a:lnTo>
                      <a:pt x="138" y="37"/>
                    </a:lnTo>
                    <a:lnTo>
                      <a:pt x="126" y="30"/>
                    </a:lnTo>
                    <a:lnTo>
                      <a:pt x="118" y="28"/>
                    </a:lnTo>
                    <a:lnTo>
                      <a:pt x="107" y="25"/>
                    </a:lnTo>
                    <a:lnTo>
                      <a:pt x="108" y="15"/>
                    </a:lnTo>
                    <a:lnTo>
                      <a:pt x="106" y="10"/>
                    </a:lnTo>
                    <a:lnTo>
                      <a:pt x="102" y="5"/>
                    </a:lnTo>
                    <a:lnTo>
                      <a:pt x="95" y="2"/>
                    </a:lnTo>
                    <a:lnTo>
                      <a:pt x="87" y="0"/>
                    </a:lnTo>
                    <a:lnTo>
                      <a:pt x="79" y="3"/>
                    </a:lnTo>
                    <a:lnTo>
                      <a:pt x="73" y="10"/>
                    </a:lnTo>
                    <a:lnTo>
                      <a:pt x="70" y="22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2" name="Freeform 68"/>
              <p:cNvSpPr>
                <a:spLocks/>
              </p:cNvSpPr>
              <p:nvPr/>
            </p:nvSpPr>
            <p:spPr bwMode="auto">
              <a:xfrm>
                <a:off x="7404101" y="4197351"/>
                <a:ext cx="46038" cy="15875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0" y="8"/>
                  </a:cxn>
                  <a:cxn ang="0">
                    <a:pos x="2" y="15"/>
                  </a:cxn>
                  <a:cxn ang="0">
                    <a:pos x="9" y="17"/>
                  </a:cxn>
                  <a:cxn ang="0">
                    <a:pos x="18" y="19"/>
                  </a:cxn>
                  <a:cxn ang="0">
                    <a:pos x="28" y="20"/>
                  </a:cxn>
                  <a:cxn ang="0">
                    <a:pos x="38" y="20"/>
                  </a:cxn>
                  <a:cxn ang="0">
                    <a:pos x="46" y="19"/>
                  </a:cxn>
                  <a:cxn ang="0">
                    <a:pos x="53" y="16"/>
                  </a:cxn>
                  <a:cxn ang="0">
                    <a:pos x="56" y="11"/>
                  </a:cxn>
                  <a:cxn ang="0">
                    <a:pos x="56" y="4"/>
                  </a:cxn>
                  <a:cxn ang="0">
                    <a:pos x="53" y="2"/>
                  </a:cxn>
                  <a:cxn ang="0">
                    <a:pos x="48" y="0"/>
                  </a:cxn>
                  <a:cxn ang="0">
                    <a:pos x="47" y="6"/>
                  </a:cxn>
                  <a:cxn ang="0">
                    <a:pos x="43" y="11"/>
                  </a:cxn>
                  <a:cxn ang="0">
                    <a:pos x="37" y="12"/>
                  </a:cxn>
                  <a:cxn ang="0">
                    <a:pos x="30" y="12"/>
                  </a:cxn>
                  <a:cxn ang="0">
                    <a:pos x="23" y="11"/>
                  </a:cxn>
                  <a:cxn ang="0">
                    <a:pos x="17" y="9"/>
                  </a:cxn>
                  <a:cxn ang="0">
                    <a:pos x="13" y="5"/>
                  </a:cxn>
                  <a:cxn ang="0">
                    <a:pos x="11" y="1"/>
                  </a:cxn>
                  <a:cxn ang="0">
                    <a:pos x="5" y="3"/>
                  </a:cxn>
                </a:cxnLst>
                <a:rect l="0" t="0" r="r" b="b"/>
                <a:pathLst>
                  <a:path w="56" h="20">
                    <a:moveTo>
                      <a:pt x="5" y="3"/>
                    </a:moveTo>
                    <a:lnTo>
                      <a:pt x="0" y="8"/>
                    </a:lnTo>
                    <a:lnTo>
                      <a:pt x="2" y="15"/>
                    </a:lnTo>
                    <a:lnTo>
                      <a:pt x="9" y="17"/>
                    </a:lnTo>
                    <a:lnTo>
                      <a:pt x="18" y="19"/>
                    </a:lnTo>
                    <a:lnTo>
                      <a:pt x="28" y="20"/>
                    </a:lnTo>
                    <a:lnTo>
                      <a:pt x="38" y="20"/>
                    </a:lnTo>
                    <a:lnTo>
                      <a:pt x="46" y="19"/>
                    </a:lnTo>
                    <a:lnTo>
                      <a:pt x="53" y="16"/>
                    </a:lnTo>
                    <a:lnTo>
                      <a:pt x="56" y="11"/>
                    </a:lnTo>
                    <a:lnTo>
                      <a:pt x="56" y="4"/>
                    </a:lnTo>
                    <a:lnTo>
                      <a:pt x="53" y="2"/>
                    </a:lnTo>
                    <a:lnTo>
                      <a:pt x="48" y="0"/>
                    </a:lnTo>
                    <a:lnTo>
                      <a:pt x="47" y="6"/>
                    </a:lnTo>
                    <a:lnTo>
                      <a:pt x="43" y="11"/>
                    </a:lnTo>
                    <a:lnTo>
                      <a:pt x="37" y="12"/>
                    </a:lnTo>
                    <a:lnTo>
                      <a:pt x="30" y="12"/>
                    </a:lnTo>
                    <a:lnTo>
                      <a:pt x="23" y="11"/>
                    </a:lnTo>
                    <a:lnTo>
                      <a:pt x="17" y="9"/>
                    </a:lnTo>
                    <a:lnTo>
                      <a:pt x="13" y="5"/>
                    </a:lnTo>
                    <a:lnTo>
                      <a:pt x="11" y="1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3" name="Freeform 72"/>
              <p:cNvSpPr>
                <a:spLocks/>
              </p:cNvSpPr>
              <p:nvPr/>
            </p:nvSpPr>
            <p:spPr bwMode="auto">
              <a:xfrm>
                <a:off x="7383463" y="4202113"/>
                <a:ext cx="88900" cy="28575"/>
              </a:xfrm>
              <a:custGeom>
                <a:avLst/>
                <a:gdLst/>
                <a:ahLst/>
                <a:cxnLst>
                  <a:cxn ang="0">
                    <a:pos x="13" y="4"/>
                  </a:cxn>
                  <a:cxn ang="0">
                    <a:pos x="0" y="10"/>
                  </a:cxn>
                  <a:cxn ang="0">
                    <a:pos x="1" y="20"/>
                  </a:cxn>
                  <a:cxn ang="0">
                    <a:pos x="9" y="28"/>
                  </a:cxn>
                  <a:cxn ang="0">
                    <a:pos x="23" y="33"/>
                  </a:cxn>
                  <a:cxn ang="0">
                    <a:pos x="41" y="35"/>
                  </a:cxn>
                  <a:cxn ang="0">
                    <a:pos x="59" y="35"/>
                  </a:cxn>
                  <a:cxn ang="0">
                    <a:pos x="77" y="34"/>
                  </a:cxn>
                  <a:cxn ang="0">
                    <a:pos x="94" y="32"/>
                  </a:cxn>
                  <a:cxn ang="0">
                    <a:pos x="105" y="28"/>
                  </a:cxn>
                  <a:cxn ang="0">
                    <a:pos x="111" y="19"/>
                  </a:cxn>
                  <a:cxn ang="0">
                    <a:pos x="112" y="11"/>
                  </a:cxn>
                  <a:cxn ang="0">
                    <a:pos x="109" y="5"/>
                  </a:cxn>
                  <a:cxn ang="0">
                    <a:pos x="98" y="0"/>
                  </a:cxn>
                  <a:cxn ang="0">
                    <a:pos x="92" y="7"/>
                  </a:cxn>
                  <a:cxn ang="0">
                    <a:pos x="87" y="12"/>
                  </a:cxn>
                  <a:cxn ang="0">
                    <a:pos x="81" y="14"/>
                  </a:cxn>
                  <a:cxn ang="0">
                    <a:pos x="74" y="15"/>
                  </a:cxn>
                  <a:cxn ang="0">
                    <a:pos x="67" y="15"/>
                  </a:cxn>
                  <a:cxn ang="0">
                    <a:pos x="60" y="15"/>
                  </a:cxn>
                  <a:cxn ang="0">
                    <a:pos x="52" y="15"/>
                  </a:cxn>
                  <a:cxn ang="0">
                    <a:pos x="43" y="14"/>
                  </a:cxn>
                  <a:cxn ang="0">
                    <a:pos x="24" y="11"/>
                  </a:cxn>
                  <a:cxn ang="0">
                    <a:pos x="19" y="3"/>
                  </a:cxn>
                  <a:cxn ang="0">
                    <a:pos x="13" y="4"/>
                  </a:cxn>
                </a:cxnLst>
                <a:rect l="0" t="0" r="r" b="b"/>
                <a:pathLst>
                  <a:path w="112" h="35">
                    <a:moveTo>
                      <a:pt x="13" y="4"/>
                    </a:moveTo>
                    <a:lnTo>
                      <a:pt x="0" y="10"/>
                    </a:lnTo>
                    <a:lnTo>
                      <a:pt x="1" y="20"/>
                    </a:lnTo>
                    <a:lnTo>
                      <a:pt x="9" y="28"/>
                    </a:lnTo>
                    <a:lnTo>
                      <a:pt x="23" y="33"/>
                    </a:lnTo>
                    <a:lnTo>
                      <a:pt x="41" y="35"/>
                    </a:lnTo>
                    <a:lnTo>
                      <a:pt x="59" y="35"/>
                    </a:lnTo>
                    <a:lnTo>
                      <a:pt x="77" y="34"/>
                    </a:lnTo>
                    <a:lnTo>
                      <a:pt x="94" y="32"/>
                    </a:lnTo>
                    <a:lnTo>
                      <a:pt x="105" y="28"/>
                    </a:lnTo>
                    <a:lnTo>
                      <a:pt x="111" y="19"/>
                    </a:lnTo>
                    <a:lnTo>
                      <a:pt x="112" y="11"/>
                    </a:lnTo>
                    <a:lnTo>
                      <a:pt x="109" y="5"/>
                    </a:lnTo>
                    <a:lnTo>
                      <a:pt x="98" y="0"/>
                    </a:lnTo>
                    <a:lnTo>
                      <a:pt x="92" y="7"/>
                    </a:lnTo>
                    <a:lnTo>
                      <a:pt x="87" y="12"/>
                    </a:lnTo>
                    <a:lnTo>
                      <a:pt x="81" y="14"/>
                    </a:lnTo>
                    <a:lnTo>
                      <a:pt x="74" y="15"/>
                    </a:lnTo>
                    <a:lnTo>
                      <a:pt x="67" y="15"/>
                    </a:lnTo>
                    <a:lnTo>
                      <a:pt x="60" y="15"/>
                    </a:lnTo>
                    <a:lnTo>
                      <a:pt x="52" y="15"/>
                    </a:lnTo>
                    <a:lnTo>
                      <a:pt x="43" y="14"/>
                    </a:lnTo>
                    <a:lnTo>
                      <a:pt x="24" y="11"/>
                    </a:lnTo>
                    <a:lnTo>
                      <a:pt x="19" y="3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4" name="Freeform 76"/>
              <p:cNvSpPr>
                <a:spLocks/>
              </p:cNvSpPr>
              <p:nvPr/>
            </p:nvSpPr>
            <p:spPr bwMode="auto">
              <a:xfrm>
                <a:off x="7399338" y="4260851"/>
                <a:ext cx="55563" cy="952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4" y="6"/>
                  </a:cxn>
                  <a:cxn ang="0">
                    <a:pos x="45" y="7"/>
                  </a:cxn>
                  <a:cxn ang="0">
                    <a:pos x="69" y="1"/>
                  </a:cxn>
                  <a:cxn ang="0">
                    <a:pos x="69" y="7"/>
                  </a:cxn>
                  <a:cxn ang="0">
                    <a:pos x="48" y="12"/>
                  </a:cxn>
                  <a:cxn ang="0">
                    <a:pos x="28" y="13"/>
                  </a:cxn>
                  <a:cxn ang="0">
                    <a:pos x="7" y="9"/>
                  </a:cxn>
                  <a:cxn ang="0">
                    <a:pos x="0" y="2"/>
                  </a:cxn>
                  <a:cxn ang="0">
                    <a:pos x="5" y="0"/>
                  </a:cxn>
                </a:cxnLst>
                <a:rect l="0" t="0" r="r" b="b"/>
                <a:pathLst>
                  <a:path w="69" h="13">
                    <a:moveTo>
                      <a:pt x="5" y="0"/>
                    </a:moveTo>
                    <a:lnTo>
                      <a:pt x="14" y="6"/>
                    </a:lnTo>
                    <a:lnTo>
                      <a:pt x="45" y="7"/>
                    </a:lnTo>
                    <a:lnTo>
                      <a:pt x="69" y="1"/>
                    </a:lnTo>
                    <a:lnTo>
                      <a:pt x="69" y="7"/>
                    </a:lnTo>
                    <a:lnTo>
                      <a:pt x="48" y="12"/>
                    </a:lnTo>
                    <a:lnTo>
                      <a:pt x="28" y="13"/>
                    </a:lnTo>
                    <a:lnTo>
                      <a:pt x="7" y="9"/>
                    </a:lnTo>
                    <a:lnTo>
                      <a:pt x="0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5" name="Freeform 80"/>
              <p:cNvSpPr>
                <a:spLocks/>
              </p:cNvSpPr>
              <p:nvPr/>
            </p:nvSpPr>
            <p:spPr bwMode="auto">
              <a:xfrm>
                <a:off x="7397751" y="4273551"/>
                <a:ext cx="5715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9"/>
                  </a:cxn>
                  <a:cxn ang="0">
                    <a:pos x="37" y="12"/>
                  </a:cxn>
                  <a:cxn ang="0">
                    <a:pos x="61" y="10"/>
                  </a:cxn>
                  <a:cxn ang="0">
                    <a:pos x="71" y="4"/>
                  </a:cxn>
                  <a:cxn ang="0">
                    <a:pos x="72" y="9"/>
                  </a:cxn>
                  <a:cxn ang="0">
                    <a:pos x="57" y="14"/>
                  </a:cxn>
                  <a:cxn ang="0">
                    <a:pos x="15" y="14"/>
                  </a:cxn>
                  <a:cxn ang="0">
                    <a:pos x="0" y="9"/>
                  </a:cxn>
                  <a:cxn ang="0">
                    <a:pos x="0" y="0"/>
                  </a:cxn>
                </a:cxnLst>
                <a:rect l="0" t="0" r="r" b="b"/>
                <a:pathLst>
                  <a:path w="72" h="14">
                    <a:moveTo>
                      <a:pt x="0" y="0"/>
                    </a:moveTo>
                    <a:lnTo>
                      <a:pt x="10" y="9"/>
                    </a:lnTo>
                    <a:lnTo>
                      <a:pt x="37" y="12"/>
                    </a:lnTo>
                    <a:lnTo>
                      <a:pt x="61" y="10"/>
                    </a:lnTo>
                    <a:lnTo>
                      <a:pt x="71" y="4"/>
                    </a:lnTo>
                    <a:lnTo>
                      <a:pt x="72" y="9"/>
                    </a:lnTo>
                    <a:lnTo>
                      <a:pt x="57" y="14"/>
                    </a:lnTo>
                    <a:lnTo>
                      <a:pt x="15" y="14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" name="Freeform 84"/>
              <p:cNvSpPr>
                <a:spLocks/>
              </p:cNvSpPr>
              <p:nvPr/>
            </p:nvSpPr>
            <p:spPr bwMode="auto">
              <a:xfrm>
                <a:off x="7378701" y="4276726"/>
                <a:ext cx="93663" cy="26988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" y="6"/>
                  </a:cxn>
                  <a:cxn ang="0">
                    <a:pos x="0" y="14"/>
                  </a:cxn>
                  <a:cxn ang="0">
                    <a:pos x="5" y="21"/>
                  </a:cxn>
                  <a:cxn ang="0">
                    <a:pos x="16" y="28"/>
                  </a:cxn>
                  <a:cxn ang="0">
                    <a:pos x="26" y="30"/>
                  </a:cxn>
                  <a:cxn ang="0">
                    <a:pos x="37" y="31"/>
                  </a:cxn>
                  <a:cxn ang="0">
                    <a:pos x="47" y="32"/>
                  </a:cxn>
                  <a:cxn ang="0">
                    <a:pos x="58" y="32"/>
                  </a:cxn>
                  <a:cxn ang="0">
                    <a:pos x="69" y="33"/>
                  </a:cxn>
                  <a:cxn ang="0">
                    <a:pos x="79" y="32"/>
                  </a:cxn>
                  <a:cxn ang="0">
                    <a:pos x="90" y="32"/>
                  </a:cxn>
                  <a:cxn ang="0">
                    <a:pos x="100" y="31"/>
                  </a:cxn>
                  <a:cxn ang="0">
                    <a:pos x="113" y="25"/>
                  </a:cxn>
                  <a:cxn ang="0">
                    <a:pos x="117" y="16"/>
                  </a:cxn>
                  <a:cxn ang="0">
                    <a:pos x="113" y="7"/>
                  </a:cxn>
                  <a:cxn ang="0">
                    <a:pos x="99" y="1"/>
                  </a:cxn>
                  <a:cxn ang="0">
                    <a:pos x="91" y="11"/>
                  </a:cxn>
                  <a:cxn ang="0">
                    <a:pos x="81" y="13"/>
                  </a:cxn>
                  <a:cxn ang="0">
                    <a:pos x="75" y="13"/>
                  </a:cxn>
                  <a:cxn ang="0">
                    <a:pos x="66" y="14"/>
                  </a:cxn>
                  <a:cxn ang="0">
                    <a:pos x="60" y="14"/>
                  </a:cxn>
                  <a:cxn ang="0">
                    <a:pos x="52" y="14"/>
                  </a:cxn>
                  <a:cxn ang="0">
                    <a:pos x="45" y="14"/>
                  </a:cxn>
                  <a:cxn ang="0">
                    <a:pos x="37" y="13"/>
                  </a:cxn>
                  <a:cxn ang="0">
                    <a:pos x="27" y="11"/>
                  </a:cxn>
                  <a:cxn ang="0">
                    <a:pos x="18" y="5"/>
                  </a:cxn>
                  <a:cxn ang="0">
                    <a:pos x="12" y="0"/>
                  </a:cxn>
                </a:cxnLst>
                <a:rect l="0" t="0" r="r" b="b"/>
                <a:pathLst>
                  <a:path w="117" h="33">
                    <a:moveTo>
                      <a:pt x="12" y="0"/>
                    </a:moveTo>
                    <a:lnTo>
                      <a:pt x="1" y="6"/>
                    </a:lnTo>
                    <a:lnTo>
                      <a:pt x="0" y="14"/>
                    </a:lnTo>
                    <a:lnTo>
                      <a:pt x="5" y="21"/>
                    </a:lnTo>
                    <a:lnTo>
                      <a:pt x="16" y="28"/>
                    </a:lnTo>
                    <a:lnTo>
                      <a:pt x="26" y="30"/>
                    </a:lnTo>
                    <a:lnTo>
                      <a:pt x="37" y="31"/>
                    </a:lnTo>
                    <a:lnTo>
                      <a:pt x="47" y="32"/>
                    </a:lnTo>
                    <a:lnTo>
                      <a:pt x="58" y="32"/>
                    </a:lnTo>
                    <a:lnTo>
                      <a:pt x="69" y="33"/>
                    </a:lnTo>
                    <a:lnTo>
                      <a:pt x="79" y="32"/>
                    </a:lnTo>
                    <a:lnTo>
                      <a:pt x="90" y="32"/>
                    </a:lnTo>
                    <a:lnTo>
                      <a:pt x="100" y="31"/>
                    </a:lnTo>
                    <a:lnTo>
                      <a:pt x="113" y="25"/>
                    </a:lnTo>
                    <a:lnTo>
                      <a:pt x="117" y="16"/>
                    </a:lnTo>
                    <a:lnTo>
                      <a:pt x="113" y="7"/>
                    </a:lnTo>
                    <a:lnTo>
                      <a:pt x="99" y="1"/>
                    </a:lnTo>
                    <a:lnTo>
                      <a:pt x="91" y="11"/>
                    </a:lnTo>
                    <a:lnTo>
                      <a:pt x="81" y="13"/>
                    </a:lnTo>
                    <a:lnTo>
                      <a:pt x="75" y="13"/>
                    </a:lnTo>
                    <a:lnTo>
                      <a:pt x="66" y="14"/>
                    </a:lnTo>
                    <a:lnTo>
                      <a:pt x="60" y="14"/>
                    </a:lnTo>
                    <a:lnTo>
                      <a:pt x="52" y="14"/>
                    </a:lnTo>
                    <a:lnTo>
                      <a:pt x="45" y="14"/>
                    </a:lnTo>
                    <a:lnTo>
                      <a:pt x="37" y="13"/>
                    </a:lnTo>
                    <a:lnTo>
                      <a:pt x="27" y="11"/>
                    </a:lnTo>
                    <a:lnTo>
                      <a:pt x="18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" name="Freeform 118"/>
              <p:cNvSpPr>
                <a:spLocks/>
              </p:cNvSpPr>
              <p:nvPr/>
            </p:nvSpPr>
            <p:spPr bwMode="auto">
              <a:xfrm>
                <a:off x="7383463" y="4327526"/>
                <a:ext cx="80963" cy="82550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5" y="51"/>
                  </a:cxn>
                  <a:cxn ang="0">
                    <a:pos x="0" y="83"/>
                  </a:cxn>
                  <a:cxn ang="0">
                    <a:pos x="20" y="97"/>
                  </a:cxn>
                  <a:cxn ang="0">
                    <a:pos x="50" y="104"/>
                  </a:cxn>
                  <a:cxn ang="0">
                    <a:pos x="82" y="101"/>
                  </a:cxn>
                  <a:cxn ang="0">
                    <a:pos x="104" y="88"/>
                  </a:cxn>
                  <a:cxn ang="0">
                    <a:pos x="91" y="53"/>
                  </a:cxn>
                  <a:cxn ang="0">
                    <a:pos x="82" y="0"/>
                  </a:cxn>
                  <a:cxn ang="0">
                    <a:pos x="54" y="10"/>
                  </a:cxn>
                  <a:cxn ang="0">
                    <a:pos x="28" y="0"/>
                  </a:cxn>
                </a:cxnLst>
                <a:rect l="0" t="0" r="r" b="b"/>
                <a:pathLst>
                  <a:path w="104" h="104">
                    <a:moveTo>
                      <a:pt x="28" y="0"/>
                    </a:moveTo>
                    <a:lnTo>
                      <a:pt x="15" y="51"/>
                    </a:lnTo>
                    <a:lnTo>
                      <a:pt x="0" y="83"/>
                    </a:lnTo>
                    <a:lnTo>
                      <a:pt x="20" y="97"/>
                    </a:lnTo>
                    <a:lnTo>
                      <a:pt x="50" y="104"/>
                    </a:lnTo>
                    <a:lnTo>
                      <a:pt x="82" y="101"/>
                    </a:lnTo>
                    <a:lnTo>
                      <a:pt x="104" y="88"/>
                    </a:lnTo>
                    <a:lnTo>
                      <a:pt x="91" y="53"/>
                    </a:lnTo>
                    <a:lnTo>
                      <a:pt x="82" y="0"/>
                    </a:lnTo>
                    <a:lnTo>
                      <a:pt x="54" y="1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" name="Freeform 119"/>
              <p:cNvSpPr>
                <a:spLocks/>
              </p:cNvSpPr>
              <p:nvPr/>
            </p:nvSpPr>
            <p:spPr bwMode="auto">
              <a:xfrm>
                <a:off x="7383463" y="4332288"/>
                <a:ext cx="80963" cy="7461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4" y="12"/>
                  </a:cxn>
                  <a:cxn ang="0">
                    <a:pos x="22" y="23"/>
                  </a:cxn>
                  <a:cxn ang="0">
                    <a:pos x="19" y="35"/>
                  </a:cxn>
                  <a:cxn ang="0">
                    <a:pos x="15" y="46"/>
                  </a:cxn>
                  <a:cxn ang="0">
                    <a:pos x="12" y="54"/>
                  </a:cxn>
                  <a:cxn ang="0">
                    <a:pos x="8" y="61"/>
                  </a:cxn>
                  <a:cxn ang="0">
                    <a:pos x="4" y="69"/>
                  </a:cxn>
                  <a:cxn ang="0">
                    <a:pos x="0" y="78"/>
                  </a:cxn>
                  <a:cxn ang="0">
                    <a:pos x="5" y="80"/>
                  </a:cxn>
                  <a:cxn ang="0">
                    <a:pos x="11" y="83"/>
                  </a:cxn>
                  <a:cxn ang="0">
                    <a:pos x="15" y="87"/>
                  </a:cxn>
                  <a:cxn ang="0">
                    <a:pos x="20" y="90"/>
                  </a:cxn>
                  <a:cxn ang="0">
                    <a:pos x="27" y="91"/>
                  </a:cxn>
                  <a:cxn ang="0">
                    <a:pos x="35" y="92"/>
                  </a:cxn>
                  <a:cxn ang="0">
                    <a:pos x="42" y="94"/>
                  </a:cxn>
                  <a:cxn ang="0">
                    <a:pos x="50" y="95"/>
                  </a:cxn>
                  <a:cxn ang="0">
                    <a:pos x="58" y="95"/>
                  </a:cxn>
                  <a:cxn ang="0">
                    <a:pos x="66" y="94"/>
                  </a:cxn>
                  <a:cxn ang="0">
                    <a:pos x="74" y="94"/>
                  </a:cxn>
                  <a:cxn ang="0">
                    <a:pos x="82" y="94"/>
                  </a:cxn>
                  <a:cxn ang="0">
                    <a:pos x="88" y="91"/>
                  </a:cxn>
                  <a:cxn ang="0">
                    <a:pos x="94" y="88"/>
                  </a:cxn>
                  <a:cxn ang="0">
                    <a:pos x="98" y="84"/>
                  </a:cxn>
                  <a:cxn ang="0">
                    <a:pos x="104" y="81"/>
                  </a:cxn>
                  <a:cxn ang="0">
                    <a:pos x="101" y="73"/>
                  </a:cxn>
                  <a:cxn ang="0">
                    <a:pos x="98" y="65"/>
                  </a:cxn>
                  <a:cxn ang="0">
                    <a:pos x="95" y="57"/>
                  </a:cxn>
                  <a:cxn ang="0">
                    <a:pos x="91" y="48"/>
                  </a:cxn>
                  <a:cxn ang="0">
                    <a:pos x="89" y="36"/>
                  </a:cxn>
                  <a:cxn ang="0">
                    <a:pos x="87" y="24"/>
                  </a:cxn>
                  <a:cxn ang="0">
                    <a:pos x="86" y="12"/>
                  </a:cxn>
                  <a:cxn ang="0">
                    <a:pos x="83" y="0"/>
                  </a:cxn>
                  <a:cxn ang="0">
                    <a:pos x="75" y="3"/>
                  </a:cxn>
                  <a:cxn ang="0">
                    <a:pos x="68" y="4"/>
                  </a:cxn>
                  <a:cxn ang="0">
                    <a:pos x="61" y="6"/>
                  </a:cxn>
                  <a:cxn ang="0">
                    <a:pos x="54" y="8"/>
                  </a:cxn>
                  <a:cxn ang="0">
                    <a:pos x="48" y="6"/>
                  </a:cxn>
                  <a:cxn ang="0">
                    <a:pos x="42" y="5"/>
                  </a:cxn>
                  <a:cxn ang="0">
                    <a:pos x="35" y="3"/>
                  </a:cxn>
                  <a:cxn ang="0">
                    <a:pos x="28" y="0"/>
                  </a:cxn>
                </a:cxnLst>
                <a:rect l="0" t="0" r="r" b="b"/>
                <a:pathLst>
                  <a:path w="104" h="95">
                    <a:moveTo>
                      <a:pt x="28" y="0"/>
                    </a:moveTo>
                    <a:lnTo>
                      <a:pt x="24" y="12"/>
                    </a:lnTo>
                    <a:lnTo>
                      <a:pt x="22" y="23"/>
                    </a:lnTo>
                    <a:lnTo>
                      <a:pt x="19" y="35"/>
                    </a:lnTo>
                    <a:lnTo>
                      <a:pt x="15" y="46"/>
                    </a:lnTo>
                    <a:lnTo>
                      <a:pt x="12" y="54"/>
                    </a:lnTo>
                    <a:lnTo>
                      <a:pt x="8" y="61"/>
                    </a:lnTo>
                    <a:lnTo>
                      <a:pt x="4" y="69"/>
                    </a:lnTo>
                    <a:lnTo>
                      <a:pt x="0" y="78"/>
                    </a:lnTo>
                    <a:lnTo>
                      <a:pt x="5" y="80"/>
                    </a:lnTo>
                    <a:lnTo>
                      <a:pt x="11" y="83"/>
                    </a:lnTo>
                    <a:lnTo>
                      <a:pt x="15" y="87"/>
                    </a:lnTo>
                    <a:lnTo>
                      <a:pt x="20" y="90"/>
                    </a:lnTo>
                    <a:lnTo>
                      <a:pt x="27" y="91"/>
                    </a:lnTo>
                    <a:lnTo>
                      <a:pt x="35" y="92"/>
                    </a:lnTo>
                    <a:lnTo>
                      <a:pt x="42" y="94"/>
                    </a:lnTo>
                    <a:lnTo>
                      <a:pt x="50" y="95"/>
                    </a:lnTo>
                    <a:lnTo>
                      <a:pt x="58" y="95"/>
                    </a:lnTo>
                    <a:lnTo>
                      <a:pt x="66" y="94"/>
                    </a:lnTo>
                    <a:lnTo>
                      <a:pt x="74" y="94"/>
                    </a:lnTo>
                    <a:lnTo>
                      <a:pt x="82" y="94"/>
                    </a:lnTo>
                    <a:lnTo>
                      <a:pt x="88" y="91"/>
                    </a:lnTo>
                    <a:lnTo>
                      <a:pt x="94" y="88"/>
                    </a:lnTo>
                    <a:lnTo>
                      <a:pt x="98" y="84"/>
                    </a:lnTo>
                    <a:lnTo>
                      <a:pt x="104" y="81"/>
                    </a:lnTo>
                    <a:lnTo>
                      <a:pt x="101" y="73"/>
                    </a:lnTo>
                    <a:lnTo>
                      <a:pt x="98" y="65"/>
                    </a:lnTo>
                    <a:lnTo>
                      <a:pt x="95" y="57"/>
                    </a:lnTo>
                    <a:lnTo>
                      <a:pt x="91" y="48"/>
                    </a:lnTo>
                    <a:lnTo>
                      <a:pt x="89" y="36"/>
                    </a:lnTo>
                    <a:lnTo>
                      <a:pt x="87" y="24"/>
                    </a:lnTo>
                    <a:lnTo>
                      <a:pt x="86" y="12"/>
                    </a:lnTo>
                    <a:lnTo>
                      <a:pt x="83" y="0"/>
                    </a:lnTo>
                    <a:lnTo>
                      <a:pt x="75" y="3"/>
                    </a:lnTo>
                    <a:lnTo>
                      <a:pt x="68" y="4"/>
                    </a:lnTo>
                    <a:lnTo>
                      <a:pt x="61" y="6"/>
                    </a:lnTo>
                    <a:lnTo>
                      <a:pt x="54" y="8"/>
                    </a:lnTo>
                    <a:lnTo>
                      <a:pt x="48" y="6"/>
                    </a:lnTo>
                    <a:lnTo>
                      <a:pt x="42" y="5"/>
                    </a:lnTo>
                    <a:lnTo>
                      <a:pt x="35" y="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33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" name="Freeform 120"/>
              <p:cNvSpPr>
                <a:spLocks/>
              </p:cNvSpPr>
              <p:nvPr/>
            </p:nvSpPr>
            <p:spPr bwMode="auto">
              <a:xfrm>
                <a:off x="7383463" y="4338638"/>
                <a:ext cx="80963" cy="6826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3" y="12"/>
                  </a:cxn>
                  <a:cxn ang="0">
                    <a:pos x="21" y="22"/>
                  </a:cxn>
                  <a:cxn ang="0">
                    <a:pos x="18" y="32"/>
                  </a:cxn>
                  <a:cxn ang="0">
                    <a:pos x="14" y="43"/>
                  </a:cxn>
                  <a:cxn ang="0">
                    <a:pos x="11" y="50"/>
                  </a:cxn>
                  <a:cxn ang="0">
                    <a:pos x="7" y="57"/>
                  </a:cxn>
                  <a:cxn ang="0">
                    <a:pos x="4" y="64"/>
                  </a:cxn>
                  <a:cxn ang="0">
                    <a:pos x="0" y="71"/>
                  </a:cxn>
                  <a:cxn ang="0">
                    <a:pos x="5" y="73"/>
                  </a:cxn>
                  <a:cxn ang="0">
                    <a:pos x="10" y="76"/>
                  </a:cxn>
                  <a:cxn ang="0">
                    <a:pos x="14" y="80"/>
                  </a:cxn>
                  <a:cxn ang="0">
                    <a:pos x="19" y="82"/>
                  </a:cxn>
                  <a:cxn ang="0">
                    <a:pos x="26" y="83"/>
                  </a:cxn>
                  <a:cxn ang="0">
                    <a:pos x="34" y="85"/>
                  </a:cxn>
                  <a:cxn ang="0">
                    <a:pos x="41" y="87"/>
                  </a:cxn>
                  <a:cxn ang="0">
                    <a:pos x="49" y="88"/>
                  </a:cxn>
                  <a:cxn ang="0">
                    <a:pos x="57" y="88"/>
                  </a:cxn>
                  <a:cxn ang="0">
                    <a:pos x="65" y="87"/>
                  </a:cxn>
                  <a:cxn ang="0">
                    <a:pos x="73" y="87"/>
                  </a:cxn>
                  <a:cxn ang="0">
                    <a:pos x="81" y="87"/>
                  </a:cxn>
                  <a:cxn ang="0">
                    <a:pos x="87" y="84"/>
                  </a:cxn>
                  <a:cxn ang="0">
                    <a:pos x="93" y="81"/>
                  </a:cxn>
                  <a:cxn ang="0">
                    <a:pos x="97" y="77"/>
                  </a:cxn>
                  <a:cxn ang="0">
                    <a:pos x="103" y="75"/>
                  </a:cxn>
                  <a:cxn ang="0">
                    <a:pos x="100" y="67"/>
                  </a:cxn>
                  <a:cxn ang="0">
                    <a:pos x="97" y="60"/>
                  </a:cxn>
                  <a:cxn ang="0">
                    <a:pos x="94" y="52"/>
                  </a:cxn>
                  <a:cxn ang="0">
                    <a:pos x="90" y="45"/>
                  </a:cxn>
                  <a:cxn ang="0">
                    <a:pos x="88" y="34"/>
                  </a:cxn>
                  <a:cxn ang="0">
                    <a:pos x="86" y="22"/>
                  </a:cxn>
                  <a:cxn ang="0">
                    <a:pos x="85" y="12"/>
                  </a:cxn>
                  <a:cxn ang="0">
                    <a:pos x="82" y="0"/>
                  </a:cxn>
                  <a:cxn ang="0">
                    <a:pos x="74" y="2"/>
                  </a:cxn>
                  <a:cxn ang="0">
                    <a:pos x="67" y="4"/>
                  </a:cxn>
                  <a:cxn ang="0">
                    <a:pos x="60" y="6"/>
                  </a:cxn>
                  <a:cxn ang="0">
                    <a:pos x="53" y="8"/>
                  </a:cxn>
                  <a:cxn ang="0">
                    <a:pos x="47" y="6"/>
                  </a:cxn>
                  <a:cxn ang="0">
                    <a:pos x="41" y="4"/>
                  </a:cxn>
                  <a:cxn ang="0">
                    <a:pos x="34" y="2"/>
                  </a:cxn>
                  <a:cxn ang="0">
                    <a:pos x="27" y="0"/>
                  </a:cxn>
                </a:cxnLst>
                <a:rect l="0" t="0" r="r" b="b"/>
                <a:pathLst>
                  <a:path w="103" h="88">
                    <a:moveTo>
                      <a:pt x="27" y="0"/>
                    </a:moveTo>
                    <a:lnTo>
                      <a:pt x="23" y="12"/>
                    </a:lnTo>
                    <a:lnTo>
                      <a:pt x="21" y="22"/>
                    </a:lnTo>
                    <a:lnTo>
                      <a:pt x="18" y="32"/>
                    </a:lnTo>
                    <a:lnTo>
                      <a:pt x="14" y="43"/>
                    </a:lnTo>
                    <a:lnTo>
                      <a:pt x="11" y="50"/>
                    </a:lnTo>
                    <a:lnTo>
                      <a:pt x="7" y="57"/>
                    </a:lnTo>
                    <a:lnTo>
                      <a:pt x="4" y="64"/>
                    </a:lnTo>
                    <a:lnTo>
                      <a:pt x="0" y="71"/>
                    </a:lnTo>
                    <a:lnTo>
                      <a:pt x="5" y="73"/>
                    </a:lnTo>
                    <a:lnTo>
                      <a:pt x="10" y="76"/>
                    </a:lnTo>
                    <a:lnTo>
                      <a:pt x="14" y="80"/>
                    </a:lnTo>
                    <a:lnTo>
                      <a:pt x="19" y="82"/>
                    </a:lnTo>
                    <a:lnTo>
                      <a:pt x="26" y="83"/>
                    </a:lnTo>
                    <a:lnTo>
                      <a:pt x="34" y="85"/>
                    </a:lnTo>
                    <a:lnTo>
                      <a:pt x="41" y="87"/>
                    </a:lnTo>
                    <a:lnTo>
                      <a:pt x="49" y="88"/>
                    </a:lnTo>
                    <a:lnTo>
                      <a:pt x="57" y="88"/>
                    </a:lnTo>
                    <a:lnTo>
                      <a:pt x="65" y="87"/>
                    </a:lnTo>
                    <a:lnTo>
                      <a:pt x="73" y="87"/>
                    </a:lnTo>
                    <a:lnTo>
                      <a:pt x="81" y="87"/>
                    </a:lnTo>
                    <a:lnTo>
                      <a:pt x="87" y="84"/>
                    </a:lnTo>
                    <a:lnTo>
                      <a:pt x="93" y="81"/>
                    </a:lnTo>
                    <a:lnTo>
                      <a:pt x="97" y="77"/>
                    </a:lnTo>
                    <a:lnTo>
                      <a:pt x="103" y="75"/>
                    </a:lnTo>
                    <a:lnTo>
                      <a:pt x="100" y="67"/>
                    </a:lnTo>
                    <a:lnTo>
                      <a:pt x="97" y="60"/>
                    </a:lnTo>
                    <a:lnTo>
                      <a:pt x="94" y="52"/>
                    </a:lnTo>
                    <a:lnTo>
                      <a:pt x="90" y="45"/>
                    </a:lnTo>
                    <a:lnTo>
                      <a:pt x="88" y="34"/>
                    </a:lnTo>
                    <a:lnTo>
                      <a:pt x="86" y="22"/>
                    </a:lnTo>
                    <a:lnTo>
                      <a:pt x="85" y="12"/>
                    </a:lnTo>
                    <a:lnTo>
                      <a:pt x="82" y="0"/>
                    </a:lnTo>
                    <a:lnTo>
                      <a:pt x="74" y="2"/>
                    </a:lnTo>
                    <a:lnTo>
                      <a:pt x="67" y="4"/>
                    </a:lnTo>
                    <a:lnTo>
                      <a:pt x="60" y="6"/>
                    </a:lnTo>
                    <a:lnTo>
                      <a:pt x="53" y="8"/>
                    </a:lnTo>
                    <a:lnTo>
                      <a:pt x="47" y="6"/>
                    </a:lnTo>
                    <a:lnTo>
                      <a:pt x="41" y="4"/>
                    </a:lnTo>
                    <a:lnTo>
                      <a:pt x="34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35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" name="Freeform 121"/>
              <p:cNvSpPr>
                <a:spLocks/>
              </p:cNvSpPr>
              <p:nvPr/>
            </p:nvSpPr>
            <p:spPr bwMode="auto">
              <a:xfrm>
                <a:off x="7383463" y="4343401"/>
                <a:ext cx="80963" cy="6350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3" y="10"/>
                  </a:cxn>
                  <a:cxn ang="0">
                    <a:pos x="21" y="20"/>
                  </a:cxn>
                  <a:cxn ang="0">
                    <a:pos x="18" y="30"/>
                  </a:cxn>
                  <a:cxn ang="0">
                    <a:pos x="14" y="39"/>
                  </a:cxn>
                  <a:cxn ang="0">
                    <a:pos x="11" y="45"/>
                  </a:cxn>
                  <a:cxn ang="0">
                    <a:pos x="7" y="51"/>
                  </a:cxn>
                  <a:cxn ang="0">
                    <a:pos x="4" y="58"/>
                  </a:cxn>
                  <a:cxn ang="0">
                    <a:pos x="0" y="64"/>
                  </a:cxn>
                  <a:cxn ang="0">
                    <a:pos x="5" y="66"/>
                  </a:cxn>
                  <a:cxn ang="0">
                    <a:pos x="10" y="69"/>
                  </a:cxn>
                  <a:cxn ang="0">
                    <a:pos x="14" y="73"/>
                  </a:cxn>
                  <a:cxn ang="0">
                    <a:pos x="19" y="75"/>
                  </a:cxn>
                  <a:cxn ang="0">
                    <a:pos x="26" y="76"/>
                  </a:cxn>
                  <a:cxn ang="0">
                    <a:pos x="34" y="78"/>
                  </a:cxn>
                  <a:cxn ang="0">
                    <a:pos x="41" y="80"/>
                  </a:cxn>
                  <a:cxn ang="0">
                    <a:pos x="49" y="81"/>
                  </a:cxn>
                  <a:cxn ang="0">
                    <a:pos x="57" y="80"/>
                  </a:cxn>
                  <a:cxn ang="0">
                    <a:pos x="65" y="80"/>
                  </a:cxn>
                  <a:cxn ang="0">
                    <a:pos x="73" y="80"/>
                  </a:cxn>
                  <a:cxn ang="0">
                    <a:pos x="81" y="80"/>
                  </a:cxn>
                  <a:cxn ang="0">
                    <a:pos x="87" y="77"/>
                  </a:cxn>
                  <a:cxn ang="0">
                    <a:pos x="93" y="74"/>
                  </a:cxn>
                  <a:cxn ang="0">
                    <a:pos x="97" y="70"/>
                  </a:cxn>
                  <a:cxn ang="0">
                    <a:pos x="103" y="68"/>
                  </a:cxn>
                  <a:cxn ang="0">
                    <a:pos x="100" y="61"/>
                  </a:cxn>
                  <a:cxn ang="0">
                    <a:pos x="96" y="54"/>
                  </a:cxn>
                  <a:cxn ang="0">
                    <a:pos x="93" y="47"/>
                  </a:cxn>
                  <a:cxn ang="0">
                    <a:pos x="90" y="42"/>
                  </a:cxn>
                  <a:cxn ang="0">
                    <a:pos x="88" y="31"/>
                  </a:cxn>
                  <a:cxn ang="0">
                    <a:pos x="87" y="21"/>
                  </a:cxn>
                  <a:cxn ang="0">
                    <a:pos x="85" y="10"/>
                  </a:cxn>
                  <a:cxn ang="0">
                    <a:pos x="82" y="0"/>
                  </a:cxn>
                  <a:cxn ang="0">
                    <a:pos x="75" y="1"/>
                  </a:cxn>
                  <a:cxn ang="0">
                    <a:pos x="68" y="4"/>
                  </a:cxn>
                  <a:cxn ang="0">
                    <a:pos x="60" y="5"/>
                  </a:cxn>
                  <a:cxn ang="0">
                    <a:pos x="53" y="7"/>
                  </a:cxn>
                  <a:cxn ang="0">
                    <a:pos x="47" y="5"/>
                  </a:cxn>
                  <a:cxn ang="0">
                    <a:pos x="41" y="4"/>
                  </a:cxn>
                  <a:cxn ang="0">
                    <a:pos x="34" y="1"/>
                  </a:cxn>
                  <a:cxn ang="0">
                    <a:pos x="27" y="0"/>
                  </a:cxn>
                </a:cxnLst>
                <a:rect l="0" t="0" r="r" b="b"/>
                <a:pathLst>
                  <a:path w="103" h="81">
                    <a:moveTo>
                      <a:pt x="27" y="0"/>
                    </a:moveTo>
                    <a:lnTo>
                      <a:pt x="23" y="10"/>
                    </a:lnTo>
                    <a:lnTo>
                      <a:pt x="21" y="20"/>
                    </a:lnTo>
                    <a:lnTo>
                      <a:pt x="18" y="30"/>
                    </a:lnTo>
                    <a:lnTo>
                      <a:pt x="14" y="39"/>
                    </a:lnTo>
                    <a:lnTo>
                      <a:pt x="11" y="45"/>
                    </a:lnTo>
                    <a:lnTo>
                      <a:pt x="7" y="51"/>
                    </a:lnTo>
                    <a:lnTo>
                      <a:pt x="4" y="58"/>
                    </a:lnTo>
                    <a:lnTo>
                      <a:pt x="0" y="64"/>
                    </a:lnTo>
                    <a:lnTo>
                      <a:pt x="5" y="66"/>
                    </a:lnTo>
                    <a:lnTo>
                      <a:pt x="10" y="69"/>
                    </a:lnTo>
                    <a:lnTo>
                      <a:pt x="14" y="73"/>
                    </a:lnTo>
                    <a:lnTo>
                      <a:pt x="19" y="75"/>
                    </a:lnTo>
                    <a:lnTo>
                      <a:pt x="26" y="76"/>
                    </a:lnTo>
                    <a:lnTo>
                      <a:pt x="34" y="78"/>
                    </a:lnTo>
                    <a:lnTo>
                      <a:pt x="41" y="80"/>
                    </a:lnTo>
                    <a:lnTo>
                      <a:pt x="49" y="81"/>
                    </a:lnTo>
                    <a:lnTo>
                      <a:pt x="57" y="80"/>
                    </a:lnTo>
                    <a:lnTo>
                      <a:pt x="65" y="80"/>
                    </a:lnTo>
                    <a:lnTo>
                      <a:pt x="73" y="80"/>
                    </a:lnTo>
                    <a:lnTo>
                      <a:pt x="81" y="80"/>
                    </a:lnTo>
                    <a:lnTo>
                      <a:pt x="87" y="77"/>
                    </a:lnTo>
                    <a:lnTo>
                      <a:pt x="93" y="74"/>
                    </a:lnTo>
                    <a:lnTo>
                      <a:pt x="97" y="70"/>
                    </a:lnTo>
                    <a:lnTo>
                      <a:pt x="103" y="68"/>
                    </a:lnTo>
                    <a:lnTo>
                      <a:pt x="100" y="61"/>
                    </a:lnTo>
                    <a:lnTo>
                      <a:pt x="96" y="54"/>
                    </a:lnTo>
                    <a:lnTo>
                      <a:pt x="93" y="47"/>
                    </a:lnTo>
                    <a:lnTo>
                      <a:pt x="90" y="42"/>
                    </a:lnTo>
                    <a:lnTo>
                      <a:pt x="88" y="31"/>
                    </a:lnTo>
                    <a:lnTo>
                      <a:pt x="87" y="21"/>
                    </a:lnTo>
                    <a:lnTo>
                      <a:pt x="85" y="10"/>
                    </a:lnTo>
                    <a:lnTo>
                      <a:pt x="82" y="0"/>
                    </a:lnTo>
                    <a:lnTo>
                      <a:pt x="75" y="1"/>
                    </a:lnTo>
                    <a:lnTo>
                      <a:pt x="68" y="4"/>
                    </a:lnTo>
                    <a:lnTo>
                      <a:pt x="60" y="5"/>
                    </a:lnTo>
                    <a:lnTo>
                      <a:pt x="53" y="7"/>
                    </a:lnTo>
                    <a:lnTo>
                      <a:pt x="47" y="5"/>
                    </a:lnTo>
                    <a:lnTo>
                      <a:pt x="41" y="4"/>
                    </a:lnTo>
                    <a:lnTo>
                      <a:pt x="34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5382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" name="Freeform 122"/>
              <p:cNvSpPr>
                <a:spLocks/>
              </p:cNvSpPr>
              <p:nvPr/>
            </p:nvSpPr>
            <p:spPr bwMode="auto">
              <a:xfrm>
                <a:off x="7385051" y="4349751"/>
                <a:ext cx="79375" cy="57150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21" y="9"/>
                  </a:cxn>
                  <a:cxn ang="0">
                    <a:pos x="19" y="18"/>
                  </a:cxn>
                  <a:cxn ang="0">
                    <a:pos x="16" y="27"/>
                  </a:cxn>
                  <a:cxn ang="0">
                    <a:pos x="12" y="36"/>
                  </a:cxn>
                  <a:cxn ang="0">
                    <a:pos x="9" y="40"/>
                  </a:cxn>
                  <a:cxn ang="0">
                    <a:pos x="5" y="46"/>
                  </a:cxn>
                  <a:cxn ang="0">
                    <a:pos x="2" y="51"/>
                  </a:cxn>
                  <a:cxn ang="0">
                    <a:pos x="0" y="57"/>
                  </a:cxn>
                  <a:cxn ang="0">
                    <a:pos x="4" y="59"/>
                  </a:cxn>
                  <a:cxn ang="0">
                    <a:pos x="9" y="62"/>
                  </a:cxn>
                  <a:cxn ang="0">
                    <a:pos x="12" y="66"/>
                  </a:cxn>
                  <a:cxn ang="0">
                    <a:pos x="17" y="68"/>
                  </a:cxn>
                  <a:cxn ang="0">
                    <a:pos x="24" y="69"/>
                  </a:cxn>
                  <a:cxn ang="0">
                    <a:pos x="32" y="71"/>
                  </a:cxn>
                  <a:cxn ang="0">
                    <a:pos x="39" y="73"/>
                  </a:cxn>
                  <a:cxn ang="0">
                    <a:pos x="47" y="73"/>
                  </a:cxn>
                  <a:cxn ang="0">
                    <a:pos x="55" y="73"/>
                  </a:cxn>
                  <a:cxn ang="0">
                    <a:pos x="63" y="73"/>
                  </a:cxn>
                  <a:cxn ang="0">
                    <a:pos x="71" y="73"/>
                  </a:cxn>
                  <a:cxn ang="0">
                    <a:pos x="79" y="73"/>
                  </a:cxn>
                  <a:cxn ang="0">
                    <a:pos x="85" y="70"/>
                  </a:cxn>
                  <a:cxn ang="0">
                    <a:pos x="91" y="67"/>
                  </a:cxn>
                  <a:cxn ang="0">
                    <a:pos x="95" y="63"/>
                  </a:cxn>
                  <a:cxn ang="0">
                    <a:pos x="101" y="61"/>
                  </a:cxn>
                  <a:cxn ang="0">
                    <a:pos x="98" y="55"/>
                  </a:cxn>
                  <a:cxn ang="0">
                    <a:pos x="94" y="48"/>
                  </a:cxn>
                  <a:cxn ang="0">
                    <a:pos x="91" y="43"/>
                  </a:cxn>
                  <a:cxn ang="0">
                    <a:pos x="88" y="37"/>
                  </a:cxn>
                  <a:cxn ang="0">
                    <a:pos x="86" y="28"/>
                  </a:cxn>
                  <a:cxn ang="0">
                    <a:pos x="85" y="18"/>
                  </a:cxn>
                  <a:cxn ang="0">
                    <a:pos x="83" y="9"/>
                  </a:cxn>
                  <a:cxn ang="0">
                    <a:pos x="80" y="0"/>
                  </a:cxn>
                  <a:cxn ang="0">
                    <a:pos x="73" y="1"/>
                  </a:cxn>
                  <a:cxn ang="0">
                    <a:pos x="66" y="3"/>
                  </a:cxn>
                  <a:cxn ang="0">
                    <a:pos x="58" y="5"/>
                  </a:cxn>
                  <a:cxn ang="0">
                    <a:pos x="51" y="7"/>
                  </a:cxn>
                  <a:cxn ang="0">
                    <a:pos x="45" y="5"/>
                  </a:cxn>
                  <a:cxn ang="0">
                    <a:pos x="39" y="3"/>
                  </a:cxn>
                  <a:cxn ang="0">
                    <a:pos x="32" y="1"/>
                  </a:cxn>
                  <a:cxn ang="0">
                    <a:pos x="25" y="0"/>
                  </a:cxn>
                </a:cxnLst>
                <a:rect l="0" t="0" r="r" b="b"/>
                <a:pathLst>
                  <a:path w="101" h="73">
                    <a:moveTo>
                      <a:pt x="25" y="0"/>
                    </a:moveTo>
                    <a:lnTo>
                      <a:pt x="21" y="9"/>
                    </a:lnTo>
                    <a:lnTo>
                      <a:pt x="19" y="18"/>
                    </a:lnTo>
                    <a:lnTo>
                      <a:pt x="16" y="27"/>
                    </a:lnTo>
                    <a:lnTo>
                      <a:pt x="12" y="36"/>
                    </a:lnTo>
                    <a:lnTo>
                      <a:pt x="9" y="40"/>
                    </a:lnTo>
                    <a:lnTo>
                      <a:pt x="5" y="46"/>
                    </a:lnTo>
                    <a:lnTo>
                      <a:pt x="2" y="51"/>
                    </a:lnTo>
                    <a:lnTo>
                      <a:pt x="0" y="57"/>
                    </a:lnTo>
                    <a:lnTo>
                      <a:pt x="4" y="59"/>
                    </a:lnTo>
                    <a:lnTo>
                      <a:pt x="9" y="62"/>
                    </a:lnTo>
                    <a:lnTo>
                      <a:pt x="12" y="66"/>
                    </a:lnTo>
                    <a:lnTo>
                      <a:pt x="17" y="68"/>
                    </a:lnTo>
                    <a:lnTo>
                      <a:pt x="24" y="69"/>
                    </a:lnTo>
                    <a:lnTo>
                      <a:pt x="32" y="71"/>
                    </a:lnTo>
                    <a:lnTo>
                      <a:pt x="39" y="73"/>
                    </a:lnTo>
                    <a:lnTo>
                      <a:pt x="47" y="73"/>
                    </a:lnTo>
                    <a:lnTo>
                      <a:pt x="55" y="73"/>
                    </a:lnTo>
                    <a:lnTo>
                      <a:pt x="63" y="73"/>
                    </a:lnTo>
                    <a:lnTo>
                      <a:pt x="71" y="73"/>
                    </a:lnTo>
                    <a:lnTo>
                      <a:pt x="79" y="73"/>
                    </a:lnTo>
                    <a:lnTo>
                      <a:pt x="85" y="70"/>
                    </a:lnTo>
                    <a:lnTo>
                      <a:pt x="91" y="67"/>
                    </a:lnTo>
                    <a:lnTo>
                      <a:pt x="95" y="63"/>
                    </a:lnTo>
                    <a:lnTo>
                      <a:pt x="101" y="61"/>
                    </a:lnTo>
                    <a:lnTo>
                      <a:pt x="98" y="55"/>
                    </a:lnTo>
                    <a:lnTo>
                      <a:pt x="94" y="48"/>
                    </a:lnTo>
                    <a:lnTo>
                      <a:pt x="91" y="43"/>
                    </a:lnTo>
                    <a:lnTo>
                      <a:pt x="88" y="37"/>
                    </a:lnTo>
                    <a:lnTo>
                      <a:pt x="86" y="28"/>
                    </a:lnTo>
                    <a:lnTo>
                      <a:pt x="85" y="18"/>
                    </a:lnTo>
                    <a:lnTo>
                      <a:pt x="83" y="9"/>
                    </a:lnTo>
                    <a:lnTo>
                      <a:pt x="80" y="0"/>
                    </a:lnTo>
                    <a:lnTo>
                      <a:pt x="73" y="1"/>
                    </a:lnTo>
                    <a:lnTo>
                      <a:pt x="66" y="3"/>
                    </a:lnTo>
                    <a:lnTo>
                      <a:pt x="58" y="5"/>
                    </a:lnTo>
                    <a:lnTo>
                      <a:pt x="51" y="7"/>
                    </a:lnTo>
                    <a:lnTo>
                      <a:pt x="45" y="5"/>
                    </a:lnTo>
                    <a:lnTo>
                      <a:pt x="39" y="3"/>
                    </a:lnTo>
                    <a:lnTo>
                      <a:pt x="32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193A2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2" name="Freeform 123"/>
              <p:cNvSpPr>
                <a:spLocks/>
              </p:cNvSpPr>
              <p:nvPr/>
            </p:nvSpPr>
            <p:spPr bwMode="auto">
              <a:xfrm>
                <a:off x="7385051" y="4352926"/>
                <a:ext cx="79375" cy="53975"/>
              </a:xfrm>
              <a:custGeom>
                <a:avLst/>
                <a:gdLst/>
                <a:ahLst/>
                <a:cxnLst>
                  <a:cxn ang="0">
                    <a:pos x="25" y="2"/>
                  </a:cxn>
                  <a:cxn ang="0">
                    <a:pos x="21" y="10"/>
                  </a:cxn>
                  <a:cxn ang="0">
                    <a:pos x="19" y="17"/>
                  </a:cxn>
                  <a:cxn ang="0">
                    <a:pos x="16" y="25"/>
                  </a:cxn>
                  <a:cxn ang="0">
                    <a:pos x="12" y="33"/>
                  </a:cxn>
                  <a:cxn ang="0">
                    <a:pos x="9" y="38"/>
                  </a:cxn>
                  <a:cxn ang="0">
                    <a:pos x="6" y="41"/>
                  </a:cxn>
                  <a:cxn ang="0">
                    <a:pos x="3" y="46"/>
                  </a:cxn>
                  <a:cxn ang="0">
                    <a:pos x="0" y="52"/>
                  </a:cxn>
                  <a:cxn ang="0">
                    <a:pos x="4" y="54"/>
                  </a:cxn>
                  <a:cxn ang="0">
                    <a:pos x="9" y="56"/>
                  </a:cxn>
                  <a:cxn ang="0">
                    <a:pos x="12" y="59"/>
                  </a:cxn>
                  <a:cxn ang="0">
                    <a:pos x="17" y="61"/>
                  </a:cxn>
                  <a:cxn ang="0">
                    <a:pos x="24" y="62"/>
                  </a:cxn>
                  <a:cxn ang="0">
                    <a:pos x="32" y="64"/>
                  </a:cxn>
                  <a:cxn ang="0">
                    <a:pos x="39" y="65"/>
                  </a:cxn>
                  <a:cxn ang="0">
                    <a:pos x="47" y="67"/>
                  </a:cxn>
                  <a:cxn ang="0">
                    <a:pos x="55" y="67"/>
                  </a:cxn>
                  <a:cxn ang="0">
                    <a:pos x="63" y="67"/>
                  </a:cxn>
                  <a:cxn ang="0">
                    <a:pos x="71" y="67"/>
                  </a:cxn>
                  <a:cxn ang="0">
                    <a:pos x="79" y="67"/>
                  </a:cxn>
                  <a:cxn ang="0">
                    <a:pos x="85" y="64"/>
                  </a:cxn>
                  <a:cxn ang="0">
                    <a:pos x="91" y="61"/>
                  </a:cxn>
                  <a:cxn ang="0">
                    <a:pos x="95" y="57"/>
                  </a:cxn>
                  <a:cxn ang="0">
                    <a:pos x="101" y="55"/>
                  </a:cxn>
                  <a:cxn ang="0">
                    <a:pos x="98" y="49"/>
                  </a:cxn>
                  <a:cxn ang="0">
                    <a:pos x="94" y="45"/>
                  </a:cxn>
                  <a:cxn ang="0">
                    <a:pos x="91" y="39"/>
                  </a:cxn>
                  <a:cxn ang="0">
                    <a:pos x="88" y="34"/>
                  </a:cxn>
                  <a:cxn ang="0">
                    <a:pos x="87" y="25"/>
                  </a:cxn>
                  <a:cxn ang="0">
                    <a:pos x="85" y="17"/>
                  </a:cxn>
                  <a:cxn ang="0">
                    <a:pos x="84" y="8"/>
                  </a:cxn>
                  <a:cxn ang="0">
                    <a:pos x="81" y="0"/>
                  </a:cxn>
                  <a:cxn ang="0">
                    <a:pos x="73" y="1"/>
                  </a:cxn>
                  <a:cxn ang="0">
                    <a:pos x="66" y="3"/>
                  </a:cxn>
                  <a:cxn ang="0">
                    <a:pos x="58" y="4"/>
                  </a:cxn>
                  <a:cxn ang="0">
                    <a:pos x="51" y="7"/>
                  </a:cxn>
                  <a:cxn ang="0">
                    <a:pos x="45" y="6"/>
                  </a:cxn>
                  <a:cxn ang="0">
                    <a:pos x="39" y="4"/>
                  </a:cxn>
                  <a:cxn ang="0">
                    <a:pos x="32" y="3"/>
                  </a:cxn>
                  <a:cxn ang="0">
                    <a:pos x="25" y="2"/>
                  </a:cxn>
                </a:cxnLst>
                <a:rect l="0" t="0" r="r" b="b"/>
                <a:pathLst>
                  <a:path w="101" h="67">
                    <a:moveTo>
                      <a:pt x="25" y="2"/>
                    </a:moveTo>
                    <a:lnTo>
                      <a:pt x="21" y="10"/>
                    </a:lnTo>
                    <a:lnTo>
                      <a:pt x="19" y="17"/>
                    </a:lnTo>
                    <a:lnTo>
                      <a:pt x="16" y="25"/>
                    </a:lnTo>
                    <a:lnTo>
                      <a:pt x="12" y="33"/>
                    </a:lnTo>
                    <a:lnTo>
                      <a:pt x="9" y="38"/>
                    </a:lnTo>
                    <a:lnTo>
                      <a:pt x="6" y="41"/>
                    </a:lnTo>
                    <a:lnTo>
                      <a:pt x="3" y="46"/>
                    </a:lnTo>
                    <a:lnTo>
                      <a:pt x="0" y="52"/>
                    </a:lnTo>
                    <a:lnTo>
                      <a:pt x="4" y="54"/>
                    </a:lnTo>
                    <a:lnTo>
                      <a:pt x="9" y="56"/>
                    </a:lnTo>
                    <a:lnTo>
                      <a:pt x="12" y="59"/>
                    </a:lnTo>
                    <a:lnTo>
                      <a:pt x="17" y="61"/>
                    </a:lnTo>
                    <a:lnTo>
                      <a:pt x="24" y="62"/>
                    </a:lnTo>
                    <a:lnTo>
                      <a:pt x="32" y="64"/>
                    </a:lnTo>
                    <a:lnTo>
                      <a:pt x="39" y="65"/>
                    </a:lnTo>
                    <a:lnTo>
                      <a:pt x="47" y="67"/>
                    </a:lnTo>
                    <a:lnTo>
                      <a:pt x="55" y="67"/>
                    </a:lnTo>
                    <a:lnTo>
                      <a:pt x="63" y="67"/>
                    </a:lnTo>
                    <a:lnTo>
                      <a:pt x="71" y="67"/>
                    </a:lnTo>
                    <a:lnTo>
                      <a:pt x="79" y="67"/>
                    </a:lnTo>
                    <a:lnTo>
                      <a:pt x="85" y="64"/>
                    </a:lnTo>
                    <a:lnTo>
                      <a:pt x="91" y="61"/>
                    </a:lnTo>
                    <a:lnTo>
                      <a:pt x="95" y="57"/>
                    </a:lnTo>
                    <a:lnTo>
                      <a:pt x="101" y="55"/>
                    </a:lnTo>
                    <a:lnTo>
                      <a:pt x="98" y="49"/>
                    </a:lnTo>
                    <a:lnTo>
                      <a:pt x="94" y="45"/>
                    </a:lnTo>
                    <a:lnTo>
                      <a:pt x="91" y="39"/>
                    </a:lnTo>
                    <a:lnTo>
                      <a:pt x="88" y="34"/>
                    </a:lnTo>
                    <a:lnTo>
                      <a:pt x="87" y="25"/>
                    </a:lnTo>
                    <a:lnTo>
                      <a:pt x="85" y="17"/>
                    </a:lnTo>
                    <a:lnTo>
                      <a:pt x="84" y="8"/>
                    </a:lnTo>
                    <a:lnTo>
                      <a:pt x="81" y="0"/>
                    </a:lnTo>
                    <a:lnTo>
                      <a:pt x="73" y="1"/>
                    </a:lnTo>
                    <a:lnTo>
                      <a:pt x="66" y="3"/>
                    </a:lnTo>
                    <a:lnTo>
                      <a:pt x="58" y="4"/>
                    </a:lnTo>
                    <a:lnTo>
                      <a:pt x="51" y="7"/>
                    </a:lnTo>
                    <a:lnTo>
                      <a:pt x="45" y="6"/>
                    </a:lnTo>
                    <a:lnTo>
                      <a:pt x="39" y="4"/>
                    </a:lnTo>
                    <a:lnTo>
                      <a:pt x="32" y="3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2B3A1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3" name="Freeform 124"/>
              <p:cNvSpPr>
                <a:spLocks/>
              </p:cNvSpPr>
              <p:nvPr/>
            </p:nvSpPr>
            <p:spPr bwMode="auto">
              <a:xfrm>
                <a:off x="7385051" y="4359276"/>
                <a:ext cx="79375" cy="47625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0" y="9"/>
                  </a:cxn>
                  <a:cxn ang="0">
                    <a:pos x="18" y="15"/>
                  </a:cxn>
                  <a:cxn ang="0">
                    <a:pos x="15" y="22"/>
                  </a:cxn>
                  <a:cxn ang="0">
                    <a:pos x="11" y="29"/>
                  </a:cxn>
                  <a:cxn ang="0">
                    <a:pos x="8" y="33"/>
                  </a:cxn>
                  <a:cxn ang="0">
                    <a:pos x="5" y="37"/>
                  </a:cxn>
                  <a:cxn ang="0">
                    <a:pos x="2" y="40"/>
                  </a:cxn>
                  <a:cxn ang="0">
                    <a:pos x="0" y="45"/>
                  </a:cxn>
                  <a:cxn ang="0">
                    <a:pos x="3" y="47"/>
                  </a:cxn>
                  <a:cxn ang="0">
                    <a:pos x="8" y="49"/>
                  </a:cxn>
                  <a:cxn ang="0">
                    <a:pos x="11" y="52"/>
                  </a:cxn>
                  <a:cxn ang="0">
                    <a:pos x="16" y="54"/>
                  </a:cxn>
                  <a:cxn ang="0">
                    <a:pos x="23" y="55"/>
                  </a:cxn>
                  <a:cxn ang="0">
                    <a:pos x="31" y="57"/>
                  </a:cxn>
                  <a:cxn ang="0">
                    <a:pos x="38" y="58"/>
                  </a:cxn>
                  <a:cxn ang="0">
                    <a:pos x="46" y="60"/>
                  </a:cxn>
                  <a:cxn ang="0">
                    <a:pos x="54" y="60"/>
                  </a:cxn>
                  <a:cxn ang="0">
                    <a:pos x="62" y="60"/>
                  </a:cxn>
                  <a:cxn ang="0">
                    <a:pos x="70" y="60"/>
                  </a:cxn>
                  <a:cxn ang="0">
                    <a:pos x="78" y="60"/>
                  </a:cxn>
                  <a:cxn ang="0">
                    <a:pos x="84" y="57"/>
                  </a:cxn>
                  <a:cxn ang="0">
                    <a:pos x="88" y="54"/>
                  </a:cxn>
                  <a:cxn ang="0">
                    <a:pos x="94" y="50"/>
                  </a:cxn>
                  <a:cxn ang="0">
                    <a:pos x="100" y="48"/>
                  </a:cxn>
                  <a:cxn ang="0">
                    <a:pos x="97" y="44"/>
                  </a:cxn>
                  <a:cxn ang="0">
                    <a:pos x="93" y="39"/>
                  </a:cxn>
                  <a:cxn ang="0">
                    <a:pos x="90" y="34"/>
                  </a:cxn>
                  <a:cxn ang="0">
                    <a:pos x="87" y="30"/>
                  </a:cxn>
                  <a:cxn ang="0">
                    <a:pos x="86" y="23"/>
                  </a:cxn>
                  <a:cxn ang="0">
                    <a:pos x="84" y="15"/>
                  </a:cxn>
                  <a:cxn ang="0">
                    <a:pos x="83" y="8"/>
                  </a:cxn>
                  <a:cxn ang="0">
                    <a:pos x="80" y="0"/>
                  </a:cxn>
                  <a:cxn ang="0">
                    <a:pos x="72" y="1"/>
                  </a:cxn>
                  <a:cxn ang="0">
                    <a:pos x="65" y="3"/>
                  </a:cxn>
                  <a:cxn ang="0">
                    <a:pos x="58" y="4"/>
                  </a:cxn>
                  <a:cxn ang="0">
                    <a:pos x="50" y="7"/>
                  </a:cxn>
                  <a:cxn ang="0">
                    <a:pos x="44" y="5"/>
                  </a:cxn>
                  <a:cxn ang="0">
                    <a:pos x="38" y="4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100" h="60">
                    <a:moveTo>
                      <a:pt x="24" y="2"/>
                    </a:moveTo>
                    <a:lnTo>
                      <a:pt x="20" y="9"/>
                    </a:lnTo>
                    <a:lnTo>
                      <a:pt x="18" y="15"/>
                    </a:lnTo>
                    <a:lnTo>
                      <a:pt x="15" y="22"/>
                    </a:lnTo>
                    <a:lnTo>
                      <a:pt x="11" y="29"/>
                    </a:lnTo>
                    <a:lnTo>
                      <a:pt x="8" y="33"/>
                    </a:lnTo>
                    <a:lnTo>
                      <a:pt x="5" y="37"/>
                    </a:lnTo>
                    <a:lnTo>
                      <a:pt x="2" y="40"/>
                    </a:lnTo>
                    <a:lnTo>
                      <a:pt x="0" y="45"/>
                    </a:lnTo>
                    <a:lnTo>
                      <a:pt x="3" y="47"/>
                    </a:lnTo>
                    <a:lnTo>
                      <a:pt x="8" y="49"/>
                    </a:lnTo>
                    <a:lnTo>
                      <a:pt x="11" y="52"/>
                    </a:lnTo>
                    <a:lnTo>
                      <a:pt x="16" y="54"/>
                    </a:lnTo>
                    <a:lnTo>
                      <a:pt x="23" y="55"/>
                    </a:lnTo>
                    <a:lnTo>
                      <a:pt x="31" y="57"/>
                    </a:lnTo>
                    <a:lnTo>
                      <a:pt x="38" y="58"/>
                    </a:lnTo>
                    <a:lnTo>
                      <a:pt x="46" y="60"/>
                    </a:lnTo>
                    <a:lnTo>
                      <a:pt x="54" y="60"/>
                    </a:lnTo>
                    <a:lnTo>
                      <a:pt x="62" y="60"/>
                    </a:lnTo>
                    <a:lnTo>
                      <a:pt x="70" y="60"/>
                    </a:lnTo>
                    <a:lnTo>
                      <a:pt x="78" y="60"/>
                    </a:lnTo>
                    <a:lnTo>
                      <a:pt x="84" y="57"/>
                    </a:lnTo>
                    <a:lnTo>
                      <a:pt x="88" y="54"/>
                    </a:lnTo>
                    <a:lnTo>
                      <a:pt x="94" y="50"/>
                    </a:lnTo>
                    <a:lnTo>
                      <a:pt x="100" y="48"/>
                    </a:lnTo>
                    <a:lnTo>
                      <a:pt x="97" y="44"/>
                    </a:lnTo>
                    <a:lnTo>
                      <a:pt x="93" y="39"/>
                    </a:lnTo>
                    <a:lnTo>
                      <a:pt x="90" y="34"/>
                    </a:lnTo>
                    <a:lnTo>
                      <a:pt x="87" y="30"/>
                    </a:lnTo>
                    <a:lnTo>
                      <a:pt x="86" y="23"/>
                    </a:lnTo>
                    <a:lnTo>
                      <a:pt x="84" y="15"/>
                    </a:lnTo>
                    <a:lnTo>
                      <a:pt x="83" y="8"/>
                    </a:lnTo>
                    <a:lnTo>
                      <a:pt x="80" y="0"/>
                    </a:lnTo>
                    <a:lnTo>
                      <a:pt x="72" y="1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50" y="7"/>
                    </a:lnTo>
                    <a:lnTo>
                      <a:pt x="44" y="5"/>
                    </a:lnTo>
                    <a:lnTo>
                      <a:pt x="38" y="4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3F3D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4" name="Freeform 125"/>
              <p:cNvSpPr>
                <a:spLocks/>
              </p:cNvSpPr>
              <p:nvPr/>
            </p:nvSpPr>
            <p:spPr bwMode="auto">
              <a:xfrm>
                <a:off x="7385051" y="4364038"/>
                <a:ext cx="79375" cy="42863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0" y="8"/>
                  </a:cxn>
                  <a:cxn ang="0">
                    <a:pos x="18" y="13"/>
                  </a:cxn>
                  <a:cxn ang="0">
                    <a:pos x="15" y="19"/>
                  </a:cxn>
                  <a:cxn ang="0">
                    <a:pos x="11" y="25"/>
                  </a:cxn>
                  <a:cxn ang="0">
                    <a:pos x="9" y="28"/>
                  </a:cxn>
                  <a:cxn ang="0">
                    <a:pos x="5" y="31"/>
                  </a:cxn>
                  <a:cxn ang="0">
                    <a:pos x="2" y="34"/>
                  </a:cxn>
                  <a:cxn ang="0">
                    <a:pos x="0" y="38"/>
                  </a:cxn>
                  <a:cxn ang="0">
                    <a:pos x="4" y="40"/>
                  </a:cxn>
                  <a:cxn ang="0">
                    <a:pos x="8" y="42"/>
                  </a:cxn>
                  <a:cxn ang="0">
                    <a:pos x="11" y="45"/>
                  </a:cxn>
                  <a:cxn ang="0">
                    <a:pos x="16" y="47"/>
                  </a:cxn>
                  <a:cxn ang="0">
                    <a:pos x="23" y="48"/>
                  </a:cxn>
                  <a:cxn ang="0">
                    <a:pos x="31" y="50"/>
                  </a:cxn>
                  <a:cxn ang="0">
                    <a:pos x="38" y="51"/>
                  </a:cxn>
                  <a:cxn ang="0">
                    <a:pos x="46" y="53"/>
                  </a:cxn>
                  <a:cxn ang="0">
                    <a:pos x="54" y="53"/>
                  </a:cxn>
                  <a:cxn ang="0">
                    <a:pos x="62" y="53"/>
                  </a:cxn>
                  <a:cxn ang="0">
                    <a:pos x="70" y="53"/>
                  </a:cxn>
                  <a:cxn ang="0">
                    <a:pos x="78" y="53"/>
                  </a:cxn>
                  <a:cxn ang="0">
                    <a:pos x="84" y="50"/>
                  </a:cxn>
                  <a:cxn ang="0">
                    <a:pos x="88" y="47"/>
                  </a:cxn>
                  <a:cxn ang="0">
                    <a:pos x="94" y="43"/>
                  </a:cxn>
                  <a:cxn ang="0">
                    <a:pos x="99" y="41"/>
                  </a:cxn>
                  <a:cxn ang="0">
                    <a:pos x="97" y="38"/>
                  </a:cxn>
                  <a:cxn ang="0">
                    <a:pos x="93" y="33"/>
                  </a:cxn>
                  <a:cxn ang="0">
                    <a:pos x="90" y="30"/>
                  </a:cxn>
                  <a:cxn ang="0">
                    <a:pos x="87" y="26"/>
                  </a:cxn>
                  <a:cxn ang="0">
                    <a:pos x="86" y="19"/>
                  </a:cxn>
                  <a:cxn ang="0">
                    <a:pos x="84" y="12"/>
                  </a:cxn>
                  <a:cxn ang="0">
                    <a:pos x="83" y="7"/>
                  </a:cxn>
                  <a:cxn ang="0">
                    <a:pos x="80" y="0"/>
                  </a:cxn>
                  <a:cxn ang="0">
                    <a:pos x="72" y="1"/>
                  </a:cxn>
                  <a:cxn ang="0">
                    <a:pos x="65" y="3"/>
                  </a:cxn>
                  <a:cxn ang="0">
                    <a:pos x="58" y="4"/>
                  </a:cxn>
                  <a:cxn ang="0">
                    <a:pos x="50" y="5"/>
                  </a:cxn>
                  <a:cxn ang="0">
                    <a:pos x="44" y="4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99" h="53">
                    <a:moveTo>
                      <a:pt x="24" y="2"/>
                    </a:moveTo>
                    <a:lnTo>
                      <a:pt x="20" y="8"/>
                    </a:lnTo>
                    <a:lnTo>
                      <a:pt x="18" y="13"/>
                    </a:lnTo>
                    <a:lnTo>
                      <a:pt x="15" y="19"/>
                    </a:lnTo>
                    <a:lnTo>
                      <a:pt x="11" y="25"/>
                    </a:lnTo>
                    <a:lnTo>
                      <a:pt x="9" y="28"/>
                    </a:lnTo>
                    <a:lnTo>
                      <a:pt x="5" y="31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4" y="40"/>
                    </a:lnTo>
                    <a:lnTo>
                      <a:pt x="8" y="42"/>
                    </a:lnTo>
                    <a:lnTo>
                      <a:pt x="11" y="45"/>
                    </a:lnTo>
                    <a:lnTo>
                      <a:pt x="16" y="47"/>
                    </a:lnTo>
                    <a:lnTo>
                      <a:pt x="23" y="48"/>
                    </a:lnTo>
                    <a:lnTo>
                      <a:pt x="31" y="50"/>
                    </a:lnTo>
                    <a:lnTo>
                      <a:pt x="38" y="51"/>
                    </a:lnTo>
                    <a:lnTo>
                      <a:pt x="46" y="53"/>
                    </a:lnTo>
                    <a:lnTo>
                      <a:pt x="54" y="53"/>
                    </a:lnTo>
                    <a:lnTo>
                      <a:pt x="62" y="53"/>
                    </a:lnTo>
                    <a:lnTo>
                      <a:pt x="70" y="53"/>
                    </a:lnTo>
                    <a:lnTo>
                      <a:pt x="78" y="53"/>
                    </a:lnTo>
                    <a:lnTo>
                      <a:pt x="84" y="50"/>
                    </a:lnTo>
                    <a:lnTo>
                      <a:pt x="88" y="47"/>
                    </a:lnTo>
                    <a:lnTo>
                      <a:pt x="94" y="43"/>
                    </a:lnTo>
                    <a:lnTo>
                      <a:pt x="99" y="41"/>
                    </a:lnTo>
                    <a:lnTo>
                      <a:pt x="97" y="38"/>
                    </a:lnTo>
                    <a:lnTo>
                      <a:pt x="93" y="33"/>
                    </a:lnTo>
                    <a:lnTo>
                      <a:pt x="90" y="30"/>
                    </a:lnTo>
                    <a:lnTo>
                      <a:pt x="87" y="26"/>
                    </a:lnTo>
                    <a:lnTo>
                      <a:pt x="86" y="19"/>
                    </a:lnTo>
                    <a:lnTo>
                      <a:pt x="84" y="12"/>
                    </a:lnTo>
                    <a:lnTo>
                      <a:pt x="83" y="7"/>
                    </a:lnTo>
                    <a:lnTo>
                      <a:pt x="80" y="0"/>
                    </a:lnTo>
                    <a:lnTo>
                      <a:pt x="72" y="1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50" y="5"/>
                    </a:lnTo>
                    <a:lnTo>
                      <a:pt x="44" y="4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513D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5" name="Freeform 126"/>
              <p:cNvSpPr>
                <a:spLocks/>
              </p:cNvSpPr>
              <p:nvPr/>
            </p:nvSpPr>
            <p:spPr bwMode="auto">
              <a:xfrm>
                <a:off x="7385051" y="4368801"/>
                <a:ext cx="79375" cy="38100"/>
              </a:xfrm>
              <a:custGeom>
                <a:avLst/>
                <a:gdLst/>
                <a:ahLst/>
                <a:cxnLst>
                  <a:cxn ang="0">
                    <a:pos x="24" y="4"/>
                  </a:cxn>
                  <a:cxn ang="0">
                    <a:pos x="20" y="8"/>
                  </a:cxn>
                  <a:cxn ang="0">
                    <a:pos x="18" y="13"/>
                  </a:cxn>
                  <a:cxn ang="0">
                    <a:pos x="15" y="19"/>
                  </a:cxn>
                  <a:cxn ang="0">
                    <a:pos x="11" y="23"/>
                  </a:cxn>
                  <a:cxn ang="0">
                    <a:pos x="9" y="26"/>
                  </a:cxn>
                  <a:cxn ang="0">
                    <a:pos x="5" y="28"/>
                  </a:cxn>
                  <a:cxn ang="0">
                    <a:pos x="3" y="30"/>
                  </a:cxn>
                  <a:cxn ang="0">
                    <a:pos x="0" y="33"/>
                  </a:cxn>
                  <a:cxn ang="0">
                    <a:pos x="4" y="35"/>
                  </a:cxn>
                  <a:cxn ang="0">
                    <a:pos x="8" y="37"/>
                  </a:cxn>
                  <a:cxn ang="0">
                    <a:pos x="11" y="38"/>
                  </a:cxn>
                  <a:cxn ang="0">
                    <a:pos x="16" y="41"/>
                  </a:cxn>
                  <a:cxn ang="0">
                    <a:pos x="23" y="42"/>
                  </a:cxn>
                  <a:cxn ang="0">
                    <a:pos x="31" y="44"/>
                  </a:cxn>
                  <a:cxn ang="0">
                    <a:pos x="38" y="45"/>
                  </a:cxn>
                  <a:cxn ang="0">
                    <a:pos x="46" y="48"/>
                  </a:cxn>
                  <a:cxn ang="0">
                    <a:pos x="54" y="48"/>
                  </a:cxn>
                  <a:cxn ang="0">
                    <a:pos x="62" y="48"/>
                  </a:cxn>
                  <a:cxn ang="0">
                    <a:pos x="70" y="48"/>
                  </a:cxn>
                  <a:cxn ang="0">
                    <a:pos x="78" y="48"/>
                  </a:cxn>
                  <a:cxn ang="0">
                    <a:pos x="84" y="44"/>
                  </a:cxn>
                  <a:cxn ang="0">
                    <a:pos x="88" y="42"/>
                  </a:cxn>
                  <a:cxn ang="0">
                    <a:pos x="94" y="38"/>
                  </a:cxn>
                  <a:cxn ang="0">
                    <a:pos x="99" y="36"/>
                  </a:cxn>
                  <a:cxn ang="0">
                    <a:pos x="97" y="34"/>
                  </a:cxn>
                  <a:cxn ang="0">
                    <a:pos x="93" y="30"/>
                  </a:cxn>
                  <a:cxn ang="0">
                    <a:pos x="90" y="27"/>
                  </a:cxn>
                  <a:cxn ang="0">
                    <a:pos x="87" y="25"/>
                  </a:cxn>
                  <a:cxn ang="0">
                    <a:pos x="86" y="19"/>
                  </a:cxn>
                  <a:cxn ang="0">
                    <a:pos x="84" y="12"/>
                  </a:cxn>
                  <a:cxn ang="0">
                    <a:pos x="83" y="6"/>
                  </a:cxn>
                  <a:cxn ang="0">
                    <a:pos x="82" y="0"/>
                  </a:cxn>
                  <a:cxn ang="0">
                    <a:pos x="73" y="3"/>
                  </a:cxn>
                  <a:cxn ang="0">
                    <a:pos x="67" y="4"/>
                  </a:cxn>
                  <a:cxn ang="0">
                    <a:pos x="58" y="6"/>
                  </a:cxn>
                  <a:cxn ang="0">
                    <a:pos x="50" y="7"/>
                  </a:cxn>
                  <a:cxn ang="0">
                    <a:pos x="44" y="6"/>
                  </a:cxn>
                  <a:cxn ang="0">
                    <a:pos x="38" y="5"/>
                  </a:cxn>
                  <a:cxn ang="0">
                    <a:pos x="31" y="5"/>
                  </a:cxn>
                  <a:cxn ang="0">
                    <a:pos x="24" y="4"/>
                  </a:cxn>
                </a:cxnLst>
                <a:rect l="0" t="0" r="r" b="b"/>
                <a:pathLst>
                  <a:path w="99" h="48">
                    <a:moveTo>
                      <a:pt x="24" y="4"/>
                    </a:moveTo>
                    <a:lnTo>
                      <a:pt x="20" y="8"/>
                    </a:lnTo>
                    <a:lnTo>
                      <a:pt x="18" y="13"/>
                    </a:lnTo>
                    <a:lnTo>
                      <a:pt x="15" y="19"/>
                    </a:lnTo>
                    <a:lnTo>
                      <a:pt x="11" y="23"/>
                    </a:lnTo>
                    <a:lnTo>
                      <a:pt x="9" y="26"/>
                    </a:lnTo>
                    <a:lnTo>
                      <a:pt x="5" y="28"/>
                    </a:lnTo>
                    <a:lnTo>
                      <a:pt x="3" y="30"/>
                    </a:lnTo>
                    <a:lnTo>
                      <a:pt x="0" y="33"/>
                    </a:lnTo>
                    <a:lnTo>
                      <a:pt x="4" y="35"/>
                    </a:lnTo>
                    <a:lnTo>
                      <a:pt x="8" y="37"/>
                    </a:lnTo>
                    <a:lnTo>
                      <a:pt x="11" y="38"/>
                    </a:lnTo>
                    <a:lnTo>
                      <a:pt x="16" y="41"/>
                    </a:lnTo>
                    <a:lnTo>
                      <a:pt x="23" y="42"/>
                    </a:lnTo>
                    <a:lnTo>
                      <a:pt x="31" y="44"/>
                    </a:lnTo>
                    <a:lnTo>
                      <a:pt x="38" y="45"/>
                    </a:lnTo>
                    <a:lnTo>
                      <a:pt x="46" y="48"/>
                    </a:lnTo>
                    <a:lnTo>
                      <a:pt x="54" y="48"/>
                    </a:lnTo>
                    <a:lnTo>
                      <a:pt x="62" y="48"/>
                    </a:lnTo>
                    <a:lnTo>
                      <a:pt x="70" y="48"/>
                    </a:lnTo>
                    <a:lnTo>
                      <a:pt x="78" y="48"/>
                    </a:lnTo>
                    <a:lnTo>
                      <a:pt x="84" y="44"/>
                    </a:lnTo>
                    <a:lnTo>
                      <a:pt x="88" y="42"/>
                    </a:lnTo>
                    <a:lnTo>
                      <a:pt x="94" y="38"/>
                    </a:lnTo>
                    <a:lnTo>
                      <a:pt x="99" y="36"/>
                    </a:lnTo>
                    <a:lnTo>
                      <a:pt x="97" y="34"/>
                    </a:lnTo>
                    <a:lnTo>
                      <a:pt x="93" y="30"/>
                    </a:lnTo>
                    <a:lnTo>
                      <a:pt x="90" y="27"/>
                    </a:lnTo>
                    <a:lnTo>
                      <a:pt x="87" y="25"/>
                    </a:lnTo>
                    <a:lnTo>
                      <a:pt x="86" y="19"/>
                    </a:lnTo>
                    <a:lnTo>
                      <a:pt x="84" y="12"/>
                    </a:lnTo>
                    <a:lnTo>
                      <a:pt x="83" y="6"/>
                    </a:lnTo>
                    <a:lnTo>
                      <a:pt x="82" y="0"/>
                    </a:lnTo>
                    <a:lnTo>
                      <a:pt x="73" y="3"/>
                    </a:lnTo>
                    <a:lnTo>
                      <a:pt x="67" y="4"/>
                    </a:lnTo>
                    <a:lnTo>
                      <a:pt x="58" y="6"/>
                    </a:lnTo>
                    <a:lnTo>
                      <a:pt x="50" y="7"/>
                    </a:lnTo>
                    <a:lnTo>
                      <a:pt x="44" y="6"/>
                    </a:lnTo>
                    <a:lnTo>
                      <a:pt x="38" y="5"/>
                    </a:lnTo>
                    <a:lnTo>
                      <a:pt x="31" y="5"/>
                    </a:lnTo>
                    <a:lnTo>
                      <a:pt x="24" y="4"/>
                    </a:lnTo>
                    <a:close/>
                  </a:path>
                </a:pathLst>
              </a:custGeom>
              <a:solidFill>
                <a:srgbClr val="66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6" name="Freeform 127"/>
              <p:cNvSpPr>
                <a:spLocks/>
              </p:cNvSpPr>
              <p:nvPr/>
            </p:nvSpPr>
            <p:spPr bwMode="auto">
              <a:xfrm>
                <a:off x="7386638" y="4375151"/>
                <a:ext cx="77788" cy="31750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19" y="6"/>
                  </a:cxn>
                  <a:cxn ang="0">
                    <a:pos x="17" y="11"/>
                  </a:cxn>
                  <a:cxn ang="0">
                    <a:pos x="14" y="14"/>
                  </a:cxn>
                  <a:cxn ang="0">
                    <a:pos x="10" y="19"/>
                  </a:cxn>
                  <a:cxn ang="0">
                    <a:pos x="8" y="20"/>
                  </a:cxn>
                  <a:cxn ang="0">
                    <a:pos x="6" y="21"/>
                  </a:cxn>
                  <a:cxn ang="0">
                    <a:pos x="2" y="24"/>
                  </a:cxn>
                  <a:cxn ang="0">
                    <a:pos x="0" y="25"/>
                  </a:cxn>
                  <a:cxn ang="0">
                    <a:pos x="3" y="27"/>
                  </a:cxn>
                  <a:cxn ang="0">
                    <a:pos x="7" y="29"/>
                  </a:cxn>
                  <a:cxn ang="0">
                    <a:pos x="10" y="30"/>
                  </a:cxn>
                  <a:cxn ang="0">
                    <a:pos x="15" y="33"/>
                  </a:cxn>
                  <a:cxn ang="0">
                    <a:pos x="22" y="34"/>
                  </a:cxn>
                  <a:cxn ang="0">
                    <a:pos x="30" y="36"/>
                  </a:cxn>
                  <a:cxn ang="0">
                    <a:pos x="37" y="37"/>
                  </a:cxn>
                  <a:cxn ang="0">
                    <a:pos x="45" y="40"/>
                  </a:cxn>
                  <a:cxn ang="0">
                    <a:pos x="53" y="40"/>
                  </a:cxn>
                  <a:cxn ang="0">
                    <a:pos x="61" y="40"/>
                  </a:cxn>
                  <a:cxn ang="0">
                    <a:pos x="69" y="40"/>
                  </a:cxn>
                  <a:cxn ang="0">
                    <a:pos x="77" y="38"/>
                  </a:cxn>
                  <a:cxn ang="0">
                    <a:pos x="83" y="36"/>
                  </a:cxn>
                  <a:cxn ang="0">
                    <a:pos x="87" y="33"/>
                  </a:cxn>
                  <a:cxn ang="0">
                    <a:pos x="93" y="30"/>
                  </a:cxn>
                  <a:cxn ang="0">
                    <a:pos x="98" y="28"/>
                  </a:cxn>
                  <a:cxn ang="0">
                    <a:pos x="96" y="26"/>
                  </a:cxn>
                  <a:cxn ang="0">
                    <a:pos x="92" y="24"/>
                  </a:cxn>
                  <a:cxn ang="0">
                    <a:pos x="89" y="21"/>
                  </a:cxn>
                  <a:cxn ang="0">
                    <a:pos x="86" y="19"/>
                  </a:cxn>
                  <a:cxn ang="0">
                    <a:pos x="85" y="14"/>
                  </a:cxn>
                  <a:cxn ang="0">
                    <a:pos x="83" y="10"/>
                  </a:cxn>
                  <a:cxn ang="0">
                    <a:pos x="82" y="5"/>
                  </a:cxn>
                  <a:cxn ang="0">
                    <a:pos x="81" y="0"/>
                  </a:cxn>
                  <a:cxn ang="0">
                    <a:pos x="72" y="2"/>
                  </a:cxn>
                  <a:cxn ang="0">
                    <a:pos x="66" y="3"/>
                  </a:cxn>
                  <a:cxn ang="0">
                    <a:pos x="57" y="4"/>
                  </a:cxn>
                  <a:cxn ang="0">
                    <a:pos x="49" y="5"/>
                  </a:cxn>
                  <a:cxn ang="0">
                    <a:pos x="43" y="5"/>
                  </a:cxn>
                  <a:cxn ang="0">
                    <a:pos x="37" y="4"/>
                  </a:cxn>
                  <a:cxn ang="0">
                    <a:pos x="30" y="4"/>
                  </a:cxn>
                  <a:cxn ang="0">
                    <a:pos x="23" y="3"/>
                  </a:cxn>
                </a:cxnLst>
                <a:rect l="0" t="0" r="r" b="b"/>
                <a:pathLst>
                  <a:path w="98" h="40">
                    <a:moveTo>
                      <a:pt x="23" y="3"/>
                    </a:moveTo>
                    <a:lnTo>
                      <a:pt x="19" y="6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8" y="20"/>
                    </a:lnTo>
                    <a:lnTo>
                      <a:pt x="6" y="21"/>
                    </a:lnTo>
                    <a:lnTo>
                      <a:pt x="2" y="24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7" y="29"/>
                    </a:lnTo>
                    <a:lnTo>
                      <a:pt x="10" y="30"/>
                    </a:lnTo>
                    <a:lnTo>
                      <a:pt x="15" y="33"/>
                    </a:lnTo>
                    <a:lnTo>
                      <a:pt x="22" y="34"/>
                    </a:lnTo>
                    <a:lnTo>
                      <a:pt x="30" y="36"/>
                    </a:lnTo>
                    <a:lnTo>
                      <a:pt x="37" y="37"/>
                    </a:lnTo>
                    <a:lnTo>
                      <a:pt x="45" y="40"/>
                    </a:lnTo>
                    <a:lnTo>
                      <a:pt x="53" y="40"/>
                    </a:lnTo>
                    <a:lnTo>
                      <a:pt x="61" y="40"/>
                    </a:lnTo>
                    <a:lnTo>
                      <a:pt x="69" y="40"/>
                    </a:lnTo>
                    <a:lnTo>
                      <a:pt x="77" y="38"/>
                    </a:lnTo>
                    <a:lnTo>
                      <a:pt x="83" y="36"/>
                    </a:lnTo>
                    <a:lnTo>
                      <a:pt x="87" y="33"/>
                    </a:lnTo>
                    <a:lnTo>
                      <a:pt x="93" y="30"/>
                    </a:lnTo>
                    <a:lnTo>
                      <a:pt x="98" y="28"/>
                    </a:lnTo>
                    <a:lnTo>
                      <a:pt x="96" y="26"/>
                    </a:lnTo>
                    <a:lnTo>
                      <a:pt x="92" y="24"/>
                    </a:lnTo>
                    <a:lnTo>
                      <a:pt x="89" y="21"/>
                    </a:lnTo>
                    <a:lnTo>
                      <a:pt x="86" y="19"/>
                    </a:lnTo>
                    <a:lnTo>
                      <a:pt x="85" y="14"/>
                    </a:lnTo>
                    <a:lnTo>
                      <a:pt x="83" y="10"/>
                    </a:lnTo>
                    <a:lnTo>
                      <a:pt x="82" y="5"/>
                    </a:lnTo>
                    <a:lnTo>
                      <a:pt x="81" y="0"/>
                    </a:lnTo>
                    <a:lnTo>
                      <a:pt x="72" y="2"/>
                    </a:lnTo>
                    <a:lnTo>
                      <a:pt x="66" y="3"/>
                    </a:lnTo>
                    <a:lnTo>
                      <a:pt x="57" y="4"/>
                    </a:lnTo>
                    <a:lnTo>
                      <a:pt x="49" y="5"/>
                    </a:lnTo>
                    <a:lnTo>
                      <a:pt x="43" y="5"/>
                    </a:lnTo>
                    <a:lnTo>
                      <a:pt x="37" y="4"/>
                    </a:lnTo>
                    <a:lnTo>
                      <a:pt x="30" y="4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77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7" name="Freeform 128"/>
              <p:cNvSpPr>
                <a:spLocks/>
              </p:cNvSpPr>
              <p:nvPr/>
            </p:nvSpPr>
            <p:spPr bwMode="auto">
              <a:xfrm>
                <a:off x="7386638" y="4381501"/>
                <a:ext cx="77788" cy="25400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10" y="14"/>
                  </a:cxn>
                  <a:cxn ang="0">
                    <a:pos x="0" y="19"/>
                  </a:cxn>
                  <a:cxn ang="0">
                    <a:pos x="15" y="26"/>
                  </a:cxn>
                  <a:cxn ang="0">
                    <a:pos x="45" y="33"/>
                  </a:cxn>
                  <a:cxn ang="0">
                    <a:pos x="77" y="31"/>
                  </a:cxn>
                  <a:cxn ang="0">
                    <a:pos x="98" y="21"/>
                  </a:cxn>
                  <a:cxn ang="0">
                    <a:pos x="86" y="15"/>
                  </a:cxn>
                  <a:cxn ang="0">
                    <a:pos x="81" y="0"/>
                  </a:cxn>
                  <a:cxn ang="0">
                    <a:pos x="49" y="5"/>
                  </a:cxn>
                  <a:cxn ang="0">
                    <a:pos x="23" y="3"/>
                  </a:cxn>
                </a:cxnLst>
                <a:rect l="0" t="0" r="r" b="b"/>
                <a:pathLst>
                  <a:path w="98" h="33">
                    <a:moveTo>
                      <a:pt x="23" y="3"/>
                    </a:moveTo>
                    <a:lnTo>
                      <a:pt x="10" y="14"/>
                    </a:lnTo>
                    <a:lnTo>
                      <a:pt x="0" y="19"/>
                    </a:lnTo>
                    <a:lnTo>
                      <a:pt x="15" y="26"/>
                    </a:lnTo>
                    <a:lnTo>
                      <a:pt x="45" y="33"/>
                    </a:lnTo>
                    <a:lnTo>
                      <a:pt x="77" y="31"/>
                    </a:lnTo>
                    <a:lnTo>
                      <a:pt x="98" y="21"/>
                    </a:lnTo>
                    <a:lnTo>
                      <a:pt x="86" y="15"/>
                    </a:lnTo>
                    <a:lnTo>
                      <a:pt x="81" y="0"/>
                    </a:lnTo>
                    <a:lnTo>
                      <a:pt x="49" y="5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8" name="Freeform 132"/>
              <p:cNvSpPr>
                <a:spLocks/>
              </p:cNvSpPr>
              <p:nvPr/>
            </p:nvSpPr>
            <p:spPr bwMode="auto">
              <a:xfrm>
                <a:off x="7373938" y="4392613"/>
                <a:ext cx="101600" cy="23813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23" y="13"/>
                  </a:cxn>
                  <a:cxn ang="0">
                    <a:pos x="37" y="16"/>
                  </a:cxn>
                  <a:cxn ang="0">
                    <a:pos x="48" y="19"/>
                  </a:cxn>
                  <a:cxn ang="0">
                    <a:pos x="59" y="20"/>
                  </a:cxn>
                  <a:cxn ang="0">
                    <a:pos x="69" y="20"/>
                  </a:cxn>
                  <a:cxn ang="0">
                    <a:pos x="79" y="19"/>
                  </a:cxn>
                  <a:cxn ang="0">
                    <a:pos x="90" y="16"/>
                  </a:cxn>
                  <a:cxn ang="0">
                    <a:pos x="101" y="13"/>
                  </a:cxn>
                  <a:cxn ang="0">
                    <a:pos x="114" y="7"/>
                  </a:cxn>
                  <a:cxn ang="0">
                    <a:pos x="117" y="1"/>
                  </a:cxn>
                  <a:cxn ang="0">
                    <a:pos x="120" y="0"/>
                  </a:cxn>
                  <a:cxn ang="0">
                    <a:pos x="123" y="4"/>
                  </a:cxn>
                  <a:cxn ang="0">
                    <a:pos x="128" y="11"/>
                  </a:cxn>
                  <a:cxn ang="0">
                    <a:pos x="122" y="17"/>
                  </a:cxn>
                  <a:cxn ang="0">
                    <a:pos x="111" y="23"/>
                  </a:cxn>
                  <a:cxn ang="0">
                    <a:pos x="97" y="28"/>
                  </a:cxn>
                  <a:cxn ang="0">
                    <a:pos x="82" y="31"/>
                  </a:cxn>
                  <a:cxn ang="0">
                    <a:pos x="66" y="31"/>
                  </a:cxn>
                  <a:cxn ang="0">
                    <a:pos x="49" y="31"/>
                  </a:cxn>
                  <a:cxn ang="0">
                    <a:pos x="34" y="29"/>
                  </a:cxn>
                  <a:cxn ang="0">
                    <a:pos x="19" y="24"/>
                  </a:cxn>
                  <a:cxn ang="0">
                    <a:pos x="7" y="20"/>
                  </a:cxn>
                  <a:cxn ang="0">
                    <a:pos x="2" y="15"/>
                  </a:cxn>
                  <a:cxn ang="0">
                    <a:pos x="0" y="9"/>
                  </a:cxn>
                  <a:cxn ang="0">
                    <a:pos x="1" y="5"/>
                  </a:cxn>
                  <a:cxn ang="0">
                    <a:pos x="8" y="1"/>
                  </a:cxn>
                </a:cxnLst>
                <a:rect l="0" t="0" r="r" b="b"/>
                <a:pathLst>
                  <a:path w="128" h="31">
                    <a:moveTo>
                      <a:pt x="8" y="1"/>
                    </a:moveTo>
                    <a:lnTo>
                      <a:pt x="23" y="13"/>
                    </a:lnTo>
                    <a:lnTo>
                      <a:pt x="37" y="16"/>
                    </a:lnTo>
                    <a:lnTo>
                      <a:pt x="48" y="19"/>
                    </a:lnTo>
                    <a:lnTo>
                      <a:pt x="59" y="20"/>
                    </a:lnTo>
                    <a:lnTo>
                      <a:pt x="69" y="20"/>
                    </a:lnTo>
                    <a:lnTo>
                      <a:pt x="79" y="19"/>
                    </a:lnTo>
                    <a:lnTo>
                      <a:pt x="90" y="16"/>
                    </a:lnTo>
                    <a:lnTo>
                      <a:pt x="101" y="13"/>
                    </a:lnTo>
                    <a:lnTo>
                      <a:pt x="114" y="7"/>
                    </a:lnTo>
                    <a:lnTo>
                      <a:pt x="117" y="1"/>
                    </a:lnTo>
                    <a:lnTo>
                      <a:pt x="120" y="0"/>
                    </a:lnTo>
                    <a:lnTo>
                      <a:pt x="123" y="4"/>
                    </a:lnTo>
                    <a:lnTo>
                      <a:pt x="128" y="11"/>
                    </a:lnTo>
                    <a:lnTo>
                      <a:pt x="122" y="17"/>
                    </a:lnTo>
                    <a:lnTo>
                      <a:pt x="111" y="23"/>
                    </a:lnTo>
                    <a:lnTo>
                      <a:pt x="97" y="28"/>
                    </a:lnTo>
                    <a:lnTo>
                      <a:pt x="82" y="31"/>
                    </a:lnTo>
                    <a:lnTo>
                      <a:pt x="66" y="31"/>
                    </a:lnTo>
                    <a:lnTo>
                      <a:pt x="49" y="31"/>
                    </a:lnTo>
                    <a:lnTo>
                      <a:pt x="34" y="29"/>
                    </a:lnTo>
                    <a:lnTo>
                      <a:pt x="19" y="24"/>
                    </a:lnTo>
                    <a:lnTo>
                      <a:pt x="7" y="20"/>
                    </a:lnTo>
                    <a:lnTo>
                      <a:pt x="2" y="15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9" name="Freeform 136"/>
              <p:cNvSpPr>
                <a:spLocks/>
              </p:cNvSpPr>
              <p:nvPr/>
            </p:nvSpPr>
            <p:spPr bwMode="auto">
              <a:xfrm>
                <a:off x="7359651" y="4414838"/>
                <a:ext cx="127000" cy="49213"/>
              </a:xfrm>
              <a:custGeom>
                <a:avLst/>
                <a:gdLst/>
                <a:ahLst/>
                <a:cxnLst>
                  <a:cxn ang="0">
                    <a:pos x="3" y="33"/>
                  </a:cxn>
                  <a:cxn ang="0">
                    <a:pos x="12" y="43"/>
                  </a:cxn>
                  <a:cxn ang="0">
                    <a:pos x="27" y="52"/>
                  </a:cxn>
                  <a:cxn ang="0">
                    <a:pos x="47" y="58"/>
                  </a:cxn>
                  <a:cxn ang="0">
                    <a:pos x="71" y="61"/>
                  </a:cxn>
                  <a:cxn ang="0">
                    <a:pos x="95" y="61"/>
                  </a:cxn>
                  <a:cxn ang="0">
                    <a:pos x="120" y="58"/>
                  </a:cxn>
                  <a:cxn ang="0">
                    <a:pos x="142" y="51"/>
                  </a:cxn>
                  <a:cxn ang="0">
                    <a:pos x="161" y="38"/>
                  </a:cxn>
                  <a:cxn ang="0">
                    <a:pos x="161" y="25"/>
                  </a:cxn>
                  <a:cxn ang="0">
                    <a:pos x="159" y="18"/>
                  </a:cxn>
                  <a:cxn ang="0">
                    <a:pos x="155" y="12"/>
                  </a:cxn>
                  <a:cxn ang="0">
                    <a:pos x="146" y="2"/>
                  </a:cxn>
                  <a:cxn ang="0">
                    <a:pos x="132" y="13"/>
                  </a:cxn>
                  <a:cxn ang="0">
                    <a:pos x="118" y="20"/>
                  </a:cxn>
                  <a:cxn ang="0">
                    <a:pos x="102" y="24"/>
                  </a:cxn>
                  <a:cxn ang="0">
                    <a:pos x="87" y="25"/>
                  </a:cxn>
                  <a:cxn ang="0">
                    <a:pos x="70" y="25"/>
                  </a:cxn>
                  <a:cxn ang="0">
                    <a:pos x="53" y="22"/>
                  </a:cxn>
                  <a:cxn ang="0">
                    <a:pos x="38" y="17"/>
                  </a:cxn>
                  <a:cxn ang="0">
                    <a:pos x="23" y="10"/>
                  </a:cxn>
                  <a:cxn ang="0">
                    <a:pos x="22" y="0"/>
                  </a:cxn>
                  <a:cxn ang="0">
                    <a:pos x="14" y="3"/>
                  </a:cxn>
                  <a:cxn ang="0">
                    <a:pos x="6" y="9"/>
                  </a:cxn>
                  <a:cxn ang="0">
                    <a:pos x="0" y="20"/>
                  </a:cxn>
                  <a:cxn ang="0">
                    <a:pos x="3" y="33"/>
                  </a:cxn>
                </a:cxnLst>
                <a:rect l="0" t="0" r="r" b="b"/>
                <a:pathLst>
                  <a:path w="161" h="61">
                    <a:moveTo>
                      <a:pt x="3" y="33"/>
                    </a:moveTo>
                    <a:lnTo>
                      <a:pt x="12" y="43"/>
                    </a:lnTo>
                    <a:lnTo>
                      <a:pt x="27" y="52"/>
                    </a:lnTo>
                    <a:lnTo>
                      <a:pt x="47" y="58"/>
                    </a:lnTo>
                    <a:lnTo>
                      <a:pt x="71" y="61"/>
                    </a:lnTo>
                    <a:lnTo>
                      <a:pt x="95" y="61"/>
                    </a:lnTo>
                    <a:lnTo>
                      <a:pt x="120" y="58"/>
                    </a:lnTo>
                    <a:lnTo>
                      <a:pt x="142" y="51"/>
                    </a:lnTo>
                    <a:lnTo>
                      <a:pt x="161" y="38"/>
                    </a:lnTo>
                    <a:lnTo>
                      <a:pt x="161" y="25"/>
                    </a:lnTo>
                    <a:lnTo>
                      <a:pt x="159" y="18"/>
                    </a:lnTo>
                    <a:lnTo>
                      <a:pt x="155" y="12"/>
                    </a:lnTo>
                    <a:lnTo>
                      <a:pt x="146" y="2"/>
                    </a:lnTo>
                    <a:lnTo>
                      <a:pt x="132" y="13"/>
                    </a:lnTo>
                    <a:lnTo>
                      <a:pt x="118" y="20"/>
                    </a:lnTo>
                    <a:lnTo>
                      <a:pt x="102" y="24"/>
                    </a:lnTo>
                    <a:lnTo>
                      <a:pt x="87" y="25"/>
                    </a:lnTo>
                    <a:lnTo>
                      <a:pt x="70" y="25"/>
                    </a:lnTo>
                    <a:lnTo>
                      <a:pt x="53" y="22"/>
                    </a:lnTo>
                    <a:lnTo>
                      <a:pt x="38" y="17"/>
                    </a:lnTo>
                    <a:lnTo>
                      <a:pt x="23" y="10"/>
                    </a:lnTo>
                    <a:lnTo>
                      <a:pt x="22" y="0"/>
                    </a:lnTo>
                    <a:lnTo>
                      <a:pt x="14" y="3"/>
                    </a:lnTo>
                    <a:lnTo>
                      <a:pt x="6" y="9"/>
                    </a:lnTo>
                    <a:lnTo>
                      <a:pt x="0" y="20"/>
                    </a:lnTo>
                    <a:lnTo>
                      <a:pt x="3" y="3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0" name="Freeform 170"/>
              <p:cNvSpPr>
                <a:spLocks/>
              </p:cNvSpPr>
              <p:nvPr/>
            </p:nvSpPr>
            <p:spPr bwMode="auto">
              <a:xfrm>
                <a:off x="7383463" y="4437063"/>
                <a:ext cx="90488" cy="22225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6" y="24"/>
                  </a:cxn>
                  <a:cxn ang="0">
                    <a:pos x="27" y="27"/>
                  </a:cxn>
                  <a:cxn ang="0">
                    <a:pos x="80" y="27"/>
                  </a:cxn>
                  <a:cxn ang="0">
                    <a:pos x="113" y="16"/>
                  </a:cxn>
                  <a:cxn ang="0">
                    <a:pos x="112" y="5"/>
                  </a:cxn>
                  <a:cxn ang="0">
                    <a:pos x="109" y="1"/>
                  </a:cxn>
                  <a:cxn ang="0">
                    <a:pos x="102" y="0"/>
                  </a:cxn>
                  <a:cxn ang="0">
                    <a:pos x="93" y="3"/>
                  </a:cxn>
                  <a:cxn ang="0">
                    <a:pos x="61" y="4"/>
                  </a:cxn>
                  <a:cxn ang="0">
                    <a:pos x="51" y="4"/>
                  </a:cxn>
                  <a:cxn ang="0">
                    <a:pos x="43" y="3"/>
                  </a:cxn>
                  <a:cxn ang="0">
                    <a:pos x="36" y="2"/>
                  </a:cxn>
                  <a:cxn ang="0">
                    <a:pos x="29" y="2"/>
                  </a:cxn>
                  <a:cxn ang="0">
                    <a:pos x="22" y="2"/>
                  </a:cxn>
                  <a:cxn ang="0">
                    <a:pos x="15" y="3"/>
                  </a:cxn>
                  <a:cxn ang="0">
                    <a:pos x="8" y="7"/>
                  </a:cxn>
                  <a:cxn ang="0">
                    <a:pos x="0" y="11"/>
                  </a:cxn>
                </a:cxnLst>
                <a:rect l="0" t="0" r="r" b="b"/>
                <a:pathLst>
                  <a:path w="113" h="27">
                    <a:moveTo>
                      <a:pt x="0" y="11"/>
                    </a:moveTo>
                    <a:lnTo>
                      <a:pt x="6" y="24"/>
                    </a:lnTo>
                    <a:lnTo>
                      <a:pt x="27" y="27"/>
                    </a:lnTo>
                    <a:lnTo>
                      <a:pt x="80" y="27"/>
                    </a:lnTo>
                    <a:lnTo>
                      <a:pt x="113" y="16"/>
                    </a:lnTo>
                    <a:lnTo>
                      <a:pt x="112" y="5"/>
                    </a:lnTo>
                    <a:lnTo>
                      <a:pt x="109" y="1"/>
                    </a:lnTo>
                    <a:lnTo>
                      <a:pt x="102" y="0"/>
                    </a:lnTo>
                    <a:lnTo>
                      <a:pt x="93" y="3"/>
                    </a:lnTo>
                    <a:lnTo>
                      <a:pt x="61" y="4"/>
                    </a:lnTo>
                    <a:lnTo>
                      <a:pt x="51" y="4"/>
                    </a:lnTo>
                    <a:lnTo>
                      <a:pt x="43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2" y="2"/>
                    </a:lnTo>
                    <a:lnTo>
                      <a:pt x="15" y="3"/>
                    </a:lnTo>
                    <a:lnTo>
                      <a:pt x="8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1" name="Freeform 171"/>
              <p:cNvSpPr>
                <a:spLocks/>
              </p:cNvSpPr>
              <p:nvPr/>
            </p:nvSpPr>
            <p:spPr bwMode="auto">
              <a:xfrm>
                <a:off x="7386638" y="4437063"/>
                <a:ext cx="85725" cy="2222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4"/>
                  </a:cxn>
                  <a:cxn ang="0">
                    <a:pos x="2" y="17"/>
                  </a:cxn>
                  <a:cxn ang="0">
                    <a:pos x="3" y="21"/>
                  </a:cxn>
                  <a:cxn ang="0">
                    <a:pos x="4" y="23"/>
                  </a:cxn>
                  <a:cxn ang="0">
                    <a:pos x="10" y="24"/>
                  </a:cxn>
                  <a:cxn ang="0">
                    <a:pos x="15" y="24"/>
                  </a:cxn>
                  <a:cxn ang="0">
                    <a:pos x="21" y="25"/>
                  </a:cxn>
                  <a:cxn ang="0">
                    <a:pos x="25" y="26"/>
                  </a:cxn>
                  <a:cxn ang="0">
                    <a:pos x="31" y="26"/>
                  </a:cxn>
                  <a:cxn ang="0">
                    <a:pos x="38" y="26"/>
                  </a:cxn>
                  <a:cxn ang="0">
                    <a:pos x="44" y="26"/>
                  </a:cxn>
                  <a:cxn ang="0">
                    <a:pos x="51" y="26"/>
                  </a:cxn>
                  <a:cxn ang="0">
                    <a:pos x="56" y="26"/>
                  </a:cxn>
                  <a:cxn ang="0">
                    <a:pos x="63" y="26"/>
                  </a:cxn>
                  <a:cxn ang="0">
                    <a:pos x="69" y="25"/>
                  </a:cxn>
                  <a:cxn ang="0">
                    <a:pos x="76" y="25"/>
                  </a:cxn>
                  <a:cxn ang="0">
                    <a:pos x="84" y="23"/>
                  </a:cxn>
                  <a:cxn ang="0">
                    <a:pos x="92" y="21"/>
                  </a:cxn>
                  <a:cxn ang="0">
                    <a:pos x="99" y="18"/>
                  </a:cxn>
                  <a:cxn ang="0">
                    <a:pos x="107" y="16"/>
                  </a:cxn>
                  <a:cxn ang="0">
                    <a:pos x="106" y="6"/>
                  </a:cxn>
                  <a:cxn ang="0">
                    <a:pos x="102" y="1"/>
                  </a:cxn>
                  <a:cxn ang="0">
                    <a:pos x="97" y="0"/>
                  </a:cxn>
                  <a:cxn ang="0">
                    <a:pos x="87" y="3"/>
                  </a:cxn>
                  <a:cxn ang="0">
                    <a:pos x="79" y="3"/>
                  </a:cxn>
                  <a:cxn ang="0">
                    <a:pos x="72" y="3"/>
                  </a:cxn>
                  <a:cxn ang="0">
                    <a:pos x="66" y="4"/>
                  </a:cxn>
                  <a:cxn ang="0">
                    <a:pos x="57" y="4"/>
                  </a:cxn>
                  <a:cxn ang="0">
                    <a:pos x="48" y="4"/>
                  </a:cxn>
                  <a:cxn ang="0">
                    <a:pos x="40" y="3"/>
                  </a:cxn>
                  <a:cxn ang="0">
                    <a:pos x="32" y="2"/>
                  </a:cxn>
                  <a:cxn ang="0">
                    <a:pos x="26" y="2"/>
                  </a:cxn>
                  <a:cxn ang="0">
                    <a:pos x="19" y="2"/>
                  </a:cxn>
                  <a:cxn ang="0">
                    <a:pos x="14" y="3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107" h="26">
                    <a:moveTo>
                      <a:pt x="0" y="10"/>
                    </a:moveTo>
                    <a:lnTo>
                      <a:pt x="1" y="14"/>
                    </a:lnTo>
                    <a:lnTo>
                      <a:pt x="2" y="17"/>
                    </a:lnTo>
                    <a:lnTo>
                      <a:pt x="3" y="21"/>
                    </a:lnTo>
                    <a:lnTo>
                      <a:pt x="4" y="23"/>
                    </a:lnTo>
                    <a:lnTo>
                      <a:pt x="10" y="24"/>
                    </a:lnTo>
                    <a:lnTo>
                      <a:pt x="15" y="24"/>
                    </a:lnTo>
                    <a:lnTo>
                      <a:pt x="21" y="25"/>
                    </a:lnTo>
                    <a:lnTo>
                      <a:pt x="25" y="26"/>
                    </a:lnTo>
                    <a:lnTo>
                      <a:pt x="31" y="26"/>
                    </a:lnTo>
                    <a:lnTo>
                      <a:pt x="38" y="26"/>
                    </a:lnTo>
                    <a:lnTo>
                      <a:pt x="44" y="26"/>
                    </a:lnTo>
                    <a:lnTo>
                      <a:pt x="51" y="26"/>
                    </a:lnTo>
                    <a:lnTo>
                      <a:pt x="56" y="26"/>
                    </a:lnTo>
                    <a:lnTo>
                      <a:pt x="63" y="26"/>
                    </a:lnTo>
                    <a:lnTo>
                      <a:pt x="69" y="25"/>
                    </a:lnTo>
                    <a:lnTo>
                      <a:pt x="76" y="25"/>
                    </a:lnTo>
                    <a:lnTo>
                      <a:pt x="84" y="23"/>
                    </a:lnTo>
                    <a:lnTo>
                      <a:pt x="92" y="21"/>
                    </a:lnTo>
                    <a:lnTo>
                      <a:pt x="99" y="18"/>
                    </a:lnTo>
                    <a:lnTo>
                      <a:pt x="107" y="16"/>
                    </a:lnTo>
                    <a:lnTo>
                      <a:pt x="106" y="6"/>
                    </a:lnTo>
                    <a:lnTo>
                      <a:pt x="102" y="1"/>
                    </a:lnTo>
                    <a:lnTo>
                      <a:pt x="97" y="0"/>
                    </a:lnTo>
                    <a:lnTo>
                      <a:pt x="87" y="3"/>
                    </a:lnTo>
                    <a:lnTo>
                      <a:pt x="79" y="3"/>
                    </a:lnTo>
                    <a:lnTo>
                      <a:pt x="72" y="3"/>
                    </a:lnTo>
                    <a:lnTo>
                      <a:pt x="66" y="4"/>
                    </a:lnTo>
                    <a:lnTo>
                      <a:pt x="57" y="4"/>
                    </a:lnTo>
                    <a:lnTo>
                      <a:pt x="48" y="4"/>
                    </a:lnTo>
                    <a:lnTo>
                      <a:pt x="40" y="3"/>
                    </a:lnTo>
                    <a:lnTo>
                      <a:pt x="32" y="2"/>
                    </a:lnTo>
                    <a:lnTo>
                      <a:pt x="26" y="2"/>
                    </a:lnTo>
                    <a:lnTo>
                      <a:pt x="19" y="2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2" name="Freeform 172"/>
              <p:cNvSpPr>
                <a:spLocks/>
              </p:cNvSpPr>
              <p:nvPr/>
            </p:nvSpPr>
            <p:spPr bwMode="auto">
              <a:xfrm>
                <a:off x="7388226" y="4440238"/>
                <a:ext cx="80963" cy="1905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3"/>
                  </a:cxn>
                  <a:cxn ang="0">
                    <a:pos x="4" y="15"/>
                  </a:cxn>
                  <a:cxn ang="0">
                    <a:pos x="5" y="19"/>
                  </a:cxn>
                  <a:cxn ang="0">
                    <a:pos x="6" y="21"/>
                  </a:cxn>
                  <a:cxn ang="0">
                    <a:pos x="11" y="22"/>
                  </a:cxn>
                  <a:cxn ang="0">
                    <a:pos x="15" y="22"/>
                  </a:cxn>
                  <a:cxn ang="0">
                    <a:pos x="20" y="23"/>
                  </a:cxn>
                  <a:cxn ang="0">
                    <a:pos x="24" y="24"/>
                  </a:cxn>
                  <a:cxn ang="0">
                    <a:pos x="30" y="24"/>
                  </a:cxn>
                  <a:cxn ang="0">
                    <a:pos x="37" y="24"/>
                  </a:cxn>
                  <a:cxn ang="0">
                    <a:pos x="43" y="24"/>
                  </a:cxn>
                  <a:cxn ang="0">
                    <a:pos x="49" y="23"/>
                  </a:cxn>
                  <a:cxn ang="0">
                    <a:pos x="54" y="23"/>
                  </a:cxn>
                  <a:cxn ang="0">
                    <a:pos x="61" y="23"/>
                  </a:cxn>
                  <a:cxn ang="0">
                    <a:pos x="67" y="23"/>
                  </a:cxn>
                  <a:cxn ang="0">
                    <a:pos x="73" y="23"/>
                  </a:cxn>
                  <a:cxn ang="0">
                    <a:pos x="81" y="21"/>
                  </a:cxn>
                  <a:cxn ang="0">
                    <a:pos x="88" y="19"/>
                  </a:cxn>
                  <a:cxn ang="0">
                    <a:pos x="95" y="16"/>
                  </a:cxn>
                  <a:cxn ang="0">
                    <a:pos x="103" y="14"/>
                  </a:cxn>
                  <a:cxn ang="0">
                    <a:pos x="102" y="5"/>
                  </a:cxn>
                  <a:cxn ang="0">
                    <a:pos x="98" y="0"/>
                  </a:cxn>
                  <a:cxn ang="0">
                    <a:pos x="92" y="0"/>
                  </a:cxn>
                  <a:cxn ang="0">
                    <a:pos x="83" y="2"/>
                  </a:cxn>
                  <a:cxn ang="0">
                    <a:pos x="76" y="2"/>
                  </a:cxn>
                  <a:cxn ang="0">
                    <a:pos x="69" y="2"/>
                  </a:cxn>
                  <a:cxn ang="0">
                    <a:pos x="62" y="4"/>
                  </a:cxn>
                  <a:cxn ang="0">
                    <a:pos x="55" y="4"/>
                  </a:cxn>
                  <a:cxn ang="0">
                    <a:pos x="46" y="4"/>
                  </a:cxn>
                  <a:cxn ang="0">
                    <a:pos x="39" y="2"/>
                  </a:cxn>
                  <a:cxn ang="0">
                    <a:pos x="32" y="1"/>
                  </a:cxn>
                  <a:cxn ang="0">
                    <a:pos x="27" y="1"/>
                  </a:cxn>
                  <a:cxn ang="0">
                    <a:pos x="20" y="1"/>
                  </a:cxn>
                  <a:cxn ang="0">
                    <a:pos x="14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103" h="24">
                    <a:moveTo>
                      <a:pt x="0" y="9"/>
                    </a:moveTo>
                    <a:lnTo>
                      <a:pt x="1" y="13"/>
                    </a:lnTo>
                    <a:lnTo>
                      <a:pt x="4" y="15"/>
                    </a:lnTo>
                    <a:lnTo>
                      <a:pt x="5" y="19"/>
                    </a:lnTo>
                    <a:lnTo>
                      <a:pt x="6" y="21"/>
                    </a:lnTo>
                    <a:lnTo>
                      <a:pt x="11" y="22"/>
                    </a:lnTo>
                    <a:lnTo>
                      <a:pt x="15" y="22"/>
                    </a:lnTo>
                    <a:lnTo>
                      <a:pt x="20" y="23"/>
                    </a:lnTo>
                    <a:lnTo>
                      <a:pt x="24" y="24"/>
                    </a:lnTo>
                    <a:lnTo>
                      <a:pt x="30" y="24"/>
                    </a:lnTo>
                    <a:lnTo>
                      <a:pt x="37" y="24"/>
                    </a:lnTo>
                    <a:lnTo>
                      <a:pt x="43" y="24"/>
                    </a:lnTo>
                    <a:lnTo>
                      <a:pt x="49" y="23"/>
                    </a:lnTo>
                    <a:lnTo>
                      <a:pt x="54" y="23"/>
                    </a:lnTo>
                    <a:lnTo>
                      <a:pt x="61" y="23"/>
                    </a:lnTo>
                    <a:lnTo>
                      <a:pt x="67" y="23"/>
                    </a:lnTo>
                    <a:lnTo>
                      <a:pt x="73" y="23"/>
                    </a:lnTo>
                    <a:lnTo>
                      <a:pt x="81" y="21"/>
                    </a:lnTo>
                    <a:lnTo>
                      <a:pt x="88" y="19"/>
                    </a:lnTo>
                    <a:lnTo>
                      <a:pt x="95" y="16"/>
                    </a:lnTo>
                    <a:lnTo>
                      <a:pt x="103" y="14"/>
                    </a:lnTo>
                    <a:lnTo>
                      <a:pt x="102" y="5"/>
                    </a:lnTo>
                    <a:lnTo>
                      <a:pt x="98" y="0"/>
                    </a:lnTo>
                    <a:lnTo>
                      <a:pt x="92" y="0"/>
                    </a:lnTo>
                    <a:lnTo>
                      <a:pt x="83" y="2"/>
                    </a:lnTo>
                    <a:lnTo>
                      <a:pt x="76" y="2"/>
                    </a:lnTo>
                    <a:lnTo>
                      <a:pt x="69" y="2"/>
                    </a:lnTo>
                    <a:lnTo>
                      <a:pt x="62" y="4"/>
                    </a:lnTo>
                    <a:lnTo>
                      <a:pt x="55" y="4"/>
                    </a:lnTo>
                    <a:lnTo>
                      <a:pt x="46" y="4"/>
                    </a:lnTo>
                    <a:lnTo>
                      <a:pt x="39" y="2"/>
                    </a:lnTo>
                    <a:lnTo>
                      <a:pt x="32" y="1"/>
                    </a:lnTo>
                    <a:lnTo>
                      <a:pt x="27" y="1"/>
                    </a:lnTo>
                    <a:lnTo>
                      <a:pt x="20" y="1"/>
                    </a:lnTo>
                    <a:lnTo>
                      <a:pt x="14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3" name="Freeform 173"/>
              <p:cNvSpPr>
                <a:spLocks/>
              </p:cNvSpPr>
              <p:nvPr/>
            </p:nvSpPr>
            <p:spPr bwMode="auto">
              <a:xfrm>
                <a:off x="7391401" y="4440238"/>
                <a:ext cx="76200" cy="1905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3" y="18"/>
                  </a:cxn>
                  <a:cxn ang="0">
                    <a:pos x="4" y="20"/>
                  </a:cxn>
                  <a:cxn ang="0">
                    <a:pos x="9" y="21"/>
                  </a:cxn>
                  <a:cxn ang="0">
                    <a:pos x="13" y="21"/>
                  </a:cxn>
                  <a:cxn ang="0">
                    <a:pos x="18" y="22"/>
                  </a:cxn>
                  <a:cxn ang="0">
                    <a:pos x="23" y="23"/>
                  </a:cxn>
                  <a:cxn ang="0">
                    <a:pos x="28" y="23"/>
                  </a:cxn>
                  <a:cxn ang="0">
                    <a:pos x="34" y="22"/>
                  </a:cxn>
                  <a:cxn ang="0">
                    <a:pos x="40" y="22"/>
                  </a:cxn>
                  <a:cxn ang="0">
                    <a:pos x="46" y="22"/>
                  </a:cxn>
                  <a:cxn ang="0">
                    <a:pos x="51" y="22"/>
                  </a:cxn>
                  <a:cxn ang="0">
                    <a:pos x="57" y="22"/>
                  </a:cxn>
                  <a:cxn ang="0">
                    <a:pos x="63" y="22"/>
                  </a:cxn>
                  <a:cxn ang="0">
                    <a:pos x="69" y="22"/>
                  </a:cxn>
                  <a:cxn ang="0">
                    <a:pos x="76" y="20"/>
                  </a:cxn>
                  <a:cxn ang="0">
                    <a:pos x="83" y="18"/>
                  </a:cxn>
                  <a:cxn ang="0">
                    <a:pos x="90" y="16"/>
                  </a:cxn>
                  <a:cxn ang="0">
                    <a:pos x="96" y="14"/>
                  </a:cxn>
                  <a:cxn ang="0">
                    <a:pos x="95" y="5"/>
                  </a:cxn>
                  <a:cxn ang="0">
                    <a:pos x="93" y="0"/>
                  </a:cxn>
                  <a:cxn ang="0">
                    <a:pos x="87" y="0"/>
                  </a:cxn>
                  <a:cxn ang="0">
                    <a:pos x="78" y="3"/>
                  </a:cxn>
                  <a:cxn ang="0">
                    <a:pos x="72" y="3"/>
                  </a:cxn>
                  <a:cxn ang="0">
                    <a:pos x="65" y="3"/>
                  </a:cxn>
                  <a:cxn ang="0">
                    <a:pos x="58" y="4"/>
                  </a:cxn>
                  <a:cxn ang="0">
                    <a:pos x="53" y="4"/>
                  </a:cxn>
                  <a:cxn ang="0">
                    <a:pos x="43" y="4"/>
                  </a:cxn>
                  <a:cxn ang="0">
                    <a:pos x="37" y="3"/>
                  </a:cxn>
                  <a:cxn ang="0">
                    <a:pos x="30" y="3"/>
                  </a:cxn>
                  <a:cxn ang="0">
                    <a:pos x="24" y="1"/>
                  </a:cxn>
                  <a:cxn ang="0">
                    <a:pos x="18" y="3"/>
                  </a:cxn>
                  <a:cxn ang="0">
                    <a:pos x="12" y="4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96" h="23">
                    <a:moveTo>
                      <a:pt x="0" y="10"/>
                    </a:moveTo>
                    <a:lnTo>
                      <a:pt x="1" y="12"/>
                    </a:lnTo>
                    <a:lnTo>
                      <a:pt x="2" y="14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9" y="21"/>
                    </a:lnTo>
                    <a:lnTo>
                      <a:pt x="13" y="21"/>
                    </a:lnTo>
                    <a:lnTo>
                      <a:pt x="18" y="22"/>
                    </a:lnTo>
                    <a:lnTo>
                      <a:pt x="23" y="23"/>
                    </a:lnTo>
                    <a:lnTo>
                      <a:pt x="28" y="23"/>
                    </a:lnTo>
                    <a:lnTo>
                      <a:pt x="34" y="22"/>
                    </a:lnTo>
                    <a:lnTo>
                      <a:pt x="40" y="22"/>
                    </a:lnTo>
                    <a:lnTo>
                      <a:pt x="46" y="22"/>
                    </a:lnTo>
                    <a:lnTo>
                      <a:pt x="51" y="22"/>
                    </a:lnTo>
                    <a:lnTo>
                      <a:pt x="57" y="22"/>
                    </a:lnTo>
                    <a:lnTo>
                      <a:pt x="63" y="22"/>
                    </a:lnTo>
                    <a:lnTo>
                      <a:pt x="69" y="22"/>
                    </a:lnTo>
                    <a:lnTo>
                      <a:pt x="76" y="20"/>
                    </a:lnTo>
                    <a:lnTo>
                      <a:pt x="83" y="18"/>
                    </a:lnTo>
                    <a:lnTo>
                      <a:pt x="90" y="16"/>
                    </a:lnTo>
                    <a:lnTo>
                      <a:pt x="96" y="14"/>
                    </a:lnTo>
                    <a:lnTo>
                      <a:pt x="95" y="5"/>
                    </a:lnTo>
                    <a:lnTo>
                      <a:pt x="93" y="0"/>
                    </a:lnTo>
                    <a:lnTo>
                      <a:pt x="87" y="0"/>
                    </a:lnTo>
                    <a:lnTo>
                      <a:pt x="78" y="3"/>
                    </a:lnTo>
                    <a:lnTo>
                      <a:pt x="72" y="3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53" y="4"/>
                    </a:lnTo>
                    <a:lnTo>
                      <a:pt x="43" y="4"/>
                    </a:lnTo>
                    <a:lnTo>
                      <a:pt x="37" y="3"/>
                    </a:lnTo>
                    <a:lnTo>
                      <a:pt x="30" y="3"/>
                    </a:lnTo>
                    <a:lnTo>
                      <a:pt x="24" y="1"/>
                    </a:lnTo>
                    <a:lnTo>
                      <a:pt x="18" y="3"/>
                    </a:lnTo>
                    <a:lnTo>
                      <a:pt x="12" y="4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4" name="Freeform 174"/>
              <p:cNvSpPr>
                <a:spLocks/>
              </p:cNvSpPr>
              <p:nvPr/>
            </p:nvSpPr>
            <p:spPr bwMode="auto">
              <a:xfrm>
                <a:off x="7392988" y="4441826"/>
                <a:ext cx="73025" cy="17463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3" y="17"/>
                  </a:cxn>
                  <a:cxn ang="0">
                    <a:pos x="5" y="19"/>
                  </a:cxn>
                  <a:cxn ang="0">
                    <a:pos x="9" y="20"/>
                  </a:cxn>
                  <a:cxn ang="0">
                    <a:pos x="14" y="20"/>
                  </a:cxn>
                  <a:cxn ang="0">
                    <a:pos x="17" y="21"/>
                  </a:cxn>
                  <a:cxn ang="0">
                    <a:pos x="22" y="22"/>
                  </a:cxn>
                  <a:cxn ang="0">
                    <a:pos x="28" y="22"/>
                  </a:cxn>
                  <a:cxn ang="0">
                    <a:pos x="33" y="21"/>
                  </a:cxn>
                  <a:cxn ang="0">
                    <a:pos x="38" y="21"/>
                  </a:cxn>
                  <a:cxn ang="0">
                    <a:pos x="44" y="21"/>
                  </a:cxn>
                  <a:cxn ang="0">
                    <a:pos x="49" y="21"/>
                  </a:cxn>
                  <a:cxn ang="0">
                    <a:pos x="54" y="21"/>
                  </a:cxn>
                  <a:cxn ang="0">
                    <a:pos x="60" y="21"/>
                  </a:cxn>
                  <a:cxn ang="0">
                    <a:pos x="66" y="21"/>
                  </a:cxn>
                  <a:cxn ang="0">
                    <a:pos x="73" y="19"/>
                  </a:cxn>
                  <a:cxn ang="0">
                    <a:pos x="79" y="17"/>
                  </a:cxn>
                  <a:cxn ang="0">
                    <a:pos x="85" y="15"/>
                  </a:cxn>
                  <a:cxn ang="0">
                    <a:pos x="92" y="13"/>
                  </a:cxn>
                  <a:cxn ang="0">
                    <a:pos x="91" y="5"/>
                  </a:cxn>
                  <a:cxn ang="0">
                    <a:pos x="89" y="0"/>
                  </a:cxn>
                  <a:cxn ang="0">
                    <a:pos x="83" y="0"/>
                  </a:cxn>
                  <a:cxn ang="0">
                    <a:pos x="75" y="3"/>
                  </a:cxn>
                  <a:cxn ang="0">
                    <a:pos x="69" y="4"/>
                  </a:cxn>
                  <a:cxn ang="0">
                    <a:pos x="63" y="4"/>
                  </a:cxn>
                  <a:cxn ang="0">
                    <a:pos x="56" y="4"/>
                  </a:cxn>
                  <a:cxn ang="0">
                    <a:pos x="51" y="4"/>
                  </a:cxn>
                  <a:cxn ang="0">
                    <a:pos x="43" y="4"/>
                  </a:cxn>
                  <a:cxn ang="0">
                    <a:pos x="36" y="3"/>
                  </a:cxn>
                  <a:cxn ang="0">
                    <a:pos x="29" y="3"/>
                  </a:cxn>
                  <a:cxn ang="0">
                    <a:pos x="23" y="2"/>
                  </a:cxn>
                  <a:cxn ang="0">
                    <a:pos x="17" y="3"/>
                  </a:cxn>
                  <a:cxn ang="0">
                    <a:pos x="13" y="4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92" h="22">
                    <a:moveTo>
                      <a:pt x="0" y="10"/>
                    </a:moveTo>
                    <a:lnTo>
                      <a:pt x="1" y="12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5" y="19"/>
                    </a:lnTo>
                    <a:lnTo>
                      <a:pt x="9" y="20"/>
                    </a:lnTo>
                    <a:lnTo>
                      <a:pt x="14" y="20"/>
                    </a:lnTo>
                    <a:lnTo>
                      <a:pt x="17" y="21"/>
                    </a:lnTo>
                    <a:lnTo>
                      <a:pt x="22" y="22"/>
                    </a:lnTo>
                    <a:lnTo>
                      <a:pt x="28" y="22"/>
                    </a:lnTo>
                    <a:lnTo>
                      <a:pt x="33" y="21"/>
                    </a:lnTo>
                    <a:lnTo>
                      <a:pt x="38" y="21"/>
                    </a:lnTo>
                    <a:lnTo>
                      <a:pt x="44" y="21"/>
                    </a:lnTo>
                    <a:lnTo>
                      <a:pt x="49" y="21"/>
                    </a:lnTo>
                    <a:lnTo>
                      <a:pt x="54" y="21"/>
                    </a:lnTo>
                    <a:lnTo>
                      <a:pt x="60" y="21"/>
                    </a:lnTo>
                    <a:lnTo>
                      <a:pt x="66" y="21"/>
                    </a:lnTo>
                    <a:lnTo>
                      <a:pt x="73" y="19"/>
                    </a:lnTo>
                    <a:lnTo>
                      <a:pt x="79" y="17"/>
                    </a:lnTo>
                    <a:lnTo>
                      <a:pt x="85" y="15"/>
                    </a:lnTo>
                    <a:lnTo>
                      <a:pt x="92" y="13"/>
                    </a:lnTo>
                    <a:lnTo>
                      <a:pt x="91" y="5"/>
                    </a:lnTo>
                    <a:lnTo>
                      <a:pt x="89" y="0"/>
                    </a:lnTo>
                    <a:lnTo>
                      <a:pt x="83" y="0"/>
                    </a:lnTo>
                    <a:lnTo>
                      <a:pt x="75" y="3"/>
                    </a:lnTo>
                    <a:lnTo>
                      <a:pt x="69" y="4"/>
                    </a:lnTo>
                    <a:lnTo>
                      <a:pt x="63" y="4"/>
                    </a:lnTo>
                    <a:lnTo>
                      <a:pt x="56" y="4"/>
                    </a:lnTo>
                    <a:lnTo>
                      <a:pt x="51" y="4"/>
                    </a:lnTo>
                    <a:lnTo>
                      <a:pt x="43" y="4"/>
                    </a:lnTo>
                    <a:lnTo>
                      <a:pt x="36" y="3"/>
                    </a:lnTo>
                    <a:lnTo>
                      <a:pt x="29" y="3"/>
                    </a:lnTo>
                    <a:lnTo>
                      <a:pt x="23" y="2"/>
                    </a:lnTo>
                    <a:lnTo>
                      <a:pt x="17" y="3"/>
                    </a:lnTo>
                    <a:lnTo>
                      <a:pt x="13" y="4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5" name="Freeform 175"/>
              <p:cNvSpPr>
                <a:spLocks/>
              </p:cNvSpPr>
              <p:nvPr/>
            </p:nvSpPr>
            <p:spPr bwMode="auto">
              <a:xfrm>
                <a:off x="7396163" y="4441826"/>
                <a:ext cx="68263" cy="17463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" y="10"/>
                  </a:cxn>
                  <a:cxn ang="0">
                    <a:pos x="3" y="12"/>
                  </a:cxn>
                  <a:cxn ang="0">
                    <a:pos x="4" y="15"/>
                  </a:cxn>
                  <a:cxn ang="0">
                    <a:pos x="5" y="17"/>
                  </a:cxn>
                  <a:cxn ang="0">
                    <a:pos x="8" y="18"/>
                  </a:cxn>
                  <a:cxn ang="0">
                    <a:pos x="13" y="18"/>
                  </a:cxn>
                  <a:cxn ang="0">
                    <a:pos x="17" y="19"/>
                  </a:cxn>
                  <a:cxn ang="0">
                    <a:pos x="21" y="20"/>
                  </a:cxn>
                  <a:cxn ang="0">
                    <a:pos x="26" y="20"/>
                  </a:cxn>
                  <a:cxn ang="0">
                    <a:pos x="32" y="19"/>
                  </a:cxn>
                  <a:cxn ang="0">
                    <a:pos x="36" y="19"/>
                  </a:cxn>
                  <a:cxn ang="0">
                    <a:pos x="42" y="19"/>
                  </a:cxn>
                  <a:cxn ang="0">
                    <a:pos x="46" y="19"/>
                  </a:cxn>
                  <a:cxn ang="0">
                    <a:pos x="52" y="19"/>
                  </a:cxn>
                  <a:cxn ang="0">
                    <a:pos x="57" y="18"/>
                  </a:cxn>
                  <a:cxn ang="0">
                    <a:pos x="61" y="18"/>
                  </a:cxn>
                  <a:cxn ang="0">
                    <a:pos x="68" y="16"/>
                  </a:cxn>
                  <a:cxn ang="0">
                    <a:pos x="74" y="15"/>
                  </a:cxn>
                  <a:cxn ang="0">
                    <a:pos x="81" y="12"/>
                  </a:cxn>
                  <a:cxn ang="0">
                    <a:pos x="87" y="11"/>
                  </a:cxn>
                  <a:cxn ang="0">
                    <a:pos x="86" y="3"/>
                  </a:cxn>
                  <a:cxn ang="0">
                    <a:pos x="83" y="0"/>
                  </a:cxn>
                  <a:cxn ang="0">
                    <a:pos x="79" y="0"/>
                  </a:cxn>
                  <a:cxn ang="0">
                    <a:pos x="71" y="2"/>
                  </a:cxn>
                  <a:cxn ang="0">
                    <a:pos x="65" y="3"/>
                  </a:cxn>
                  <a:cxn ang="0">
                    <a:pos x="59" y="3"/>
                  </a:cxn>
                  <a:cxn ang="0">
                    <a:pos x="53" y="3"/>
                  </a:cxn>
                  <a:cxn ang="0">
                    <a:pos x="48" y="3"/>
                  </a:cxn>
                  <a:cxn ang="0">
                    <a:pos x="40" y="3"/>
                  </a:cxn>
                  <a:cxn ang="0">
                    <a:pos x="33" y="2"/>
                  </a:cxn>
                  <a:cxn ang="0">
                    <a:pos x="27" y="2"/>
                  </a:cxn>
                  <a:cxn ang="0">
                    <a:pos x="22" y="2"/>
                  </a:cxn>
                  <a:cxn ang="0">
                    <a:pos x="17" y="2"/>
                  </a:cxn>
                  <a:cxn ang="0">
                    <a:pos x="12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87" h="20">
                    <a:moveTo>
                      <a:pt x="0" y="8"/>
                    </a:moveTo>
                    <a:lnTo>
                      <a:pt x="2" y="10"/>
                    </a:lnTo>
                    <a:lnTo>
                      <a:pt x="3" y="12"/>
                    </a:lnTo>
                    <a:lnTo>
                      <a:pt x="4" y="15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3" y="18"/>
                    </a:lnTo>
                    <a:lnTo>
                      <a:pt x="17" y="19"/>
                    </a:lnTo>
                    <a:lnTo>
                      <a:pt x="21" y="20"/>
                    </a:lnTo>
                    <a:lnTo>
                      <a:pt x="26" y="20"/>
                    </a:lnTo>
                    <a:lnTo>
                      <a:pt x="32" y="19"/>
                    </a:lnTo>
                    <a:lnTo>
                      <a:pt x="36" y="19"/>
                    </a:lnTo>
                    <a:lnTo>
                      <a:pt x="42" y="19"/>
                    </a:lnTo>
                    <a:lnTo>
                      <a:pt x="46" y="19"/>
                    </a:lnTo>
                    <a:lnTo>
                      <a:pt x="52" y="19"/>
                    </a:lnTo>
                    <a:lnTo>
                      <a:pt x="57" y="18"/>
                    </a:lnTo>
                    <a:lnTo>
                      <a:pt x="61" y="18"/>
                    </a:lnTo>
                    <a:lnTo>
                      <a:pt x="68" y="16"/>
                    </a:lnTo>
                    <a:lnTo>
                      <a:pt x="74" y="15"/>
                    </a:lnTo>
                    <a:lnTo>
                      <a:pt x="81" y="12"/>
                    </a:lnTo>
                    <a:lnTo>
                      <a:pt x="87" y="11"/>
                    </a:lnTo>
                    <a:lnTo>
                      <a:pt x="86" y="3"/>
                    </a:lnTo>
                    <a:lnTo>
                      <a:pt x="83" y="0"/>
                    </a:lnTo>
                    <a:lnTo>
                      <a:pt x="79" y="0"/>
                    </a:lnTo>
                    <a:lnTo>
                      <a:pt x="71" y="2"/>
                    </a:lnTo>
                    <a:lnTo>
                      <a:pt x="65" y="3"/>
                    </a:lnTo>
                    <a:lnTo>
                      <a:pt x="59" y="3"/>
                    </a:lnTo>
                    <a:lnTo>
                      <a:pt x="53" y="3"/>
                    </a:lnTo>
                    <a:lnTo>
                      <a:pt x="48" y="3"/>
                    </a:lnTo>
                    <a:lnTo>
                      <a:pt x="40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2" y="2"/>
                    </a:lnTo>
                    <a:lnTo>
                      <a:pt x="17" y="2"/>
                    </a:lnTo>
                    <a:lnTo>
                      <a:pt x="12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6" name="Freeform 176"/>
              <p:cNvSpPr>
                <a:spLocks/>
              </p:cNvSpPr>
              <p:nvPr/>
            </p:nvSpPr>
            <p:spPr bwMode="auto">
              <a:xfrm>
                <a:off x="7397751" y="4443413"/>
                <a:ext cx="65088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2" y="14"/>
                  </a:cxn>
                  <a:cxn ang="0">
                    <a:pos x="3" y="16"/>
                  </a:cxn>
                  <a:cxn ang="0">
                    <a:pos x="7" y="17"/>
                  </a:cxn>
                  <a:cxn ang="0">
                    <a:pos x="11" y="17"/>
                  </a:cxn>
                  <a:cxn ang="0">
                    <a:pos x="15" y="18"/>
                  </a:cxn>
                  <a:cxn ang="0">
                    <a:pos x="18" y="19"/>
                  </a:cxn>
                  <a:cxn ang="0">
                    <a:pos x="23" y="19"/>
                  </a:cxn>
                  <a:cxn ang="0">
                    <a:pos x="29" y="18"/>
                  </a:cxn>
                  <a:cxn ang="0">
                    <a:pos x="33" y="18"/>
                  </a:cxn>
                  <a:cxn ang="0">
                    <a:pos x="38" y="18"/>
                  </a:cxn>
                  <a:cxn ang="0">
                    <a:pos x="44" y="18"/>
                  </a:cxn>
                  <a:cxn ang="0">
                    <a:pos x="48" y="18"/>
                  </a:cxn>
                  <a:cxn ang="0">
                    <a:pos x="53" y="17"/>
                  </a:cxn>
                  <a:cxn ang="0">
                    <a:pos x="57" y="17"/>
                  </a:cxn>
                  <a:cxn ang="0">
                    <a:pos x="63" y="16"/>
                  </a:cxn>
                  <a:cxn ang="0">
                    <a:pos x="69" y="14"/>
                  </a:cxn>
                  <a:cxn ang="0">
                    <a:pos x="75" y="12"/>
                  </a:cxn>
                  <a:cxn ang="0">
                    <a:pos x="81" y="11"/>
                  </a:cxn>
                  <a:cxn ang="0">
                    <a:pos x="79" y="3"/>
                  </a:cxn>
                  <a:cxn ang="0">
                    <a:pos x="77" y="0"/>
                  </a:cxn>
                  <a:cxn ang="0">
                    <a:pos x="72" y="1"/>
                  </a:cxn>
                  <a:cxn ang="0">
                    <a:pos x="66" y="3"/>
                  </a:cxn>
                  <a:cxn ang="0">
                    <a:pos x="60" y="3"/>
                  </a:cxn>
                  <a:cxn ang="0">
                    <a:pos x="55" y="3"/>
                  </a:cxn>
                  <a:cxn ang="0">
                    <a:pos x="49" y="3"/>
                  </a:cxn>
                  <a:cxn ang="0">
                    <a:pos x="44" y="3"/>
                  </a:cxn>
                  <a:cxn ang="0">
                    <a:pos x="37" y="3"/>
                  </a:cxn>
                  <a:cxn ang="0">
                    <a:pos x="30" y="2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5" y="2"/>
                  </a:cxn>
                  <a:cxn ang="0">
                    <a:pos x="10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81" h="19">
                    <a:moveTo>
                      <a:pt x="0" y="8"/>
                    </a:moveTo>
                    <a:lnTo>
                      <a:pt x="1" y="10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7" y="17"/>
                    </a:lnTo>
                    <a:lnTo>
                      <a:pt x="11" y="17"/>
                    </a:lnTo>
                    <a:lnTo>
                      <a:pt x="15" y="18"/>
                    </a:lnTo>
                    <a:lnTo>
                      <a:pt x="18" y="19"/>
                    </a:lnTo>
                    <a:lnTo>
                      <a:pt x="23" y="19"/>
                    </a:lnTo>
                    <a:lnTo>
                      <a:pt x="29" y="18"/>
                    </a:lnTo>
                    <a:lnTo>
                      <a:pt x="33" y="18"/>
                    </a:lnTo>
                    <a:lnTo>
                      <a:pt x="38" y="18"/>
                    </a:lnTo>
                    <a:lnTo>
                      <a:pt x="44" y="18"/>
                    </a:lnTo>
                    <a:lnTo>
                      <a:pt x="48" y="18"/>
                    </a:lnTo>
                    <a:lnTo>
                      <a:pt x="53" y="17"/>
                    </a:lnTo>
                    <a:lnTo>
                      <a:pt x="57" y="17"/>
                    </a:lnTo>
                    <a:lnTo>
                      <a:pt x="63" y="16"/>
                    </a:lnTo>
                    <a:lnTo>
                      <a:pt x="69" y="14"/>
                    </a:lnTo>
                    <a:lnTo>
                      <a:pt x="75" y="12"/>
                    </a:lnTo>
                    <a:lnTo>
                      <a:pt x="81" y="11"/>
                    </a:lnTo>
                    <a:lnTo>
                      <a:pt x="79" y="3"/>
                    </a:lnTo>
                    <a:lnTo>
                      <a:pt x="77" y="0"/>
                    </a:lnTo>
                    <a:lnTo>
                      <a:pt x="72" y="1"/>
                    </a:lnTo>
                    <a:lnTo>
                      <a:pt x="66" y="3"/>
                    </a:lnTo>
                    <a:lnTo>
                      <a:pt x="60" y="3"/>
                    </a:lnTo>
                    <a:lnTo>
                      <a:pt x="55" y="3"/>
                    </a:lnTo>
                    <a:lnTo>
                      <a:pt x="49" y="3"/>
                    </a:lnTo>
                    <a:lnTo>
                      <a:pt x="44" y="3"/>
                    </a:lnTo>
                    <a:lnTo>
                      <a:pt x="37" y="3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7" name="Freeform 177"/>
              <p:cNvSpPr>
                <a:spLocks/>
              </p:cNvSpPr>
              <p:nvPr/>
            </p:nvSpPr>
            <p:spPr bwMode="auto">
              <a:xfrm>
                <a:off x="7400926" y="4445001"/>
                <a:ext cx="60325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2" y="12"/>
                  </a:cxn>
                  <a:cxn ang="0">
                    <a:pos x="4" y="14"/>
                  </a:cxn>
                  <a:cxn ang="0">
                    <a:pos x="7" y="15"/>
                  </a:cxn>
                  <a:cxn ang="0">
                    <a:pos x="12" y="15"/>
                  </a:cxn>
                  <a:cxn ang="0">
                    <a:pos x="15" y="16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6"/>
                  </a:cxn>
                  <a:cxn ang="0">
                    <a:pos x="32" y="16"/>
                  </a:cxn>
                  <a:cxn ang="0">
                    <a:pos x="37" y="16"/>
                  </a:cxn>
                  <a:cxn ang="0">
                    <a:pos x="40" y="16"/>
                  </a:cxn>
                  <a:cxn ang="0">
                    <a:pos x="45" y="16"/>
                  </a:cxn>
                  <a:cxn ang="0">
                    <a:pos x="50" y="15"/>
                  </a:cxn>
                  <a:cxn ang="0">
                    <a:pos x="54" y="15"/>
                  </a:cxn>
                  <a:cxn ang="0">
                    <a:pos x="60" y="14"/>
                  </a:cxn>
                  <a:cxn ang="0">
                    <a:pos x="66" y="12"/>
                  </a:cxn>
                  <a:cxn ang="0">
                    <a:pos x="70" y="10"/>
                  </a:cxn>
                  <a:cxn ang="0">
                    <a:pos x="76" y="9"/>
                  </a:cxn>
                  <a:cxn ang="0">
                    <a:pos x="76" y="2"/>
                  </a:cxn>
                  <a:cxn ang="0">
                    <a:pos x="74" y="0"/>
                  </a:cxn>
                  <a:cxn ang="0">
                    <a:pos x="69" y="0"/>
                  </a:cxn>
                  <a:cxn ang="0">
                    <a:pos x="62" y="2"/>
                  </a:cxn>
                  <a:cxn ang="0">
                    <a:pos x="58" y="2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42" y="2"/>
                  </a:cxn>
                  <a:cxn ang="0">
                    <a:pos x="35" y="2"/>
                  </a:cxn>
                  <a:cxn ang="0">
                    <a:pos x="29" y="1"/>
                  </a:cxn>
                  <a:cxn ang="0">
                    <a:pos x="24" y="1"/>
                  </a:cxn>
                  <a:cxn ang="0">
                    <a:pos x="20" y="1"/>
                  </a:cxn>
                  <a:cxn ang="0">
                    <a:pos x="15" y="1"/>
                  </a:cxn>
                  <a:cxn ang="0">
                    <a:pos x="11" y="2"/>
                  </a:cxn>
                  <a:cxn ang="0">
                    <a:pos x="6" y="4"/>
                  </a:cxn>
                  <a:cxn ang="0">
                    <a:pos x="0" y="7"/>
                  </a:cxn>
                </a:cxnLst>
                <a:rect l="0" t="0" r="r" b="b"/>
                <a:pathLst>
                  <a:path w="76" h="17">
                    <a:moveTo>
                      <a:pt x="0" y="7"/>
                    </a:moveTo>
                    <a:lnTo>
                      <a:pt x="1" y="8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4" y="14"/>
                    </a:lnTo>
                    <a:lnTo>
                      <a:pt x="7" y="15"/>
                    </a:lnTo>
                    <a:lnTo>
                      <a:pt x="12" y="15"/>
                    </a:lnTo>
                    <a:lnTo>
                      <a:pt x="15" y="16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6"/>
                    </a:lnTo>
                    <a:lnTo>
                      <a:pt x="32" y="16"/>
                    </a:lnTo>
                    <a:lnTo>
                      <a:pt x="37" y="16"/>
                    </a:lnTo>
                    <a:lnTo>
                      <a:pt x="40" y="16"/>
                    </a:lnTo>
                    <a:lnTo>
                      <a:pt x="45" y="16"/>
                    </a:lnTo>
                    <a:lnTo>
                      <a:pt x="50" y="15"/>
                    </a:lnTo>
                    <a:lnTo>
                      <a:pt x="54" y="15"/>
                    </a:lnTo>
                    <a:lnTo>
                      <a:pt x="60" y="14"/>
                    </a:lnTo>
                    <a:lnTo>
                      <a:pt x="66" y="12"/>
                    </a:lnTo>
                    <a:lnTo>
                      <a:pt x="70" y="10"/>
                    </a:lnTo>
                    <a:lnTo>
                      <a:pt x="76" y="9"/>
                    </a:lnTo>
                    <a:lnTo>
                      <a:pt x="76" y="2"/>
                    </a:lnTo>
                    <a:lnTo>
                      <a:pt x="74" y="0"/>
                    </a:lnTo>
                    <a:lnTo>
                      <a:pt x="69" y="0"/>
                    </a:lnTo>
                    <a:lnTo>
                      <a:pt x="62" y="2"/>
                    </a:lnTo>
                    <a:lnTo>
                      <a:pt x="58" y="2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42" y="2"/>
                    </a:lnTo>
                    <a:lnTo>
                      <a:pt x="35" y="2"/>
                    </a:lnTo>
                    <a:lnTo>
                      <a:pt x="29" y="1"/>
                    </a:lnTo>
                    <a:lnTo>
                      <a:pt x="24" y="1"/>
                    </a:lnTo>
                    <a:lnTo>
                      <a:pt x="20" y="1"/>
                    </a:lnTo>
                    <a:lnTo>
                      <a:pt x="15" y="1"/>
                    </a:lnTo>
                    <a:lnTo>
                      <a:pt x="11" y="2"/>
                    </a:lnTo>
                    <a:lnTo>
                      <a:pt x="6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8" name="Freeform 178"/>
              <p:cNvSpPr>
                <a:spLocks/>
              </p:cNvSpPr>
              <p:nvPr/>
            </p:nvSpPr>
            <p:spPr bwMode="auto">
              <a:xfrm>
                <a:off x="7402513" y="4446588"/>
                <a:ext cx="55563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1"/>
                  </a:cxn>
                  <a:cxn ang="0">
                    <a:pos x="3" y="12"/>
                  </a:cxn>
                  <a:cxn ang="0">
                    <a:pos x="5" y="13"/>
                  </a:cxn>
                  <a:cxn ang="0">
                    <a:pos x="9" y="14"/>
                  </a:cxn>
                  <a:cxn ang="0">
                    <a:pos x="12" y="15"/>
                  </a:cxn>
                  <a:cxn ang="0">
                    <a:pos x="16" y="16"/>
                  </a:cxn>
                  <a:cxn ang="0">
                    <a:pos x="20" y="16"/>
                  </a:cxn>
                  <a:cxn ang="0">
                    <a:pos x="25" y="15"/>
                  </a:cxn>
                  <a:cxn ang="0">
                    <a:pos x="28" y="15"/>
                  </a:cxn>
                  <a:cxn ang="0">
                    <a:pos x="33" y="15"/>
                  </a:cxn>
                  <a:cxn ang="0">
                    <a:pos x="38" y="14"/>
                  </a:cxn>
                  <a:cxn ang="0">
                    <a:pos x="42" y="14"/>
                  </a:cxn>
                  <a:cxn ang="0">
                    <a:pos x="46" y="14"/>
                  </a:cxn>
                  <a:cxn ang="0">
                    <a:pos x="50" y="14"/>
                  </a:cxn>
                  <a:cxn ang="0">
                    <a:pos x="55" y="13"/>
                  </a:cxn>
                  <a:cxn ang="0">
                    <a:pos x="61" y="11"/>
                  </a:cxn>
                  <a:cxn ang="0">
                    <a:pos x="65" y="9"/>
                  </a:cxn>
                  <a:cxn ang="0">
                    <a:pos x="70" y="8"/>
                  </a:cxn>
                  <a:cxn ang="0">
                    <a:pos x="70" y="3"/>
                  </a:cxn>
                  <a:cxn ang="0">
                    <a:pos x="68" y="0"/>
                  </a:cxn>
                  <a:cxn ang="0">
                    <a:pos x="64" y="0"/>
                  </a:cxn>
                  <a:cxn ang="0">
                    <a:pos x="57" y="3"/>
                  </a:cxn>
                  <a:cxn ang="0">
                    <a:pos x="53" y="3"/>
                  </a:cxn>
                  <a:cxn ang="0">
                    <a:pos x="48" y="3"/>
                  </a:cxn>
                  <a:cxn ang="0">
                    <a:pos x="42" y="3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6" y="1"/>
                  </a:cxn>
                  <a:cxn ang="0">
                    <a:pos x="22" y="1"/>
                  </a:cxn>
                  <a:cxn ang="0">
                    <a:pos x="17" y="1"/>
                  </a:cxn>
                  <a:cxn ang="0">
                    <a:pos x="12" y="1"/>
                  </a:cxn>
                  <a:cxn ang="0">
                    <a:pos x="9" y="3"/>
                  </a:cxn>
                  <a:cxn ang="0">
                    <a:pos x="4" y="5"/>
                  </a:cxn>
                  <a:cxn ang="0">
                    <a:pos x="0" y="7"/>
                  </a:cxn>
                </a:cxnLst>
                <a:rect l="0" t="0" r="r" b="b"/>
                <a:pathLst>
                  <a:path w="70" h="16">
                    <a:moveTo>
                      <a:pt x="0" y="7"/>
                    </a:moveTo>
                    <a:lnTo>
                      <a:pt x="1" y="8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5" y="13"/>
                    </a:lnTo>
                    <a:lnTo>
                      <a:pt x="9" y="14"/>
                    </a:lnTo>
                    <a:lnTo>
                      <a:pt x="12" y="15"/>
                    </a:lnTo>
                    <a:lnTo>
                      <a:pt x="16" y="16"/>
                    </a:lnTo>
                    <a:lnTo>
                      <a:pt x="20" y="16"/>
                    </a:lnTo>
                    <a:lnTo>
                      <a:pt x="25" y="15"/>
                    </a:lnTo>
                    <a:lnTo>
                      <a:pt x="28" y="15"/>
                    </a:lnTo>
                    <a:lnTo>
                      <a:pt x="33" y="15"/>
                    </a:lnTo>
                    <a:lnTo>
                      <a:pt x="38" y="14"/>
                    </a:lnTo>
                    <a:lnTo>
                      <a:pt x="42" y="14"/>
                    </a:lnTo>
                    <a:lnTo>
                      <a:pt x="46" y="14"/>
                    </a:lnTo>
                    <a:lnTo>
                      <a:pt x="50" y="14"/>
                    </a:lnTo>
                    <a:lnTo>
                      <a:pt x="55" y="13"/>
                    </a:lnTo>
                    <a:lnTo>
                      <a:pt x="61" y="11"/>
                    </a:lnTo>
                    <a:lnTo>
                      <a:pt x="65" y="9"/>
                    </a:lnTo>
                    <a:lnTo>
                      <a:pt x="70" y="8"/>
                    </a:lnTo>
                    <a:lnTo>
                      <a:pt x="70" y="3"/>
                    </a:lnTo>
                    <a:lnTo>
                      <a:pt x="68" y="0"/>
                    </a:lnTo>
                    <a:lnTo>
                      <a:pt x="64" y="0"/>
                    </a:lnTo>
                    <a:lnTo>
                      <a:pt x="57" y="3"/>
                    </a:lnTo>
                    <a:lnTo>
                      <a:pt x="53" y="3"/>
                    </a:lnTo>
                    <a:lnTo>
                      <a:pt x="48" y="3"/>
                    </a:lnTo>
                    <a:lnTo>
                      <a:pt x="42" y="3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6" y="1"/>
                    </a:lnTo>
                    <a:lnTo>
                      <a:pt x="22" y="1"/>
                    </a:lnTo>
                    <a:lnTo>
                      <a:pt x="17" y="1"/>
                    </a:lnTo>
                    <a:lnTo>
                      <a:pt x="12" y="1"/>
                    </a:lnTo>
                    <a:lnTo>
                      <a:pt x="9" y="3"/>
                    </a:lnTo>
                    <a:lnTo>
                      <a:pt x="4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9" name="Freeform 179"/>
              <p:cNvSpPr>
                <a:spLocks/>
              </p:cNvSpPr>
              <p:nvPr/>
            </p:nvSpPr>
            <p:spPr bwMode="auto">
              <a:xfrm>
                <a:off x="7404101" y="4446588"/>
                <a:ext cx="52388" cy="127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10"/>
                  </a:cxn>
                  <a:cxn ang="0">
                    <a:pos x="3" y="11"/>
                  </a:cxn>
                  <a:cxn ang="0">
                    <a:pos x="6" y="12"/>
                  </a:cxn>
                  <a:cxn ang="0">
                    <a:pos x="9" y="13"/>
                  </a:cxn>
                  <a:cxn ang="0">
                    <a:pos x="13" y="14"/>
                  </a:cxn>
                  <a:cxn ang="0">
                    <a:pos x="16" y="15"/>
                  </a:cxn>
                  <a:cxn ang="0">
                    <a:pos x="24" y="14"/>
                  </a:cxn>
                  <a:cxn ang="0">
                    <a:pos x="32" y="14"/>
                  </a:cxn>
                  <a:cxn ang="0">
                    <a:pos x="39" y="13"/>
                  </a:cxn>
                  <a:cxn ang="0">
                    <a:pos x="47" y="13"/>
                  </a:cxn>
                  <a:cxn ang="0">
                    <a:pos x="52" y="12"/>
                  </a:cxn>
                  <a:cxn ang="0">
                    <a:pos x="56" y="11"/>
                  </a:cxn>
                  <a:cxn ang="0">
                    <a:pos x="61" y="10"/>
                  </a:cxn>
                  <a:cxn ang="0">
                    <a:pos x="66" y="8"/>
                  </a:cxn>
                  <a:cxn ang="0">
                    <a:pos x="66" y="3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4" y="3"/>
                  </a:cxn>
                  <a:cxn ang="0">
                    <a:pos x="49" y="3"/>
                  </a:cxn>
                  <a:cxn ang="0">
                    <a:pos x="46" y="3"/>
                  </a:cxn>
                  <a:cxn ang="0">
                    <a:pos x="41" y="3"/>
                  </a:cxn>
                  <a:cxn ang="0">
                    <a:pos x="37" y="3"/>
                  </a:cxn>
                  <a:cxn ang="0">
                    <a:pos x="31" y="3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7" y="2"/>
                  </a:cxn>
                  <a:cxn ang="0">
                    <a:pos x="13" y="2"/>
                  </a:cxn>
                  <a:cxn ang="0">
                    <a:pos x="9" y="3"/>
                  </a:cxn>
                  <a:cxn ang="0">
                    <a:pos x="5" y="4"/>
                  </a:cxn>
                  <a:cxn ang="0">
                    <a:pos x="0" y="6"/>
                  </a:cxn>
                </a:cxnLst>
                <a:rect l="0" t="0" r="r" b="b"/>
                <a:pathLst>
                  <a:path w="66" h="15">
                    <a:moveTo>
                      <a:pt x="0" y="6"/>
                    </a:moveTo>
                    <a:lnTo>
                      <a:pt x="1" y="7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6" y="12"/>
                    </a:lnTo>
                    <a:lnTo>
                      <a:pt x="9" y="13"/>
                    </a:lnTo>
                    <a:lnTo>
                      <a:pt x="13" y="14"/>
                    </a:lnTo>
                    <a:lnTo>
                      <a:pt x="16" y="15"/>
                    </a:lnTo>
                    <a:lnTo>
                      <a:pt x="24" y="14"/>
                    </a:lnTo>
                    <a:lnTo>
                      <a:pt x="32" y="14"/>
                    </a:lnTo>
                    <a:lnTo>
                      <a:pt x="39" y="13"/>
                    </a:lnTo>
                    <a:lnTo>
                      <a:pt x="47" y="13"/>
                    </a:lnTo>
                    <a:lnTo>
                      <a:pt x="52" y="12"/>
                    </a:lnTo>
                    <a:lnTo>
                      <a:pt x="56" y="11"/>
                    </a:lnTo>
                    <a:lnTo>
                      <a:pt x="61" y="10"/>
                    </a:lnTo>
                    <a:lnTo>
                      <a:pt x="66" y="8"/>
                    </a:lnTo>
                    <a:lnTo>
                      <a:pt x="66" y="3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4" y="3"/>
                    </a:lnTo>
                    <a:lnTo>
                      <a:pt x="49" y="3"/>
                    </a:lnTo>
                    <a:lnTo>
                      <a:pt x="46" y="3"/>
                    </a:lnTo>
                    <a:lnTo>
                      <a:pt x="41" y="3"/>
                    </a:lnTo>
                    <a:lnTo>
                      <a:pt x="37" y="3"/>
                    </a:lnTo>
                    <a:lnTo>
                      <a:pt x="31" y="3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7" y="2"/>
                    </a:lnTo>
                    <a:lnTo>
                      <a:pt x="13" y="2"/>
                    </a:lnTo>
                    <a:lnTo>
                      <a:pt x="9" y="3"/>
                    </a:lnTo>
                    <a:lnTo>
                      <a:pt x="5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0" name="Freeform 180"/>
              <p:cNvSpPr>
                <a:spLocks/>
              </p:cNvSpPr>
              <p:nvPr/>
            </p:nvSpPr>
            <p:spPr bwMode="auto">
              <a:xfrm>
                <a:off x="7407276" y="4448176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8"/>
                  </a:cxn>
                  <a:cxn ang="0">
                    <a:pos x="14" y="12"/>
                  </a:cxn>
                  <a:cxn ang="0">
                    <a:pos x="44" y="9"/>
                  </a:cxn>
                  <a:cxn ang="0">
                    <a:pos x="60" y="5"/>
                  </a:cxn>
                  <a:cxn ang="0">
                    <a:pos x="60" y="1"/>
                  </a:cxn>
                  <a:cxn ang="0">
                    <a:pos x="59" y="0"/>
                  </a:cxn>
                  <a:cxn ang="0">
                    <a:pos x="56" y="0"/>
                  </a:cxn>
                  <a:cxn ang="0">
                    <a:pos x="50" y="1"/>
                  </a:cxn>
                  <a:cxn ang="0">
                    <a:pos x="34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1"/>
                  </a:cxn>
                  <a:cxn ang="0">
                    <a:pos x="0" y="4"/>
                  </a:cxn>
                </a:cxnLst>
                <a:rect l="0" t="0" r="r" b="b"/>
                <a:pathLst>
                  <a:path w="60" h="12">
                    <a:moveTo>
                      <a:pt x="0" y="4"/>
                    </a:moveTo>
                    <a:lnTo>
                      <a:pt x="3" y="8"/>
                    </a:lnTo>
                    <a:lnTo>
                      <a:pt x="14" y="12"/>
                    </a:lnTo>
                    <a:lnTo>
                      <a:pt x="44" y="9"/>
                    </a:lnTo>
                    <a:lnTo>
                      <a:pt x="60" y="5"/>
                    </a:lnTo>
                    <a:lnTo>
                      <a:pt x="60" y="1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0" y="1"/>
                    </a:lnTo>
                    <a:lnTo>
                      <a:pt x="34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1" name="Freeform 215"/>
              <p:cNvSpPr>
                <a:spLocks/>
              </p:cNvSpPr>
              <p:nvPr/>
            </p:nvSpPr>
            <p:spPr bwMode="auto">
              <a:xfrm>
                <a:off x="7402513" y="4287839"/>
                <a:ext cx="49213" cy="127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14"/>
                  </a:cxn>
                  <a:cxn ang="0">
                    <a:pos x="15" y="15"/>
                  </a:cxn>
                  <a:cxn ang="0">
                    <a:pos x="43" y="15"/>
                  </a:cxn>
                  <a:cxn ang="0">
                    <a:pos x="62" y="9"/>
                  </a:cxn>
                  <a:cxn ang="0">
                    <a:pos x="61" y="3"/>
                  </a:cxn>
                  <a:cxn ang="0">
                    <a:pos x="60" y="0"/>
                  </a:cxn>
                  <a:cxn ang="0">
                    <a:pos x="55" y="0"/>
                  </a:cxn>
                  <a:cxn ang="0">
                    <a:pos x="49" y="2"/>
                  </a:cxn>
                  <a:cxn ang="0">
                    <a:pos x="33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62" h="15">
                    <a:moveTo>
                      <a:pt x="0" y="6"/>
                    </a:moveTo>
                    <a:lnTo>
                      <a:pt x="3" y="14"/>
                    </a:lnTo>
                    <a:lnTo>
                      <a:pt x="15" y="15"/>
                    </a:lnTo>
                    <a:lnTo>
                      <a:pt x="43" y="15"/>
                    </a:lnTo>
                    <a:lnTo>
                      <a:pt x="62" y="9"/>
                    </a:lnTo>
                    <a:lnTo>
                      <a:pt x="61" y="3"/>
                    </a:lnTo>
                    <a:lnTo>
                      <a:pt x="60" y="0"/>
                    </a:lnTo>
                    <a:lnTo>
                      <a:pt x="55" y="0"/>
                    </a:lnTo>
                    <a:lnTo>
                      <a:pt x="49" y="2"/>
                    </a:lnTo>
                    <a:lnTo>
                      <a:pt x="33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2" name="Freeform 216"/>
              <p:cNvSpPr>
                <a:spLocks/>
              </p:cNvSpPr>
              <p:nvPr/>
            </p:nvSpPr>
            <p:spPr bwMode="auto">
              <a:xfrm>
                <a:off x="7404101" y="4289426"/>
                <a:ext cx="46038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3" y="13"/>
                  </a:cxn>
                  <a:cxn ang="0">
                    <a:pos x="6" y="13"/>
                  </a:cxn>
                  <a:cxn ang="0">
                    <a:pos x="9" y="13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21" y="14"/>
                  </a:cxn>
                  <a:cxn ang="0">
                    <a:pos x="27" y="14"/>
                  </a:cxn>
                  <a:cxn ang="0">
                    <a:pos x="34" y="14"/>
                  </a:cxn>
                  <a:cxn ang="0">
                    <a:pos x="41" y="14"/>
                  </a:cxn>
                  <a:cxn ang="0">
                    <a:pos x="46" y="13"/>
                  </a:cxn>
                  <a:cxn ang="0">
                    <a:pos x="50" y="10"/>
                  </a:cxn>
                  <a:cxn ang="0">
                    <a:pos x="54" y="9"/>
                  </a:cxn>
                  <a:cxn ang="0">
                    <a:pos x="59" y="8"/>
                  </a:cxn>
                  <a:cxn ang="0">
                    <a:pos x="59" y="2"/>
                  </a:cxn>
                  <a:cxn ang="0">
                    <a:pos x="56" y="0"/>
                  </a:cxn>
                  <a:cxn ang="0">
                    <a:pos x="53" y="0"/>
                  </a:cxn>
                  <a:cxn ang="0">
                    <a:pos x="48" y="1"/>
                  </a:cxn>
                  <a:cxn ang="0">
                    <a:pos x="44" y="1"/>
                  </a:cxn>
                  <a:cxn ang="0">
                    <a:pos x="40" y="1"/>
                  </a:cxn>
                  <a:cxn ang="0">
                    <a:pos x="37" y="2"/>
                  </a:cxn>
                  <a:cxn ang="0">
                    <a:pos x="32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8" y="1"/>
                  </a:cxn>
                  <a:cxn ang="0">
                    <a:pos x="0" y="5"/>
                  </a:cxn>
                </a:cxnLst>
                <a:rect l="0" t="0" r="r" b="b"/>
                <a:pathLst>
                  <a:path w="59" h="14">
                    <a:moveTo>
                      <a:pt x="0" y="5"/>
                    </a:moveTo>
                    <a:lnTo>
                      <a:pt x="1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3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21" y="14"/>
                    </a:lnTo>
                    <a:lnTo>
                      <a:pt x="27" y="14"/>
                    </a:lnTo>
                    <a:lnTo>
                      <a:pt x="34" y="14"/>
                    </a:lnTo>
                    <a:lnTo>
                      <a:pt x="41" y="14"/>
                    </a:lnTo>
                    <a:lnTo>
                      <a:pt x="46" y="13"/>
                    </a:lnTo>
                    <a:lnTo>
                      <a:pt x="50" y="10"/>
                    </a:lnTo>
                    <a:lnTo>
                      <a:pt x="54" y="9"/>
                    </a:lnTo>
                    <a:lnTo>
                      <a:pt x="59" y="8"/>
                    </a:lnTo>
                    <a:lnTo>
                      <a:pt x="59" y="2"/>
                    </a:lnTo>
                    <a:lnTo>
                      <a:pt x="56" y="0"/>
                    </a:lnTo>
                    <a:lnTo>
                      <a:pt x="53" y="0"/>
                    </a:lnTo>
                    <a:lnTo>
                      <a:pt x="48" y="1"/>
                    </a:lnTo>
                    <a:lnTo>
                      <a:pt x="44" y="1"/>
                    </a:lnTo>
                    <a:lnTo>
                      <a:pt x="40" y="1"/>
                    </a:lnTo>
                    <a:lnTo>
                      <a:pt x="37" y="2"/>
                    </a:lnTo>
                    <a:lnTo>
                      <a:pt x="32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8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3" name="Freeform 217"/>
              <p:cNvSpPr>
                <a:spLocks/>
              </p:cNvSpPr>
              <p:nvPr/>
            </p:nvSpPr>
            <p:spPr bwMode="auto">
              <a:xfrm>
                <a:off x="7405688" y="4289426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3"/>
                  </a:cxn>
                  <a:cxn ang="0">
                    <a:pos x="5" y="13"/>
                  </a:cxn>
                  <a:cxn ang="0">
                    <a:pos x="8" y="13"/>
                  </a:cxn>
                  <a:cxn ang="0">
                    <a:pos x="10" y="14"/>
                  </a:cxn>
                  <a:cxn ang="0">
                    <a:pos x="13" y="14"/>
                  </a:cxn>
                  <a:cxn ang="0">
                    <a:pos x="20" y="14"/>
                  </a:cxn>
                  <a:cxn ang="0">
                    <a:pos x="27" y="14"/>
                  </a:cxn>
                  <a:cxn ang="0">
                    <a:pos x="33" y="14"/>
                  </a:cxn>
                  <a:cxn ang="0">
                    <a:pos x="39" y="14"/>
                  </a:cxn>
                  <a:cxn ang="0">
                    <a:pos x="44" y="13"/>
                  </a:cxn>
                  <a:cxn ang="0">
                    <a:pos x="47" y="10"/>
                  </a:cxn>
                  <a:cxn ang="0">
                    <a:pos x="52" y="9"/>
                  </a:cxn>
                  <a:cxn ang="0">
                    <a:pos x="55" y="8"/>
                  </a:cxn>
                  <a:cxn ang="0">
                    <a:pos x="55" y="2"/>
                  </a:cxn>
                  <a:cxn ang="0">
                    <a:pos x="53" y="0"/>
                  </a:cxn>
                  <a:cxn ang="0">
                    <a:pos x="50" y="0"/>
                  </a:cxn>
                  <a:cxn ang="0">
                    <a:pos x="45" y="2"/>
                  </a:cxn>
                  <a:cxn ang="0">
                    <a:pos x="42" y="2"/>
                  </a:cxn>
                  <a:cxn ang="0">
                    <a:pos x="38" y="2"/>
                  </a:cxn>
                  <a:cxn ang="0">
                    <a:pos x="35" y="2"/>
                  </a:cxn>
                  <a:cxn ang="0">
                    <a:pos x="30" y="2"/>
                  </a:cxn>
                  <a:cxn ang="0">
                    <a:pos x="21" y="2"/>
                  </a:cxn>
                  <a:cxn ang="0">
                    <a:pos x="14" y="1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5" h="14">
                    <a:moveTo>
                      <a:pt x="0" y="5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3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0" y="14"/>
                    </a:lnTo>
                    <a:lnTo>
                      <a:pt x="13" y="14"/>
                    </a:lnTo>
                    <a:lnTo>
                      <a:pt x="20" y="14"/>
                    </a:lnTo>
                    <a:lnTo>
                      <a:pt x="27" y="14"/>
                    </a:lnTo>
                    <a:lnTo>
                      <a:pt x="33" y="14"/>
                    </a:lnTo>
                    <a:lnTo>
                      <a:pt x="39" y="14"/>
                    </a:lnTo>
                    <a:lnTo>
                      <a:pt x="44" y="13"/>
                    </a:lnTo>
                    <a:lnTo>
                      <a:pt x="47" y="10"/>
                    </a:lnTo>
                    <a:lnTo>
                      <a:pt x="52" y="9"/>
                    </a:lnTo>
                    <a:lnTo>
                      <a:pt x="55" y="8"/>
                    </a:lnTo>
                    <a:lnTo>
                      <a:pt x="55" y="2"/>
                    </a:lnTo>
                    <a:lnTo>
                      <a:pt x="53" y="0"/>
                    </a:lnTo>
                    <a:lnTo>
                      <a:pt x="50" y="0"/>
                    </a:lnTo>
                    <a:lnTo>
                      <a:pt x="45" y="2"/>
                    </a:lnTo>
                    <a:lnTo>
                      <a:pt x="42" y="2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30" y="2"/>
                    </a:lnTo>
                    <a:lnTo>
                      <a:pt x="21" y="2"/>
                    </a:lnTo>
                    <a:lnTo>
                      <a:pt x="14" y="1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4" name="Freeform 218"/>
              <p:cNvSpPr>
                <a:spLocks/>
              </p:cNvSpPr>
              <p:nvPr/>
            </p:nvSpPr>
            <p:spPr bwMode="auto">
              <a:xfrm>
                <a:off x="7407276" y="4291014"/>
                <a:ext cx="41275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3" y="11"/>
                  </a:cxn>
                  <a:cxn ang="0">
                    <a:pos x="3" y="12"/>
                  </a:cxn>
                  <a:cxn ang="0">
                    <a:pos x="5" y="12"/>
                  </a:cxn>
                  <a:cxn ang="0">
                    <a:pos x="8" y="12"/>
                  </a:cxn>
                  <a:cxn ang="0">
                    <a:pos x="11" y="13"/>
                  </a:cxn>
                  <a:cxn ang="0">
                    <a:pos x="13" y="13"/>
                  </a:cxn>
                  <a:cxn ang="0">
                    <a:pos x="19" y="13"/>
                  </a:cxn>
                  <a:cxn ang="0">
                    <a:pos x="26" y="13"/>
                  </a:cxn>
                  <a:cxn ang="0">
                    <a:pos x="32" y="13"/>
                  </a:cxn>
                  <a:cxn ang="0">
                    <a:pos x="38" y="13"/>
                  </a:cxn>
                  <a:cxn ang="0">
                    <a:pos x="42" y="12"/>
                  </a:cxn>
                  <a:cxn ang="0">
                    <a:pos x="46" y="11"/>
                  </a:cxn>
                  <a:cxn ang="0">
                    <a:pos x="50" y="9"/>
                  </a:cxn>
                  <a:cxn ang="0">
                    <a:pos x="53" y="8"/>
                  </a:cxn>
                  <a:cxn ang="0">
                    <a:pos x="53" y="3"/>
                  </a:cxn>
                  <a:cxn ang="0">
                    <a:pos x="51" y="0"/>
                  </a:cxn>
                  <a:cxn ang="0">
                    <a:pos x="49" y="0"/>
                  </a:cxn>
                  <a:cxn ang="0">
                    <a:pos x="44" y="1"/>
                  </a:cxn>
                  <a:cxn ang="0">
                    <a:pos x="41" y="3"/>
                  </a:cxn>
                  <a:cxn ang="0">
                    <a:pos x="37" y="3"/>
                  </a:cxn>
                  <a:cxn ang="0">
                    <a:pos x="32" y="3"/>
                  </a:cxn>
                  <a:cxn ang="0">
                    <a:pos x="29" y="3"/>
                  </a:cxn>
                  <a:cxn ang="0">
                    <a:pos x="20" y="1"/>
                  </a:cxn>
                  <a:cxn ang="0">
                    <a:pos x="13" y="1"/>
                  </a:cxn>
                  <a:cxn ang="0">
                    <a:pos x="7" y="3"/>
                  </a:cxn>
                  <a:cxn ang="0">
                    <a:pos x="0" y="6"/>
                  </a:cxn>
                </a:cxnLst>
                <a:rect l="0" t="0" r="r" b="b"/>
                <a:pathLst>
                  <a:path w="53" h="13">
                    <a:moveTo>
                      <a:pt x="0" y="6"/>
                    </a:moveTo>
                    <a:lnTo>
                      <a:pt x="1" y="7"/>
                    </a:lnTo>
                    <a:lnTo>
                      <a:pt x="1" y="8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11" y="13"/>
                    </a:lnTo>
                    <a:lnTo>
                      <a:pt x="13" y="13"/>
                    </a:lnTo>
                    <a:lnTo>
                      <a:pt x="19" y="13"/>
                    </a:lnTo>
                    <a:lnTo>
                      <a:pt x="26" y="13"/>
                    </a:lnTo>
                    <a:lnTo>
                      <a:pt x="32" y="13"/>
                    </a:lnTo>
                    <a:lnTo>
                      <a:pt x="38" y="13"/>
                    </a:lnTo>
                    <a:lnTo>
                      <a:pt x="42" y="12"/>
                    </a:lnTo>
                    <a:lnTo>
                      <a:pt x="46" y="11"/>
                    </a:lnTo>
                    <a:lnTo>
                      <a:pt x="50" y="9"/>
                    </a:lnTo>
                    <a:lnTo>
                      <a:pt x="53" y="8"/>
                    </a:lnTo>
                    <a:lnTo>
                      <a:pt x="53" y="3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4" y="1"/>
                    </a:lnTo>
                    <a:lnTo>
                      <a:pt x="41" y="3"/>
                    </a:lnTo>
                    <a:lnTo>
                      <a:pt x="37" y="3"/>
                    </a:lnTo>
                    <a:lnTo>
                      <a:pt x="32" y="3"/>
                    </a:lnTo>
                    <a:lnTo>
                      <a:pt x="29" y="3"/>
                    </a:lnTo>
                    <a:lnTo>
                      <a:pt x="20" y="1"/>
                    </a:lnTo>
                    <a:lnTo>
                      <a:pt x="13" y="1"/>
                    </a:lnTo>
                    <a:lnTo>
                      <a:pt x="7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5" name="Freeform 219"/>
              <p:cNvSpPr>
                <a:spLocks/>
              </p:cNvSpPr>
              <p:nvPr/>
            </p:nvSpPr>
            <p:spPr bwMode="auto">
              <a:xfrm>
                <a:off x="7408863" y="4291014"/>
                <a:ext cx="39688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4" y="11"/>
                  </a:cxn>
                  <a:cxn ang="0">
                    <a:pos x="6" y="11"/>
                  </a:cxn>
                  <a:cxn ang="0">
                    <a:pos x="9" y="11"/>
                  </a:cxn>
                  <a:cxn ang="0">
                    <a:pos x="11" y="12"/>
                  </a:cxn>
                  <a:cxn ang="0">
                    <a:pos x="17" y="12"/>
                  </a:cxn>
                  <a:cxn ang="0">
                    <a:pos x="24" y="12"/>
                  </a:cxn>
                  <a:cxn ang="0">
                    <a:pos x="29" y="12"/>
                  </a:cxn>
                  <a:cxn ang="0">
                    <a:pos x="35" y="11"/>
                  </a:cxn>
                  <a:cxn ang="0">
                    <a:pos x="39" y="10"/>
                  </a:cxn>
                  <a:cxn ang="0">
                    <a:pos x="42" y="8"/>
                  </a:cxn>
                  <a:cxn ang="0">
                    <a:pos x="46" y="8"/>
                  </a:cxn>
                  <a:cxn ang="0">
                    <a:pos x="49" y="7"/>
                  </a:cxn>
                  <a:cxn ang="0">
                    <a:pos x="49" y="3"/>
                  </a:cxn>
                  <a:cxn ang="0">
                    <a:pos x="47" y="0"/>
                  </a:cxn>
                  <a:cxn ang="0">
                    <a:pos x="44" y="0"/>
                  </a:cxn>
                  <a:cxn ang="0">
                    <a:pos x="40" y="2"/>
                  </a:cxn>
                  <a:cxn ang="0">
                    <a:pos x="36" y="2"/>
                  </a:cxn>
                  <a:cxn ang="0">
                    <a:pos x="33" y="2"/>
                  </a:cxn>
                  <a:cxn ang="0">
                    <a:pos x="29" y="2"/>
                  </a:cxn>
                  <a:cxn ang="0">
                    <a:pos x="26" y="2"/>
                  </a:cxn>
                  <a:cxn ang="0">
                    <a:pos x="18" y="2"/>
                  </a:cxn>
                  <a:cxn ang="0">
                    <a:pos x="11" y="0"/>
                  </a:cxn>
                  <a:cxn ang="0">
                    <a:pos x="5" y="2"/>
                  </a:cxn>
                  <a:cxn ang="0">
                    <a:pos x="0" y="5"/>
                  </a:cxn>
                </a:cxnLst>
                <a:rect l="0" t="0" r="r" b="b"/>
                <a:pathLst>
                  <a:path w="49" h="12">
                    <a:moveTo>
                      <a:pt x="0" y="5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10"/>
                    </a:lnTo>
                    <a:lnTo>
                      <a:pt x="4" y="11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11" y="12"/>
                    </a:lnTo>
                    <a:lnTo>
                      <a:pt x="17" y="12"/>
                    </a:lnTo>
                    <a:lnTo>
                      <a:pt x="24" y="12"/>
                    </a:lnTo>
                    <a:lnTo>
                      <a:pt x="29" y="12"/>
                    </a:lnTo>
                    <a:lnTo>
                      <a:pt x="35" y="11"/>
                    </a:lnTo>
                    <a:lnTo>
                      <a:pt x="39" y="10"/>
                    </a:lnTo>
                    <a:lnTo>
                      <a:pt x="42" y="8"/>
                    </a:lnTo>
                    <a:lnTo>
                      <a:pt x="46" y="8"/>
                    </a:lnTo>
                    <a:lnTo>
                      <a:pt x="49" y="7"/>
                    </a:lnTo>
                    <a:lnTo>
                      <a:pt x="49" y="3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0" y="2"/>
                    </a:lnTo>
                    <a:lnTo>
                      <a:pt x="36" y="2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6" y="2"/>
                    </a:lnTo>
                    <a:lnTo>
                      <a:pt x="18" y="2"/>
                    </a:lnTo>
                    <a:lnTo>
                      <a:pt x="11" y="0"/>
                    </a:lnTo>
                    <a:lnTo>
                      <a:pt x="5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6" name="Freeform 220"/>
              <p:cNvSpPr>
                <a:spLocks/>
              </p:cNvSpPr>
              <p:nvPr/>
            </p:nvSpPr>
            <p:spPr bwMode="auto">
              <a:xfrm>
                <a:off x="7408863" y="4292601"/>
                <a:ext cx="38100" cy="793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9" y="9"/>
                  </a:cxn>
                  <a:cxn ang="0">
                    <a:pos x="11" y="10"/>
                  </a:cxn>
                  <a:cxn ang="0">
                    <a:pos x="17" y="10"/>
                  </a:cxn>
                  <a:cxn ang="0">
                    <a:pos x="23" y="10"/>
                  </a:cxn>
                  <a:cxn ang="0">
                    <a:pos x="27" y="10"/>
                  </a:cxn>
                  <a:cxn ang="0">
                    <a:pos x="33" y="9"/>
                  </a:cxn>
                  <a:cxn ang="0">
                    <a:pos x="37" y="8"/>
                  </a:cxn>
                  <a:cxn ang="0">
                    <a:pos x="40" y="6"/>
                  </a:cxn>
                  <a:cxn ang="0">
                    <a:pos x="43" y="6"/>
                  </a:cxn>
                  <a:cxn ang="0">
                    <a:pos x="47" y="5"/>
                  </a:cxn>
                  <a:cxn ang="0">
                    <a:pos x="47" y="1"/>
                  </a:cxn>
                  <a:cxn ang="0">
                    <a:pos x="45" y="0"/>
                  </a:cxn>
                  <a:cxn ang="0">
                    <a:pos x="42" y="0"/>
                  </a:cxn>
                  <a:cxn ang="0">
                    <a:pos x="39" y="1"/>
                  </a:cxn>
                  <a:cxn ang="0">
                    <a:pos x="35" y="1"/>
                  </a:cxn>
                  <a:cxn ang="0">
                    <a:pos x="32" y="1"/>
                  </a:cxn>
                  <a:cxn ang="0">
                    <a:pos x="28" y="1"/>
                  </a:cxn>
                  <a:cxn ang="0">
                    <a:pos x="25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47" h="10">
                    <a:moveTo>
                      <a:pt x="0" y="3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11" y="10"/>
                    </a:lnTo>
                    <a:lnTo>
                      <a:pt x="17" y="10"/>
                    </a:lnTo>
                    <a:lnTo>
                      <a:pt x="23" y="10"/>
                    </a:lnTo>
                    <a:lnTo>
                      <a:pt x="27" y="10"/>
                    </a:lnTo>
                    <a:lnTo>
                      <a:pt x="33" y="9"/>
                    </a:lnTo>
                    <a:lnTo>
                      <a:pt x="37" y="8"/>
                    </a:lnTo>
                    <a:lnTo>
                      <a:pt x="40" y="6"/>
                    </a:lnTo>
                    <a:lnTo>
                      <a:pt x="43" y="6"/>
                    </a:lnTo>
                    <a:lnTo>
                      <a:pt x="47" y="5"/>
                    </a:lnTo>
                    <a:lnTo>
                      <a:pt x="47" y="1"/>
                    </a:lnTo>
                    <a:lnTo>
                      <a:pt x="45" y="0"/>
                    </a:lnTo>
                    <a:lnTo>
                      <a:pt x="42" y="0"/>
                    </a:lnTo>
                    <a:lnTo>
                      <a:pt x="39" y="1"/>
                    </a:lnTo>
                    <a:lnTo>
                      <a:pt x="35" y="1"/>
                    </a:lnTo>
                    <a:lnTo>
                      <a:pt x="32" y="1"/>
                    </a:lnTo>
                    <a:lnTo>
                      <a:pt x="28" y="1"/>
                    </a:lnTo>
                    <a:lnTo>
                      <a:pt x="25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7" name="Freeform 221"/>
              <p:cNvSpPr>
                <a:spLocks/>
              </p:cNvSpPr>
              <p:nvPr/>
            </p:nvSpPr>
            <p:spPr bwMode="auto">
              <a:xfrm>
                <a:off x="7410451" y="4292601"/>
                <a:ext cx="34925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7" y="9"/>
                  </a:cxn>
                  <a:cxn ang="0">
                    <a:pos x="9" y="9"/>
                  </a:cxn>
                  <a:cxn ang="0">
                    <a:pos x="11" y="10"/>
                  </a:cxn>
                  <a:cxn ang="0">
                    <a:pos x="17" y="10"/>
                  </a:cxn>
                  <a:cxn ang="0">
                    <a:pos x="22" y="9"/>
                  </a:cxn>
                  <a:cxn ang="0">
                    <a:pos x="27" y="9"/>
                  </a:cxn>
                  <a:cxn ang="0">
                    <a:pos x="32" y="9"/>
                  </a:cxn>
                  <a:cxn ang="0">
                    <a:pos x="36" y="8"/>
                  </a:cxn>
                  <a:cxn ang="0">
                    <a:pos x="39" y="6"/>
                  </a:cxn>
                  <a:cxn ang="0">
                    <a:pos x="41" y="6"/>
                  </a:cxn>
                  <a:cxn ang="0">
                    <a:pos x="45" y="5"/>
                  </a:cxn>
                  <a:cxn ang="0">
                    <a:pos x="45" y="2"/>
                  </a:cxn>
                  <a:cxn ang="0">
                    <a:pos x="44" y="0"/>
                  </a:cxn>
                  <a:cxn ang="0">
                    <a:pos x="41" y="0"/>
                  </a:cxn>
                  <a:cxn ang="0">
                    <a:pos x="37" y="1"/>
                  </a:cxn>
                  <a:cxn ang="0">
                    <a:pos x="34" y="1"/>
                  </a:cxn>
                  <a:cxn ang="0">
                    <a:pos x="31" y="1"/>
                  </a:cxn>
                  <a:cxn ang="0">
                    <a:pos x="27" y="1"/>
                  </a:cxn>
                  <a:cxn ang="0">
                    <a:pos x="25" y="1"/>
                  </a:cxn>
                  <a:cxn ang="0">
                    <a:pos x="17" y="1"/>
                  </a:cxn>
                  <a:cxn ang="0">
                    <a:pos x="11" y="1"/>
                  </a:cxn>
                  <a:cxn ang="0">
                    <a:pos x="6" y="1"/>
                  </a:cxn>
                  <a:cxn ang="0">
                    <a:pos x="0" y="4"/>
                  </a:cxn>
                </a:cxnLst>
                <a:rect l="0" t="0" r="r" b="b"/>
                <a:pathLst>
                  <a:path w="45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11" y="10"/>
                    </a:lnTo>
                    <a:lnTo>
                      <a:pt x="17" y="10"/>
                    </a:lnTo>
                    <a:lnTo>
                      <a:pt x="22" y="9"/>
                    </a:lnTo>
                    <a:lnTo>
                      <a:pt x="27" y="9"/>
                    </a:lnTo>
                    <a:lnTo>
                      <a:pt x="32" y="9"/>
                    </a:lnTo>
                    <a:lnTo>
                      <a:pt x="36" y="8"/>
                    </a:lnTo>
                    <a:lnTo>
                      <a:pt x="39" y="6"/>
                    </a:lnTo>
                    <a:lnTo>
                      <a:pt x="41" y="6"/>
                    </a:lnTo>
                    <a:lnTo>
                      <a:pt x="45" y="5"/>
                    </a:lnTo>
                    <a:lnTo>
                      <a:pt x="45" y="2"/>
                    </a:lnTo>
                    <a:lnTo>
                      <a:pt x="44" y="0"/>
                    </a:lnTo>
                    <a:lnTo>
                      <a:pt x="41" y="0"/>
                    </a:lnTo>
                    <a:lnTo>
                      <a:pt x="37" y="1"/>
                    </a:lnTo>
                    <a:lnTo>
                      <a:pt x="34" y="1"/>
                    </a:lnTo>
                    <a:lnTo>
                      <a:pt x="31" y="1"/>
                    </a:lnTo>
                    <a:lnTo>
                      <a:pt x="27" y="1"/>
                    </a:lnTo>
                    <a:lnTo>
                      <a:pt x="25" y="1"/>
                    </a:lnTo>
                    <a:lnTo>
                      <a:pt x="17" y="1"/>
                    </a:lnTo>
                    <a:lnTo>
                      <a:pt x="11" y="1"/>
                    </a:lnTo>
                    <a:lnTo>
                      <a:pt x="6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8" name="Freeform 222"/>
              <p:cNvSpPr>
                <a:spLocks/>
              </p:cNvSpPr>
              <p:nvPr/>
            </p:nvSpPr>
            <p:spPr bwMode="auto">
              <a:xfrm>
                <a:off x="7412038" y="4292601"/>
                <a:ext cx="33338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7" y="9"/>
                  </a:cxn>
                  <a:cxn ang="0">
                    <a:pos x="9" y="10"/>
                  </a:cxn>
                  <a:cxn ang="0">
                    <a:pos x="15" y="10"/>
                  </a:cxn>
                  <a:cxn ang="0">
                    <a:pos x="20" y="9"/>
                  </a:cxn>
                  <a:cxn ang="0">
                    <a:pos x="25" y="9"/>
                  </a:cxn>
                  <a:cxn ang="0">
                    <a:pos x="30" y="9"/>
                  </a:cxn>
                  <a:cxn ang="0">
                    <a:pos x="32" y="8"/>
                  </a:cxn>
                  <a:cxn ang="0">
                    <a:pos x="36" y="6"/>
                  </a:cxn>
                  <a:cxn ang="0">
                    <a:pos x="39" y="6"/>
                  </a:cxn>
                  <a:cxn ang="0">
                    <a:pos x="42" y="5"/>
                  </a:cxn>
                  <a:cxn ang="0">
                    <a:pos x="42" y="2"/>
                  </a:cxn>
                  <a:cxn ang="0">
                    <a:pos x="40" y="1"/>
                  </a:cxn>
                  <a:cxn ang="0">
                    <a:pos x="38" y="0"/>
                  </a:cxn>
                  <a:cxn ang="0">
                    <a:pos x="35" y="1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5" y="1"/>
                  </a:cxn>
                  <a:cxn ang="0">
                    <a:pos x="23" y="1"/>
                  </a:cxn>
                  <a:cxn ang="0">
                    <a:pos x="16" y="1"/>
                  </a:cxn>
                  <a:cxn ang="0">
                    <a:pos x="11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2" h="10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9" y="10"/>
                    </a:lnTo>
                    <a:lnTo>
                      <a:pt x="15" y="10"/>
                    </a:lnTo>
                    <a:lnTo>
                      <a:pt x="20" y="9"/>
                    </a:lnTo>
                    <a:lnTo>
                      <a:pt x="25" y="9"/>
                    </a:lnTo>
                    <a:lnTo>
                      <a:pt x="30" y="9"/>
                    </a:lnTo>
                    <a:lnTo>
                      <a:pt x="32" y="8"/>
                    </a:lnTo>
                    <a:lnTo>
                      <a:pt x="36" y="6"/>
                    </a:lnTo>
                    <a:lnTo>
                      <a:pt x="39" y="6"/>
                    </a:lnTo>
                    <a:lnTo>
                      <a:pt x="42" y="5"/>
                    </a:lnTo>
                    <a:lnTo>
                      <a:pt x="42" y="2"/>
                    </a:lnTo>
                    <a:lnTo>
                      <a:pt x="40" y="1"/>
                    </a:lnTo>
                    <a:lnTo>
                      <a:pt x="38" y="0"/>
                    </a:lnTo>
                    <a:lnTo>
                      <a:pt x="35" y="1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6" y="1"/>
                    </a:lnTo>
                    <a:lnTo>
                      <a:pt x="11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9" name="Freeform 223"/>
              <p:cNvSpPr>
                <a:spLocks/>
              </p:cNvSpPr>
              <p:nvPr/>
            </p:nvSpPr>
            <p:spPr bwMode="auto">
              <a:xfrm>
                <a:off x="7413626" y="4292601"/>
                <a:ext cx="3016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3" y="7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8" y="8"/>
                  </a:cxn>
                  <a:cxn ang="0">
                    <a:pos x="10" y="9"/>
                  </a:cxn>
                  <a:cxn ang="0">
                    <a:pos x="14" y="9"/>
                  </a:cxn>
                  <a:cxn ang="0">
                    <a:pos x="19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1" y="7"/>
                  </a:cxn>
                  <a:cxn ang="0">
                    <a:pos x="34" y="7"/>
                  </a:cxn>
                  <a:cxn ang="0">
                    <a:pos x="37" y="5"/>
                  </a:cxn>
                  <a:cxn ang="0">
                    <a:pos x="39" y="5"/>
                  </a:cxn>
                  <a:cxn ang="0">
                    <a:pos x="39" y="2"/>
                  </a:cxn>
                  <a:cxn ang="0">
                    <a:pos x="38" y="0"/>
                  </a:cxn>
                  <a:cxn ang="0">
                    <a:pos x="36" y="0"/>
                  </a:cxn>
                  <a:cxn ang="0">
                    <a:pos x="33" y="0"/>
                  </a:cxn>
                  <a:cxn ang="0">
                    <a:pos x="30" y="1"/>
                  </a:cxn>
                  <a:cxn ang="0">
                    <a:pos x="28" y="2"/>
                  </a:cxn>
                  <a:cxn ang="0">
                    <a:pos x="24" y="2"/>
                  </a:cxn>
                  <a:cxn ang="0">
                    <a:pos x="22" y="2"/>
                  </a:cxn>
                  <a:cxn ang="0">
                    <a:pos x="15" y="2"/>
                  </a:cxn>
                  <a:cxn ang="0">
                    <a:pos x="11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39" h="9">
                    <a:moveTo>
                      <a:pt x="0" y="4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7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10" y="9"/>
                    </a:lnTo>
                    <a:lnTo>
                      <a:pt x="14" y="9"/>
                    </a:lnTo>
                    <a:lnTo>
                      <a:pt x="19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1" y="7"/>
                    </a:lnTo>
                    <a:lnTo>
                      <a:pt x="34" y="7"/>
                    </a:lnTo>
                    <a:lnTo>
                      <a:pt x="37" y="5"/>
                    </a:lnTo>
                    <a:lnTo>
                      <a:pt x="39" y="5"/>
                    </a:lnTo>
                    <a:lnTo>
                      <a:pt x="39" y="2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0" y="1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2" y="2"/>
                    </a:lnTo>
                    <a:lnTo>
                      <a:pt x="15" y="2"/>
                    </a:lnTo>
                    <a:lnTo>
                      <a:pt x="11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0" name="Freeform 224"/>
              <p:cNvSpPr>
                <a:spLocks/>
              </p:cNvSpPr>
              <p:nvPr/>
            </p:nvSpPr>
            <p:spPr bwMode="auto">
              <a:xfrm>
                <a:off x="7413626" y="4294189"/>
                <a:ext cx="30163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3" y="6"/>
                  </a:cxn>
                  <a:cxn ang="0">
                    <a:pos x="5" y="7"/>
                  </a:cxn>
                  <a:cxn ang="0">
                    <a:pos x="6" y="7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9" y="7"/>
                  </a:cxn>
                  <a:cxn ang="0">
                    <a:pos x="22" y="7"/>
                  </a:cxn>
                  <a:cxn ang="0">
                    <a:pos x="27" y="7"/>
                  </a:cxn>
                  <a:cxn ang="0">
                    <a:pos x="29" y="6"/>
                  </a:cxn>
                  <a:cxn ang="0">
                    <a:pos x="33" y="6"/>
                  </a:cxn>
                  <a:cxn ang="0">
                    <a:pos x="35" y="4"/>
                  </a:cxn>
                  <a:cxn ang="0">
                    <a:pos x="37" y="4"/>
                  </a:cxn>
                  <a:cxn ang="0">
                    <a:pos x="37" y="1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0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5" y="1"/>
                  </a:cxn>
                  <a:cxn ang="0">
                    <a:pos x="11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37" h="8">
                    <a:moveTo>
                      <a:pt x="0" y="3"/>
                    </a:moveTo>
                    <a:lnTo>
                      <a:pt x="2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6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7" y="7"/>
                    </a:lnTo>
                    <a:lnTo>
                      <a:pt x="29" y="6"/>
                    </a:lnTo>
                    <a:lnTo>
                      <a:pt x="33" y="6"/>
                    </a:lnTo>
                    <a:lnTo>
                      <a:pt x="35" y="4"/>
                    </a:lnTo>
                    <a:lnTo>
                      <a:pt x="37" y="4"/>
                    </a:lnTo>
                    <a:lnTo>
                      <a:pt x="37" y="1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0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1" name="Freeform 225"/>
              <p:cNvSpPr>
                <a:spLocks/>
              </p:cNvSpPr>
              <p:nvPr/>
            </p:nvSpPr>
            <p:spPr bwMode="auto">
              <a:xfrm>
                <a:off x="7415213" y="4294189"/>
                <a:ext cx="26988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6"/>
                  </a:cxn>
                  <a:cxn ang="0">
                    <a:pos x="8" y="8"/>
                  </a:cxn>
                  <a:cxn ang="0">
                    <a:pos x="24" y="7"/>
                  </a:cxn>
                  <a:cxn ang="0">
                    <a:pos x="33" y="4"/>
                  </a:cxn>
                  <a:cxn ang="0">
                    <a:pos x="33" y="1"/>
                  </a:cxn>
                  <a:cxn ang="0">
                    <a:pos x="32" y="0"/>
                  </a:cxn>
                  <a:cxn ang="0">
                    <a:pos x="30" y="0"/>
                  </a:cxn>
                  <a:cxn ang="0">
                    <a:pos x="27" y="2"/>
                  </a:cxn>
                  <a:cxn ang="0">
                    <a:pos x="18" y="2"/>
                  </a:cxn>
                  <a:cxn ang="0">
                    <a:pos x="12" y="2"/>
                  </a:cxn>
                  <a:cxn ang="0">
                    <a:pos x="8" y="1"/>
                  </a:cxn>
                  <a:cxn ang="0">
                    <a:pos x="4" y="1"/>
                  </a:cxn>
                  <a:cxn ang="0">
                    <a:pos x="0" y="3"/>
                  </a:cxn>
                </a:cxnLst>
                <a:rect l="0" t="0" r="r" b="b"/>
                <a:pathLst>
                  <a:path w="33" h="8">
                    <a:moveTo>
                      <a:pt x="0" y="3"/>
                    </a:moveTo>
                    <a:lnTo>
                      <a:pt x="1" y="6"/>
                    </a:lnTo>
                    <a:lnTo>
                      <a:pt x="8" y="8"/>
                    </a:lnTo>
                    <a:lnTo>
                      <a:pt x="24" y="7"/>
                    </a:lnTo>
                    <a:lnTo>
                      <a:pt x="33" y="4"/>
                    </a:lnTo>
                    <a:lnTo>
                      <a:pt x="33" y="1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7" y="2"/>
                    </a:lnTo>
                    <a:lnTo>
                      <a:pt x="18" y="2"/>
                    </a:lnTo>
                    <a:lnTo>
                      <a:pt x="12" y="2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2" name="Freeform 259"/>
              <p:cNvSpPr>
                <a:spLocks/>
              </p:cNvSpPr>
              <p:nvPr/>
            </p:nvSpPr>
            <p:spPr bwMode="auto">
              <a:xfrm>
                <a:off x="7405688" y="4214814"/>
                <a:ext cx="49213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14"/>
                  </a:cxn>
                  <a:cxn ang="0">
                    <a:pos x="15" y="15"/>
                  </a:cxn>
                  <a:cxn ang="0">
                    <a:pos x="44" y="15"/>
                  </a:cxn>
                  <a:cxn ang="0">
                    <a:pos x="62" y="10"/>
                  </a:cxn>
                  <a:cxn ang="0">
                    <a:pos x="61" y="4"/>
                  </a:cxn>
                  <a:cxn ang="0">
                    <a:pos x="60" y="0"/>
                  </a:cxn>
                  <a:cxn ang="0">
                    <a:pos x="57" y="0"/>
                  </a:cxn>
                  <a:cxn ang="0">
                    <a:pos x="51" y="2"/>
                  </a:cxn>
                  <a:cxn ang="0">
                    <a:pos x="33" y="3"/>
                  </a:cxn>
                  <a:cxn ang="0">
                    <a:pos x="24" y="2"/>
                  </a:cxn>
                  <a:cxn ang="0">
                    <a:pos x="16" y="2"/>
                  </a:cxn>
                  <a:cxn ang="0">
                    <a:pos x="8" y="3"/>
                  </a:cxn>
                  <a:cxn ang="0">
                    <a:pos x="0" y="6"/>
                  </a:cxn>
                </a:cxnLst>
                <a:rect l="0" t="0" r="r" b="b"/>
                <a:pathLst>
                  <a:path w="62" h="15">
                    <a:moveTo>
                      <a:pt x="0" y="6"/>
                    </a:moveTo>
                    <a:lnTo>
                      <a:pt x="4" y="14"/>
                    </a:lnTo>
                    <a:lnTo>
                      <a:pt x="15" y="15"/>
                    </a:lnTo>
                    <a:lnTo>
                      <a:pt x="44" y="15"/>
                    </a:lnTo>
                    <a:lnTo>
                      <a:pt x="62" y="10"/>
                    </a:lnTo>
                    <a:lnTo>
                      <a:pt x="61" y="4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1" y="2"/>
                    </a:lnTo>
                    <a:lnTo>
                      <a:pt x="33" y="3"/>
                    </a:lnTo>
                    <a:lnTo>
                      <a:pt x="24" y="2"/>
                    </a:lnTo>
                    <a:lnTo>
                      <a:pt x="16" y="2"/>
                    </a:lnTo>
                    <a:lnTo>
                      <a:pt x="8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3" name="Freeform 260"/>
              <p:cNvSpPr>
                <a:spLocks/>
              </p:cNvSpPr>
              <p:nvPr/>
            </p:nvSpPr>
            <p:spPr bwMode="auto">
              <a:xfrm>
                <a:off x="7407276" y="4214814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" y="9"/>
                  </a:cxn>
                  <a:cxn ang="0">
                    <a:pos x="2" y="11"/>
                  </a:cxn>
                  <a:cxn ang="0">
                    <a:pos x="2" y="12"/>
                  </a:cxn>
                  <a:cxn ang="0">
                    <a:pos x="3" y="14"/>
                  </a:cxn>
                  <a:cxn ang="0">
                    <a:pos x="5" y="14"/>
                  </a:cxn>
                  <a:cxn ang="0">
                    <a:pos x="8" y="14"/>
                  </a:cxn>
                  <a:cxn ang="0">
                    <a:pos x="12" y="14"/>
                  </a:cxn>
                  <a:cxn ang="0">
                    <a:pos x="14" y="15"/>
                  </a:cxn>
                  <a:cxn ang="0">
                    <a:pos x="21" y="15"/>
                  </a:cxn>
                  <a:cxn ang="0">
                    <a:pos x="28" y="15"/>
                  </a:cxn>
                  <a:cxn ang="0">
                    <a:pos x="35" y="15"/>
                  </a:cxn>
                  <a:cxn ang="0">
                    <a:pos x="42" y="15"/>
                  </a:cxn>
                  <a:cxn ang="0">
                    <a:pos x="46" y="14"/>
                  </a:cxn>
                  <a:cxn ang="0">
                    <a:pos x="51" y="12"/>
                  </a:cxn>
                  <a:cxn ang="0">
                    <a:pos x="55" y="11"/>
                  </a:cxn>
                  <a:cxn ang="0">
                    <a:pos x="59" y="10"/>
                  </a:cxn>
                  <a:cxn ang="0">
                    <a:pos x="58" y="4"/>
                  </a:cxn>
                  <a:cxn ang="0">
                    <a:pos x="57" y="0"/>
                  </a:cxn>
                  <a:cxn ang="0">
                    <a:pos x="53" y="0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41" y="3"/>
                  </a:cxn>
                  <a:cxn ang="0">
                    <a:pos x="36" y="3"/>
                  </a:cxn>
                  <a:cxn ang="0">
                    <a:pos x="33" y="4"/>
                  </a:cxn>
                  <a:cxn ang="0">
                    <a:pos x="22" y="3"/>
                  </a:cxn>
                  <a:cxn ang="0">
                    <a:pos x="15" y="3"/>
                  </a:cxn>
                  <a:cxn ang="0">
                    <a:pos x="8" y="4"/>
                  </a:cxn>
                  <a:cxn ang="0">
                    <a:pos x="0" y="7"/>
                  </a:cxn>
                </a:cxnLst>
                <a:rect l="0" t="0" r="r" b="b"/>
                <a:pathLst>
                  <a:path w="59" h="15">
                    <a:moveTo>
                      <a:pt x="0" y="7"/>
                    </a:moveTo>
                    <a:lnTo>
                      <a:pt x="2" y="9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3" y="14"/>
                    </a:lnTo>
                    <a:lnTo>
                      <a:pt x="5" y="14"/>
                    </a:lnTo>
                    <a:lnTo>
                      <a:pt x="8" y="14"/>
                    </a:lnTo>
                    <a:lnTo>
                      <a:pt x="12" y="14"/>
                    </a:lnTo>
                    <a:lnTo>
                      <a:pt x="14" y="15"/>
                    </a:lnTo>
                    <a:lnTo>
                      <a:pt x="21" y="15"/>
                    </a:lnTo>
                    <a:lnTo>
                      <a:pt x="28" y="15"/>
                    </a:lnTo>
                    <a:lnTo>
                      <a:pt x="35" y="15"/>
                    </a:lnTo>
                    <a:lnTo>
                      <a:pt x="42" y="15"/>
                    </a:lnTo>
                    <a:lnTo>
                      <a:pt x="46" y="14"/>
                    </a:lnTo>
                    <a:lnTo>
                      <a:pt x="51" y="12"/>
                    </a:lnTo>
                    <a:lnTo>
                      <a:pt x="55" y="11"/>
                    </a:lnTo>
                    <a:lnTo>
                      <a:pt x="59" y="10"/>
                    </a:lnTo>
                    <a:lnTo>
                      <a:pt x="58" y="4"/>
                    </a:lnTo>
                    <a:lnTo>
                      <a:pt x="57" y="0"/>
                    </a:lnTo>
                    <a:lnTo>
                      <a:pt x="53" y="0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41" y="3"/>
                    </a:lnTo>
                    <a:lnTo>
                      <a:pt x="36" y="3"/>
                    </a:lnTo>
                    <a:lnTo>
                      <a:pt x="33" y="4"/>
                    </a:lnTo>
                    <a:lnTo>
                      <a:pt x="22" y="3"/>
                    </a:lnTo>
                    <a:lnTo>
                      <a:pt x="15" y="3"/>
                    </a:lnTo>
                    <a:lnTo>
                      <a:pt x="8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4" name="Freeform 261"/>
              <p:cNvSpPr>
                <a:spLocks/>
              </p:cNvSpPr>
              <p:nvPr/>
            </p:nvSpPr>
            <p:spPr bwMode="auto">
              <a:xfrm>
                <a:off x="7408863" y="4214814"/>
                <a:ext cx="44450" cy="111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3" y="11"/>
                  </a:cxn>
                  <a:cxn ang="0">
                    <a:pos x="5" y="12"/>
                  </a:cxn>
                  <a:cxn ang="0">
                    <a:pos x="9" y="12"/>
                  </a:cxn>
                  <a:cxn ang="0">
                    <a:pos x="11" y="12"/>
                  </a:cxn>
                  <a:cxn ang="0">
                    <a:pos x="13" y="13"/>
                  </a:cxn>
                  <a:cxn ang="0">
                    <a:pos x="19" y="13"/>
                  </a:cxn>
                  <a:cxn ang="0">
                    <a:pos x="26" y="13"/>
                  </a:cxn>
                  <a:cxn ang="0">
                    <a:pos x="33" y="13"/>
                  </a:cxn>
                  <a:cxn ang="0">
                    <a:pos x="40" y="13"/>
                  </a:cxn>
                  <a:cxn ang="0">
                    <a:pos x="43" y="12"/>
                  </a:cxn>
                  <a:cxn ang="0">
                    <a:pos x="48" y="10"/>
                  </a:cxn>
                  <a:cxn ang="0">
                    <a:pos x="51" y="9"/>
                  </a:cxn>
                  <a:cxn ang="0">
                    <a:pos x="56" y="8"/>
                  </a:cxn>
                  <a:cxn ang="0">
                    <a:pos x="56" y="2"/>
                  </a:cxn>
                  <a:cxn ang="0">
                    <a:pos x="54" y="0"/>
                  </a:cxn>
                  <a:cxn ang="0">
                    <a:pos x="50" y="0"/>
                  </a:cxn>
                  <a:cxn ang="0">
                    <a:pos x="46" y="2"/>
                  </a:cxn>
                  <a:cxn ang="0">
                    <a:pos x="41" y="2"/>
                  </a:cxn>
                  <a:cxn ang="0">
                    <a:pos x="38" y="2"/>
                  </a:cxn>
                  <a:cxn ang="0">
                    <a:pos x="34" y="2"/>
                  </a:cxn>
                  <a:cxn ang="0">
                    <a:pos x="31" y="2"/>
                  </a:cxn>
                  <a:cxn ang="0">
                    <a:pos x="21" y="1"/>
                  </a:cxn>
                  <a:cxn ang="0">
                    <a:pos x="13" y="1"/>
                  </a:cxn>
                  <a:cxn ang="0">
                    <a:pos x="8" y="2"/>
                  </a:cxn>
                  <a:cxn ang="0">
                    <a:pos x="0" y="5"/>
                  </a:cxn>
                </a:cxnLst>
                <a:rect l="0" t="0" r="r" b="b"/>
                <a:pathLst>
                  <a:path w="56" h="13">
                    <a:moveTo>
                      <a:pt x="0" y="5"/>
                    </a:moveTo>
                    <a:lnTo>
                      <a:pt x="1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5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3" y="13"/>
                    </a:lnTo>
                    <a:lnTo>
                      <a:pt x="19" y="13"/>
                    </a:lnTo>
                    <a:lnTo>
                      <a:pt x="26" y="13"/>
                    </a:lnTo>
                    <a:lnTo>
                      <a:pt x="33" y="13"/>
                    </a:lnTo>
                    <a:lnTo>
                      <a:pt x="40" y="13"/>
                    </a:lnTo>
                    <a:lnTo>
                      <a:pt x="43" y="12"/>
                    </a:lnTo>
                    <a:lnTo>
                      <a:pt x="48" y="10"/>
                    </a:lnTo>
                    <a:lnTo>
                      <a:pt x="51" y="9"/>
                    </a:lnTo>
                    <a:lnTo>
                      <a:pt x="56" y="8"/>
                    </a:lnTo>
                    <a:lnTo>
                      <a:pt x="56" y="2"/>
                    </a:lnTo>
                    <a:lnTo>
                      <a:pt x="54" y="0"/>
                    </a:lnTo>
                    <a:lnTo>
                      <a:pt x="50" y="0"/>
                    </a:lnTo>
                    <a:lnTo>
                      <a:pt x="46" y="2"/>
                    </a:lnTo>
                    <a:lnTo>
                      <a:pt x="41" y="2"/>
                    </a:lnTo>
                    <a:lnTo>
                      <a:pt x="38" y="2"/>
                    </a:lnTo>
                    <a:lnTo>
                      <a:pt x="34" y="2"/>
                    </a:lnTo>
                    <a:lnTo>
                      <a:pt x="31" y="2"/>
                    </a:lnTo>
                    <a:lnTo>
                      <a:pt x="21" y="1"/>
                    </a:lnTo>
                    <a:lnTo>
                      <a:pt x="13" y="1"/>
                    </a:lnTo>
                    <a:lnTo>
                      <a:pt x="8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5" name="Freeform 262"/>
              <p:cNvSpPr>
                <a:spLocks/>
              </p:cNvSpPr>
              <p:nvPr/>
            </p:nvSpPr>
            <p:spPr bwMode="auto">
              <a:xfrm>
                <a:off x="7410451" y="4216401"/>
                <a:ext cx="41275" cy="952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6"/>
                  </a:cxn>
                  <a:cxn ang="0">
                    <a:pos x="1" y="8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4" y="11"/>
                  </a:cxn>
                  <a:cxn ang="0">
                    <a:pos x="8" y="11"/>
                  </a:cxn>
                  <a:cxn ang="0">
                    <a:pos x="10" y="11"/>
                  </a:cxn>
                  <a:cxn ang="0">
                    <a:pos x="13" y="12"/>
                  </a:cxn>
                  <a:cxn ang="0">
                    <a:pos x="18" y="12"/>
                  </a:cxn>
                  <a:cxn ang="0">
                    <a:pos x="25" y="12"/>
                  </a:cxn>
                  <a:cxn ang="0">
                    <a:pos x="31" y="12"/>
                  </a:cxn>
                  <a:cxn ang="0">
                    <a:pos x="37" y="11"/>
                  </a:cxn>
                  <a:cxn ang="0">
                    <a:pos x="41" y="10"/>
                  </a:cxn>
                  <a:cxn ang="0">
                    <a:pos x="45" y="9"/>
                  </a:cxn>
                  <a:cxn ang="0">
                    <a:pos x="48" y="8"/>
                  </a:cxn>
                  <a:cxn ang="0">
                    <a:pos x="53" y="7"/>
                  </a:cxn>
                  <a:cxn ang="0">
                    <a:pos x="53" y="2"/>
                  </a:cxn>
                  <a:cxn ang="0">
                    <a:pos x="51" y="0"/>
                  </a:cxn>
                  <a:cxn ang="0">
                    <a:pos x="47" y="0"/>
                  </a:cxn>
                  <a:cxn ang="0">
                    <a:pos x="42" y="1"/>
                  </a:cxn>
                  <a:cxn ang="0">
                    <a:pos x="39" y="1"/>
                  </a:cxn>
                  <a:cxn ang="0">
                    <a:pos x="36" y="1"/>
                  </a:cxn>
                  <a:cxn ang="0">
                    <a:pos x="32" y="2"/>
                  </a:cxn>
                  <a:cxn ang="0">
                    <a:pos x="29" y="2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7" y="1"/>
                  </a:cxn>
                  <a:cxn ang="0">
                    <a:pos x="0" y="4"/>
                  </a:cxn>
                </a:cxnLst>
                <a:rect l="0" t="0" r="r" b="b"/>
                <a:pathLst>
                  <a:path w="53" h="12">
                    <a:moveTo>
                      <a:pt x="0" y="4"/>
                    </a:moveTo>
                    <a:lnTo>
                      <a:pt x="0" y="6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0" y="11"/>
                    </a:lnTo>
                    <a:lnTo>
                      <a:pt x="13" y="12"/>
                    </a:lnTo>
                    <a:lnTo>
                      <a:pt x="18" y="12"/>
                    </a:lnTo>
                    <a:lnTo>
                      <a:pt x="25" y="12"/>
                    </a:lnTo>
                    <a:lnTo>
                      <a:pt x="31" y="12"/>
                    </a:lnTo>
                    <a:lnTo>
                      <a:pt x="37" y="11"/>
                    </a:lnTo>
                    <a:lnTo>
                      <a:pt x="41" y="10"/>
                    </a:lnTo>
                    <a:lnTo>
                      <a:pt x="45" y="9"/>
                    </a:lnTo>
                    <a:lnTo>
                      <a:pt x="48" y="8"/>
                    </a:lnTo>
                    <a:lnTo>
                      <a:pt x="53" y="7"/>
                    </a:lnTo>
                    <a:lnTo>
                      <a:pt x="53" y="2"/>
                    </a:lnTo>
                    <a:lnTo>
                      <a:pt x="51" y="0"/>
                    </a:lnTo>
                    <a:lnTo>
                      <a:pt x="47" y="0"/>
                    </a:lnTo>
                    <a:lnTo>
                      <a:pt x="42" y="1"/>
                    </a:lnTo>
                    <a:lnTo>
                      <a:pt x="39" y="1"/>
                    </a:lnTo>
                    <a:lnTo>
                      <a:pt x="36" y="1"/>
                    </a:lnTo>
                    <a:lnTo>
                      <a:pt x="32" y="2"/>
                    </a:lnTo>
                    <a:lnTo>
                      <a:pt x="29" y="2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7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6" name="Freeform 263"/>
              <p:cNvSpPr>
                <a:spLocks/>
              </p:cNvSpPr>
              <p:nvPr/>
            </p:nvSpPr>
            <p:spPr bwMode="auto">
              <a:xfrm>
                <a:off x="7410451" y="4216401"/>
                <a:ext cx="41275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5" y="10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2" y="11"/>
                  </a:cxn>
                  <a:cxn ang="0">
                    <a:pos x="17" y="11"/>
                  </a:cxn>
                  <a:cxn ang="0">
                    <a:pos x="24" y="11"/>
                  </a:cxn>
                  <a:cxn ang="0">
                    <a:pos x="30" y="11"/>
                  </a:cxn>
                  <a:cxn ang="0">
                    <a:pos x="36" y="10"/>
                  </a:cxn>
                  <a:cxn ang="0">
                    <a:pos x="39" y="9"/>
                  </a:cxn>
                  <a:cxn ang="0">
                    <a:pos x="43" y="8"/>
                  </a:cxn>
                  <a:cxn ang="0">
                    <a:pos x="46" y="8"/>
                  </a:cxn>
                  <a:cxn ang="0">
                    <a:pos x="51" y="7"/>
                  </a:cxn>
                  <a:cxn ang="0">
                    <a:pos x="51" y="2"/>
                  </a:cxn>
                  <a:cxn ang="0">
                    <a:pos x="48" y="0"/>
                  </a:cxn>
                  <a:cxn ang="0">
                    <a:pos x="46" y="0"/>
                  </a:cxn>
                  <a:cxn ang="0">
                    <a:pos x="41" y="1"/>
                  </a:cxn>
                  <a:cxn ang="0">
                    <a:pos x="38" y="1"/>
                  </a:cxn>
                  <a:cxn ang="0">
                    <a:pos x="35" y="1"/>
                  </a:cxn>
                  <a:cxn ang="0">
                    <a:pos x="31" y="1"/>
                  </a:cxn>
                  <a:cxn ang="0">
                    <a:pos x="28" y="1"/>
                  </a:cxn>
                  <a:cxn ang="0">
                    <a:pos x="18" y="1"/>
                  </a:cxn>
                  <a:cxn ang="0">
                    <a:pos x="13" y="0"/>
                  </a:cxn>
                  <a:cxn ang="0">
                    <a:pos x="7" y="1"/>
                  </a:cxn>
                  <a:cxn ang="0">
                    <a:pos x="0" y="5"/>
                  </a:cxn>
                </a:cxnLst>
                <a:rect l="0" t="0" r="r" b="b"/>
                <a:pathLst>
                  <a:path w="51" h="11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2" y="11"/>
                    </a:lnTo>
                    <a:lnTo>
                      <a:pt x="17" y="11"/>
                    </a:lnTo>
                    <a:lnTo>
                      <a:pt x="24" y="11"/>
                    </a:lnTo>
                    <a:lnTo>
                      <a:pt x="30" y="11"/>
                    </a:lnTo>
                    <a:lnTo>
                      <a:pt x="36" y="10"/>
                    </a:lnTo>
                    <a:lnTo>
                      <a:pt x="39" y="9"/>
                    </a:lnTo>
                    <a:lnTo>
                      <a:pt x="43" y="8"/>
                    </a:lnTo>
                    <a:lnTo>
                      <a:pt x="46" y="8"/>
                    </a:lnTo>
                    <a:lnTo>
                      <a:pt x="51" y="7"/>
                    </a:lnTo>
                    <a:lnTo>
                      <a:pt x="51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5" y="1"/>
                    </a:lnTo>
                    <a:lnTo>
                      <a:pt x="31" y="1"/>
                    </a:lnTo>
                    <a:lnTo>
                      <a:pt x="28" y="1"/>
                    </a:lnTo>
                    <a:lnTo>
                      <a:pt x="18" y="1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" name="Freeform 264"/>
              <p:cNvSpPr>
                <a:spLocks/>
              </p:cNvSpPr>
              <p:nvPr/>
            </p:nvSpPr>
            <p:spPr bwMode="auto">
              <a:xfrm>
                <a:off x="7412038" y="4216401"/>
                <a:ext cx="38100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5" y="10"/>
                  </a:cxn>
                  <a:cxn ang="0">
                    <a:pos x="7" y="10"/>
                  </a:cxn>
                  <a:cxn ang="0">
                    <a:pos x="9" y="10"/>
                  </a:cxn>
                  <a:cxn ang="0">
                    <a:pos x="12" y="11"/>
                  </a:cxn>
                  <a:cxn ang="0">
                    <a:pos x="17" y="11"/>
                  </a:cxn>
                  <a:cxn ang="0">
                    <a:pos x="23" y="10"/>
                  </a:cxn>
                  <a:cxn ang="0">
                    <a:pos x="29" y="10"/>
                  </a:cxn>
                  <a:cxn ang="0">
                    <a:pos x="35" y="10"/>
                  </a:cxn>
                  <a:cxn ang="0">
                    <a:pos x="38" y="9"/>
                  </a:cxn>
                  <a:cxn ang="0">
                    <a:pos x="42" y="8"/>
                  </a:cxn>
                  <a:cxn ang="0">
                    <a:pos x="45" y="8"/>
                  </a:cxn>
                  <a:cxn ang="0">
                    <a:pos x="49" y="7"/>
                  </a:cxn>
                  <a:cxn ang="0">
                    <a:pos x="49" y="2"/>
                  </a:cxn>
                  <a:cxn ang="0">
                    <a:pos x="46" y="0"/>
                  </a:cxn>
                  <a:cxn ang="0">
                    <a:pos x="44" y="0"/>
                  </a:cxn>
                  <a:cxn ang="0">
                    <a:pos x="39" y="1"/>
                  </a:cxn>
                  <a:cxn ang="0">
                    <a:pos x="36" y="2"/>
                  </a:cxn>
                  <a:cxn ang="0">
                    <a:pos x="34" y="2"/>
                  </a:cxn>
                  <a:cxn ang="0">
                    <a:pos x="30" y="2"/>
                  </a:cxn>
                  <a:cxn ang="0">
                    <a:pos x="27" y="2"/>
                  </a:cxn>
                  <a:cxn ang="0">
                    <a:pos x="19" y="2"/>
                  </a:cxn>
                  <a:cxn ang="0">
                    <a:pos x="13" y="1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49" h="11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12" y="11"/>
                    </a:lnTo>
                    <a:lnTo>
                      <a:pt x="17" y="11"/>
                    </a:lnTo>
                    <a:lnTo>
                      <a:pt x="23" y="10"/>
                    </a:lnTo>
                    <a:lnTo>
                      <a:pt x="29" y="10"/>
                    </a:lnTo>
                    <a:lnTo>
                      <a:pt x="35" y="10"/>
                    </a:lnTo>
                    <a:lnTo>
                      <a:pt x="38" y="9"/>
                    </a:lnTo>
                    <a:lnTo>
                      <a:pt x="42" y="8"/>
                    </a:lnTo>
                    <a:lnTo>
                      <a:pt x="45" y="8"/>
                    </a:lnTo>
                    <a:lnTo>
                      <a:pt x="49" y="7"/>
                    </a:lnTo>
                    <a:lnTo>
                      <a:pt x="49" y="2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39" y="1"/>
                    </a:lnTo>
                    <a:lnTo>
                      <a:pt x="36" y="2"/>
                    </a:lnTo>
                    <a:lnTo>
                      <a:pt x="34" y="2"/>
                    </a:lnTo>
                    <a:lnTo>
                      <a:pt x="30" y="2"/>
                    </a:lnTo>
                    <a:lnTo>
                      <a:pt x="27" y="2"/>
                    </a:lnTo>
                    <a:lnTo>
                      <a:pt x="19" y="2"/>
                    </a:lnTo>
                    <a:lnTo>
                      <a:pt x="13" y="1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" name="Freeform 265"/>
              <p:cNvSpPr>
                <a:spLocks/>
              </p:cNvSpPr>
              <p:nvPr/>
            </p:nvSpPr>
            <p:spPr bwMode="auto">
              <a:xfrm>
                <a:off x="7413626" y="4217989"/>
                <a:ext cx="36513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3" y="8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9"/>
                  </a:cxn>
                  <a:cxn ang="0">
                    <a:pos x="11" y="10"/>
                  </a:cxn>
                  <a:cxn ang="0">
                    <a:pos x="17" y="10"/>
                  </a:cxn>
                  <a:cxn ang="0">
                    <a:pos x="21" y="9"/>
                  </a:cxn>
                  <a:cxn ang="0">
                    <a:pos x="27" y="9"/>
                  </a:cxn>
                  <a:cxn ang="0">
                    <a:pos x="32" y="9"/>
                  </a:cxn>
                  <a:cxn ang="0">
                    <a:pos x="35" y="8"/>
                  </a:cxn>
                  <a:cxn ang="0">
                    <a:pos x="38" y="7"/>
                  </a:cxn>
                  <a:cxn ang="0">
                    <a:pos x="42" y="7"/>
                  </a:cxn>
                  <a:cxn ang="0">
                    <a:pos x="45" y="6"/>
                  </a:cxn>
                  <a:cxn ang="0">
                    <a:pos x="45" y="2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7" y="1"/>
                  </a:cxn>
                  <a:cxn ang="0">
                    <a:pos x="34" y="1"/>
                  </a:cxn>
                  <a:cxn ang="0">
                    <a:pos x="30" y="1"/>
                  </a:cxn>
                  <a:cxn ang="0">
                    <a:pos x="27" y="1"/>
                  </a:cxn>
                  <a:cxn ang="0">
                    <a:pos x="25" y="2"/>
                  </a:cxn>
                  <a:cxn ang="0">
                    <a:pos x="18" y="2"/>
                  </a:cxn>
                  <a:cxn ang="0">
                    <a:pos x="12" y="1"/>
                  </a:cxn>
                  <a:cxn ang="0">
                    <a:pos x="6" y="2"/>
                  </a:cxn>
                  <a:cxn ang="0">
                    <a:pos x="0" y="5"/>
                  </a:cxn>
                </a:cxnLst>
                <a:rect l="0" t="0" r="r" b="b"/>
                <a:pathLst>
                  <a:path w="45" h="10">
                    <a:moveTo>
                      <a:pt x="0" y="5"/>
                    </a:moveTo>
                    <a:lnTo>
                      <a:pt x="0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3" y="8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11" y="10"/>
                    </a:lnTo>
                    <a:lnTo>
                      <a:pt x="17" y="10"/>
                    </a:lnTo>
                    <a:lnTo>
                      <a:pt x="21" y="9"/>
                    </a:lnTo>
                    <a:lnTo>
                      <a:pt x="27" y="9"/>
                    </a:lnTo>
                    <a:lnTo>
                      <a:pt x="32" y="9"/>
                    </a:lnTo>
                    <a:lnTo>
                      <a:pt x="35" y="8"/>
                    </a:lnTo>
                    <a:lnTo>
                      <a:pt x="38" y="7"/>
                    </a:lnTo>
                    <a:lnTo>
                      <a:pt x="42" y="7"/>
                    </a:lnTo>
                    <a:lnTo>
                      <a:pt x="45" y="6"/>
                    </a:lnTo>
                    <a:lnTo>
                      <a:pt x="45" y="2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7" y="1"/>
                    </a:lnTo>
                    <a:lnTo>
                      <a:pt x="34" y="1"/>
                    </a:lnTo>
                    <a:lnTo>
                      <a:pt x="30" y="1"/>
                    </a:lnTo>
                    <a:lnTo>
                      <a:pt x="27" y="1"/>
                    </a:lnTo>
                    <a:lnTo>
                      <a:pt x="25" y="2"/>
                    </a:lnTo>
                    <a:lnTo>
                      <a:pt x="18" y="2"/>
                    </a:lnTo>
                    <a:lnTo>
                      <a:pt x="12" y="1"/>
                    </a:lnTo>
                    <a:lnTo>
                      <a:pt x="6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" name="Freeform 266"/>
              <p:cNvSpPr>
                <a:spLocks/>
              </p:cNvSpPr>
              <p:nvPr/>
            </p:nvSpPr>
            <p:spPr bwMode="auto">
              <a:xfrm>
                <a:off x="7415213" y="4219576"/>
                <a:ext cx="33338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7"/>
                  </a:cxn>
                  <a:cxn ang="0">
                    <a:pos x="4" y="8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10" y="9"/>
                  </a:cxn>
                  <a:cxn ang="0">
                    <a:pos x="15" y="9"/>
                  </a:cxn>
                  <a:cxn ang="0">
                    <a:pos x="20" y="8"/>
                  </a:cxn>
                  <a:cxn ang="0">
                    <a:pos x="25" y="8"/>
                  </a:cxn>
                  <a:cxn ang="0">
                    <a:pos x="30" y="8"/>
                  </a:cxn>
                  <a:cxn ang="0">
                    <a:pos x="33" y="7"/>
                  </a:cxn>
                  <a:cxn ang="0">
                    <a:pos x="35" y="6"/>
                  </a:cxn>
                  <a:cxn ang="0">
                    <a:pos x="39" y="6"/>
                  </a:cxn>
                  <a:cxn ang="0">
                    <a:pos x="41" y="5"/>
                  </a:cxn>
                  <a:cxn ang="0">
                    <a:pos x="41" y="1"/>
                  </a:cxn>
                  <a:cxn ang="0">
                    <a:pos x="40" y="0"/>
                  </a:cxn>
                  <a:cxn ang="0">
                    <a:pos x="38" y="0"/>
                  </a:cxn>
                  <a:cxn ang="0">
                    <a:pos x="34" y="1"/>
                  </a:cxn>
                  <a:cxn ang="0">
                    <a:pos x="32" y="1"/>
                  </a:cxn>
                  <a:cxn ang="0">
                    <a:pos x="28" y="1"/>
                  </a:cxn>
                  <a:cxn ang="0">
                    <a:pos x="25" y="1"/>
                  </a:cxn>
                  <a:cxn ang="0">
                    <a:pos x="23" y="1"/>
                  </a:cxn>
                  <a:cxn ang="0">
                    <a:pos x="16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41" h="9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4" y="8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10" y="9"/>
                    </a:lnTo>
                    <a:lnTo>
                      <a:pt x="15" y="9"/>
                    </a:lnTo>
                    <a:lnTo>
                      <a:pt x="20" y="8"/>
                    </a:lnTo>
                    <a:lnTo>
                      <a:pt x="25" y="8"/>
                    </a:lnTo>
                    <a:lnTo>
                      <a:pt x="30" y="8"/>
                    </a:lnTo>
                    <a:lnTo>
                      <a:pt x="33" y="7"/>
                    </a:lnTo>
                    <a:lnTo>
                      <a:pt x="35" y="6"/>
                    </a:lnTo>
                    <a:lnTo>
                      <a:pt x="39" y="6"/>
                    </a:lnTo>
                    <a:lnTo>
                      <a:pt x="41" y="5"/>
                    </a:lnTo>
                    <a:lnTo>
                      <a:pt x="41" y="1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4" y="1"/>
                    </a:lnTo>
                    <a:lnTo>
                      <a:pt x="32" y="1"/>
                    </a:lnTo>
                    <a:lnTo>
                      <a:pt x="28" y="1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16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" name="Freeform 267"/>
              <p:cNvSpPr>
                <a:spLocks/>
              </p:cNvSpPr>
              <p:nvPr/>
            </p:nvSpPr>
            <p:spPr bwMode="auto">
              <a:xfrm>
                <a:off x="7416801" y="4219576"/>
                <a:ext cx="30163" cy="63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3" y="8"/>
                  </a:cxn>
                  <a:cxn ang="0">
                    <a:pos x="5" y="8"/>
                  </a:cxn>
                  <a:cxn ang="0">
                    <a:pos x="7" y="8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0" y="7"/>
                  </a:cxn>
                  <a:cxn ang="0">
                    <a:pos x="33" y="6"/>
                  </a:cxn>
                  <a:cxn ang="0">
                    <a:pos x="36" y="6"/>
                  </a:cxn>
                  <a:cxn ang="0">
                    <a:pos x="38" y="5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6" y="1"/>
                  </a:cxn>
                  <a:cxn ang="0">
                    <a:pos x="23" y="3"/>
                  </a:cxn>
                  <a:cxn ang="0">
                    <a:pos x="21" y="3"/>
                  </a:cxn>
                  <a:cxn ang="0">
                    <a:pos x="14" y="3"/>
                  </a:cxn>
                  <a:cxn ang="0">
                    <a:pos x="9" y="1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38" h="9">
                    <a:moveTo>
                      <a:pt x="0" y="5"/>
                    </a:moveTo>
                    <a:lnTo>
                      <a:pt x="0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7" y="8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0" y="7"/>
                    </a:lnTo>
                    <a:lnTo>
                      <a:pt x="33" y="6"/>
                    </a:lnTo>
                    <a:lnTo>
                      <a:pt x="36" y="6"/>
                    </a:lnTo>
                    <a:lnTo>
                      <a:pt x="38" y="5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6" y="1"/>
                    </a:lnTo>
                    <a:lnTo>
                      <a:pt x="23" y="3"/>
                    </a:lnTo>
                    <a:lnTo>
                      <a:pt x="21" y="3"/>
                    </a:lnTo>
                    <a:lnTo>
                      <a:pt x="14" y="3"/>
                    </a:lnTo>
                    <a:lnTo>
                      <a:pt x="9" y="1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" name="Freeform 268"/>
              <p:cNvSpPr>
                <a:spLocks/>
              </p:cNvSpPr>
              <p:nvPr/>
            </p:nvSpPr>
            <p:spPr bwMode="auto">
              <a:xfrm>
                <a:off x="7418388" y="4219576"/>
                <a:ext cx="26988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8" y="8"/>
                  </a:cxn>
                  <a:cxn ang="0">
                    <a:pos x="13" y="7"/>
                  </a:cxn>
                  <a:cxn ang="0">
                    <a:pos x="17" y="7"/>
                  </a:cxn>
                  <a:cxn ang="0">
                    <a:pos x="21" y="7"/>
                  </a:cxn>
                  <a:cxn ang="0">
                    <a:pos x="25" y="7"/>
                  </a:cxn>
                  <a:cxn ang="0">
                    <a:pos x="28" y="6"/>
                  </a:cxn>
                  <a:cxn ang="0">
                    <a:pos x="31" y="6"/>
                  </a:cxn>
                  <a:cxn ang="0">
                    <a:pos x="33" y="5"/>
                  </a:cxn>
                  <a:cxn ang="0">
                    <a:pos x="36" y="5"/>
                  </a:cxn>
                  <a:cxn ang="0">
                    <a:pos x="36" y="2"/>
                  </a:cxn>
                  <a:cxn ang="0">
                    <a:pos x="35" y="0"/>
                  </a:cxn>
                  <a:cxn ang="0">
                    <a:pos x="32" y="0"/>
                  </a:cxn>
                  <a:cxn ang="0">
                    <a:pos x="30" y="2"/>
                  </a:cxn>
                  <a:cxn ang="0">
                    <a:pos x="28" y="2"/>
                  </a:cxn>
                  <a:cxn ang="0">
                    <a:pos x="25" y="2"/>
                  </a:cxn>
                  <a:cxn ang="0">
                    <a:pos x="22" y="2"/>
                  </a:cxn>
                  <a:cxn ang="0">
                    <a:pos x="20" y="2"/>
                  </a:cxn>
                  <a:cxn ang="0">
                    <a:pos x="14" y="2"/>
                  </a:cxn>
                  <a:cxn ang="0">
                    <a:pos x="9" y="0"/>
                  </a:cxn>
                  <a:cxn ang="0">
                    <a:pos x="5" y="2"/>
                  </a:cxn>
                  <a:cxn ang="0">
                    <a:pos x="0" y="4"/>
                  </a:cxn>
                </a:cxnLst>
                <a:rect l="0" t="0" r="r" b="b"/>
                <a:pathLst>
                  <a:path w="36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13" y="7"/>
                    </a:lnTo>
                    <a:lnTo>
                      <a:pt x="17" y="7"/>
                    </a:lnTo>
                    <a:lnTo>
                      <a:pt x="21" y="7"/>
                    </a:lnTo>
                    <a:lnTo>
                      <a:pt x="25" y="7"/>
                    </a:lnTo>
                    <a:lnTo>
                      <a:pt x="28" y="6"/>
                    </a:lnTo>
                    <a:lnTo>
                      <a:pt x="31" y="6"/>
                    </a:lnTo>
                    <a:lnTo>
                      <a:pt x="33" y="5"/>
                    </a:lnTo>
                    <a:lnTo>
                      <a:pt x="36" y="5"/>
                    </a:lnTo>
                    <a:lnTo>
                      <a:pt x="36" y="2"/>
                    </a:lnTo>
                    <a:lnTo>
                      <a:pt x="35" y="0"/>
                    </a:lnTo>
                    <a:lnTo>
                      <a:pt x="32" y="0"/>
                    </a:lnTo>
                    <a:lnTo>
                      <a:pt x="30" y="2"/>
                    </a:lnTo>
                    <a:lnTo>
                      <a:pt x="28" y="2"/>
                    </a:lnTo>
                    <a:lnTo>
                      <a:pt x="25" y="2"/>
                    </a:lnTo>
                    <a:lnTo>
                      <a:pt x="22" y="2"/>
                    </a:lnTo>
                    <a:lnTo>
                      <a:pt x="20" y="2"/>
                    </a:lnTo>
                    <a:lnTo>
                      <a:pt x="14" y="2"/>
                    </a:lnTo>
                    <a:lnTo>
                      <a:pt x="9" y="0"/>
                    </a:lnTo>
                    <a:lnTo>
                      <a:pt x="5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" name="Freeform 269"/>
              <p:cNvSpPr>
                <a:spLocks/>
              </p:cNvSpPr>
              <p:nvPr/>
            </p:nvSpPr>
            <p:spPr bwMode="auto">
              <a:xfrm>
                <a:off x="7418388" y="4221164"/>
                <a:ext cx="26988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4"/>
                  </a:cxn>
                  <a:cxn ang="0">
                    <a:pos x="8" y="6"/>
                  </a:cxn>
                  <a:cxn ang="0">
                    <a:pos x="24" y="5"/>
                  </a:cxn>
                  <a:cxn ang="0">
                    <a:pos x="34" y="3"/>
                  </a:cxn>
                  <a:cxn ang="0">
                    <a:pos x="34" y="1"/>
                  </a:cxn>
                  <a:cxn ang="0">
                    <a:pos x="32" y="0"/>
                  </a:cxn>
                  <a:cxn ang="0">
                    <a:pos x="30" y="0"/>
                  </a:cxn>
                  <a:cxn ang="0">
                    <a:pos x="28" y="1"/>
                  </a:cxn>
                  <a:cxn ang="0">
                    <a:pos x="19" y="1"/>
                  </a:cxn>
                  <a:cxn ang="0">
                    <a:pos x="13" y="1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0" y="2"/>
                  </a:cxn>
                </a:cxnLst>
                <a:rect l="0" t="0" r="r" b="b"/>
                <a:pathLst>
                  <a:path w="34" h="6">
                    <a:moveTo>
                      <a:pt x="0" y="2"/>
                    </a:moveTo>
                    <a:lnTo>
                      <a:pt x="3" y="4"/>
                    </a:lnTo>
                    <a:lnTo>
                      <a:pt x="8" y="6"/>
                    </a:lnTo>
                    <a:lnTo>
                      <a:pt x="24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1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" name="Freeform 275"/>
              <p:cNvSpPr>
                <a:spLocks/>
              </p:cNvSpPr>
              <p:nvPr/>
            </p:nvSpPr>
            <p:spPr bwMode="auto">
              <a:xfrm>
                <a:off x="7415213" y="4178301"/>
                <a:ext cx="25400" cy="1905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2" y="2"/>
                  </a:cxn>
                  <a:cxn ang="0">
                    <a:pos x="26" y="4"/>
                  </a:cxn>
                  <a:cxn ang="0">
                    <a:pos x="30" y="8"/>
                  </a:cxn>
                  <a:cxn ang="0">
                    <a:pos x="31" y="13"/>
                  </a:cxn>
                  <a:cxn ang="0">
                    <a:pos x="30" y="18"/>
                  </a:cxn>
                  <a:cxn ang="0">
                    <a:pos x="26" y="21"/>
                  </a:cxn>
                  <a:cxn ang="0">
                    <a:pos x="22" y="23"/>
                  </a:cxn>
                  <a:cxn ang="0">
                    <a:pos x="16" y="25"/>
                  </a:cxn>
                  <a:cxn ang="0">
                    <a:pos x="9" y="23"/>
                  </a:cxn>
                  <a:cxn ang="0">
                    <a:pos x="4" y="21"/>
                  </a:cxn>
                  <a:cxn ang="0">
                    <a:pos x="1" y="18"/>
                  </a:cxn>
                  <a:cxn ang="0">
                    <a:pos x="0" y="13"/>
                  </a:cxn>
                  <a:cxn ang="0">
                    <a:pos x="1" y="8"/>
                  </a:cxn>
                  <a:cxn ang="0">
                    <a:pos x="4" y="4"/>
                  </a:cxn>
                  <a:cxn ang="0">
                    <a:pos x="9" y="2"/>
                  </a:cxn>
                  <a:cxn ang="0">
                    <a:pos x="16" y="0"/>
                  </a:cxn>
                </a:cxnLst>
                <a:rect l="0" t="0" r="r" b="b"/>
                <a:pathLst>
                  <a:path w="31" h="25">
                    <a:moveTo>
                      <a:pt x="16" y="0"/>
                    </a:moveTo>
                    <a:lnTo>
                      <a:pt x="22" y="2"/>
                    </a:lnTo>
                    <a:lnTo>
                      <a:pt x="26" y="4"/>
                    </a:lnTo>
                    <a:lnTo>
                      <a:pt x="30" y="8"/>
                    </a:lnTo>
                    <a:lnTo>
                      <a:pt x="31" y="13"/>
                    </a:lnTo>
                    <a:lnTo>
                      <a:pt x="30" y="18"/>
                    </a:lnTo>
                    <a:lnTo>
                      <a:pt x="26" y="21"/>
                    </a:lnTo>
                    <a:lnTo>
                      <a:pt x="22" y="23"/>
                    </a:lnTo>
                    <a:lnTo>
                      <a:pt x="16" y="25"/>
                    </a:lnTo>
                    <a:lnTo>
                      <a:pt x="9" y="23"/>
                    </a:lnTo>
                    <a:lnTo>
                      <a:pt x="4" y="21"/>
                    </a:lnTo>
                    <a:lnTo>
                      <a:pt x="1" y="18"/>
                    </a:lnTo>
                    <a:lnTo>
                      <a:pt x="0" y="13"/>
                    </a:lnTo>
                    <a:lnTo>
                      <a:pt x="1" y="8"/>
                    </a:lnTo>
                    <a:lnTo>
                      <a:pt x="4" y="4"/>
                    </a:lnTo>
                    <a:lnTo>
                      <a:pt x="9" y="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70" name="Group 567"/>
            <p:cNvGrpSpPr/>
            <p:nvPr/>
          </p:nvGrpSpPr>
          <p:grpSpPr>
            <a:xfrm>
              <a:off x="8228940" y="1683589"/>
              <a:ext cx="201974" cy="622113"/>
              <a:chOff x="7765752" y="4725144"/>
              <a:chExt cx="138113" cy="358775"/>
            </a:xfrm>
          </p:grpSpPr>
          <p:sp>
            <p:nvSpPr>
              <p:cNvPr id="669" name="Freeform 56"/>
              <p:cNvSpPr>
                <a:spLocks/>
              </p:cNvSpPr>
              <p:nvPr/>
            </p:nvSpPr>
            <p:spPr bwMode="auto">
              <a:xfrm>
                <a:off x="7765752" y="4725144"/>
                <a:ext cx="138113" cy="358775"/>
              </a:xfrm>
              <a:custGeom>
                <a:avLst/>
                <a:gdLst/>
                <a:ahLst/>
                <a:cxnLst>
                  <a:cxn ang="0">
                    <a:pos x="70" y="19"/>
                  </a:cxn>
                  <a:cxn ang="0">
                    <a:pos x="50" y="52"/>
                  </a:cxn>
                  <a:cxn ang="0">
                    <a:pos x="72" y="64"/>
                  </a:cxn>
                  <a:cxn ang="0">
                    <a:pos x="48" y="74"/>
                  </a:cxn>
                  <a:cxn ang="0">
                    <a:pos x="36" y="80"/>
                  </a:cxn>
                  <a:cxn ang="0">
                    <a:pos x="30" y="88"/>
                  </a:cxn>
                  <a:cxn ang="0">
                    <a:pos x="32" y="99"/>
                  </a:cxn>
                  <a:cxn ang="0">
                    <a:pos x="54" y="126"/>
                  </a:cxn>
                  <a:cxn ang="0">
                    <a:pos x="48" y="140"/>
                  </a:cxn>
                  <a:cxn ang="0">
                    <a:pos x="47" y="155"/>
                  </a:cxn>
                  <a:cxn ang="0">
                    <a:pos x="36" y="167"/>
                  </a:cxn>
                  <a:cxn ang="0">
                    <a:pos x="24" y="186"/>
                  </a:cxn>
                  <a:cxn ang="0">
                    <a:pos x="39" y="202"/>
                  </a:cxn>
                  <a:cxn ang="0">
                    <a:pos x="55" y="238"/>
                  </a:cxn>
                  <a:cxn ang="0">
                    <a:pos x="45" y="290"/>
                  </a:cxn>
                  <a:cxn ang="0">
                    <a:pos x="24" y="322"/>
                  </a:cxn>
                  <a:cxn ang="0">
                    <a:pos x="18" y="336"/>
                  </a:cxn>
                  <a:cxn ang="0">
                    <a:pos x="27" y="351"/>
                  </a:cxn>
                  <a:cxn ang="0">
                    <a:pos x="4" y="363"/>
                  </a:cxn>
                  <a:cxn ang="0">
                    <a:pos x="5" y="389"/>
                  </a:cxn>
                  <a:cxn ang="0">
                    <a:pos x="0" y="408"/>
                  </a:cxn>
                  <a:cxn ang="0">
                    <a:pos x="18" y="438"/>
                  </a:cxn>
                  <a:cxn ang="0">
                    <a:pos x="60" y="451"/>
                  </a:cxn>
                  <a:cxn ang="0">
                    <a:pos x="106" y="452"/>
                  </a:cxn>
                  <a:cxn ang="0">
                    <a:pos x="152" y="440"/>
                  </a:cxn>
                  <a:cxn ang="0">
                    <a:pos x="174" y="410"/>
                  </a:cxn>
                  <a:cxn ang="0">
                    <a:pos x="169" y="383"/>
                  </a:cxn>
                  <a:cxn ang="0">
                    <a:pos x="163" y="362"/>
                  </a:cxn>
                  <a:cxn ang="0">
                    <a:pos x="154" y="338"/>
                  </a:cxn>
                  <a:cxn ang="0">
                    <a:pos x="151" y="324"/>
                  </a:cxn>
                  <a:cxn ang="0">
                    <a:pos x="129" y="290"/>
                  </a:cxn>
                  <a:cxn ang="0">
                    <a:pos x="120" y="240"/>
                  </a:cxn>
                  <a:cxn ang="0">
                    <a:pos x="131" y="205"/>
                  </a:cxn>
                  <a:cxn ang="0">
                    <a:pos x="148" y="192"/>
                  </a:cxn>
                  <a:cxn ang="0">
                    <a:pos x="148" y="178"/>
                  </a:cxn>
                  <a:cxn ang="0">
                    <a:pos x="128" y="165"/>
                  </a:cxn>
                  <a:cxn ang="0">
                    <a:pos x="135" y="148"/>
                  </a:cxn>
                  <a:cxn ang="0">
                    <a:pos x="126" y="133"/>
                  </a:cxn>
                  <a:cxn ang="0">
                    <a:pos x="141" y="109"/>
                  </a:cxn>
                  <a:cxn ang="0">
                    <a:pos x="149" y="85"/>
                  </a:cxn>
                  <a:cxn ang="0">
                    <a:pos x="129" y="73"/>
                  </a:cxn>
                  <a:cxn ang="0">
                    <a:pos x="111" y="66"/>
                  </a:cxn>
                  <a:cxn ang="0">
                    <a:pos x="136" y="50"/>
                  </a:cxn>
                  <a:cxn ang="0">
                    <a:pos x="114" y="23"/>
                  </a:cxn>
                  <a:cxn ang="0">
                    <a:pos x="70" y="1"/>
                  </a:cxn>
                </a:cxnLst>
                <a:rect l="0" t="0" r="r" b="b"/>
                <a:pathLst>
                  <a:path w="174" h="453">
                    <a:moveTo>
                      <a:pt x="70" y="1"/>
                    </a:moveTo>
                    <a:lnTo>
                      <a:pt x="70" y="19"/>
                    </a:lnTo>
                    <a:lnTo>
                      <a:pt x="50" y="19"/>
                    </a:lnTo>
                    <a:lnTo>
                      <a:pt x="50" y="52"/>
                    </a:lnTo>
                    <a:lnTo>
                      <a:pt x="73" y="52"/>
                    </a:lnTo>
                    <a:lnTo>
                      <a:pt x="72" y="64"/>
                    </a:lnTo>
                    <a:lnTo>
                      <a:pt x="58" y="71"/>
                    </a:lnTo>
                    <a:lnTo>
                      <a:pt x="48" y="74"/>
                    </a:lnTo>
                    <a:lnTo>
                      <a:pt x="42" y="77"/>
                    </a:lnTo>
                    <a:lnTo>
                      <a:pt x="36" y="80"/>
                    </a:lnTo>
                    <a:lnTo>
                      <a:pt x="32" y="83"/>
                    </a:lnTo>
                    <a:lnTo>
                      <a:pt x="30" y="88"/>
                    </a:lnTo>
                    <a:lnTo>
                      <a:pt x="30" y="92"/>
                    </a:lnTo>
                    <a:lnTo>
                      <a:pt x="32" y="99"/>
                    </a:lnTo>
                    <a:lnTo>
                      <a:pt x="36" y="107"/>
                    </a:lnTo>
                    <a:lnTo>
                      <a:pt x="54" y="126"/>
                    </a:lnTo>
                    <a:lnTo>
                      <a:pt x="54" y="136"/>
                    </a:lnTo>
                    <a:lnTo>
                      <a:pt x="48" y="140"/>
                    </a:lnTo>
                    <a:lnTo>
                      <a:pt x="46" y="147"/>
                    </a:lnTo>
                    <a:lnTo>
                      <a:pt x="47" y="155"/>
                    </a:lnTo>
                    <a:lnTo>
                      <a:pt x="51" y="162"/>
                    </a:lnTo>
                    <a:lnTo>
                      <a:pt x="36" y="167"/>
                    </a:lnTo>
                    <a:lnTo>
                      <a:pt x="27" y="177"/>
                    </a:lnTo>
                    <a:lnTo>
                      <a:pt x="24" y="186"/>
                    </a:lnTo>
                    <a:lnTo>
                      <a:pt x="28" y="194"/>
                    </a:lnTo>
                    <a:lnTo>
                      <a:pt x="39" y="202"/>
                    </a:lnTo>
                    <a:lnTo>
                      <a:pt x="59" y="209"/>
                    </a:lnTo>
                    <a:lnTo>
                      <a:pt x="55" y="238"/>
                    </a:lnTo>
                    <a:lnTo>
                      <a:pt x="52" y="264"/>
                    </a:lnTo>
                    <a:lnTo>
                      <a:pt x="45" y="290"/>
                    </a:lnTo>
                    <a:lnTo>
                      <a:pt x="33" y="316"/>
                    </a:lnTo>
                    <a:lnTo>
                      <a:pt x="24" y="322"/>
                    </a:lnTo>
                    <a:lnTo>
                      <a:pt x="18" y="328"/>
                    </a:lnTo>
                    <a:lnTo>
                      <a:pt x="18" y="336"/>
                    </a:lnTo>
                    <a:lnTo>
                      <a:pt x="25" y="343"/>
                    </a:lnTo>
                    <a:lnTo>
                      <a:pt x="27" y="351"/>
                    </a:lnTo>
                    <a:lnTo>
                      <a:pt x="12" y="356"/>
                    </a:lnTo>
                    <a:lnTo>
                      <a:pt x="4" y="363"/>
                    </a:lnTo>
                    <a:lnTo>
                      <a:pt x="2" y="375"/>
                    </a:lnTo>
                    <a:lnTo>
                      <a:pt x="5" y="389"/>
                    </a:lnTo>
                    <a:lnTo>
                      <a:pt x="7" y="400"/>
                    </a:lnTo>
                    <a:lnTo>
                      <a:pt x="0" y="408"/>
                    </a:lnTo>
                    <a:lnTo>
                      <a:pt x="0" y="429"/>
                    </a:lnTo>
                    <a:lnTo>
                      <a:pt x="18" y="438"/>
                    </a:lnTo>
                    <a:lnTo>
                      <a:pt x="38" y="445"/>
                    </a:lnTo>
                    <a:lnTo>
                      <a:pt x="60" y="451"/>
                    </a:lnTo>
                    <a:lnTo>
                      <a:pt x="82" y="453"/>
                    </a:lnTo>
                    <a:lnTo>
                      <a:pt x="106" y="452"/>
                    </a:lnTo>
                    <a:lnTo>
                      <a:pt x="129" y="449"/>
                    </a:lnTo>
                    <a:lnTo>
                      <a:pt x="152" y="440"/>
                    </a:lnTo>
                    <a:lnTo>
                      <a:pt x="174" y="426"/>
                    </a:lnTo>
                    <a:lnTo>
                      <a:pt x="174" y="410"/>
                    </a:lnTo>
                    <a:lnTo>
                      <a:pt x="167" y="400"/>
                    </a:lnTo>
                    <a:lnTo>
                      <a:pt x="169" y="383"/>
                    </a:lnTo>
                    <a:lnTo>
                      <a:pt x="168" y="371"/>
                    </a:lnTo>
                    <a:lnTo>
                      <a:pt x="163" y="362"/>
                    </a:lnTo>
                    <a:lnTo>
                      <a:pt x="150" y="350"/>
                    </a:lnTo>
                    <a:lnTo>
                      <a:pt x="154" y="338"/>
                    </a:lnTo>
                    <a:lnTo>
                      <a:pt x="156" y="331"/>
                    </a:lnTo>
                    <a:lnTo>
                      <a:pt x="151" y="324"/>
                    </a:lnTo>
                    <a:lnTo>
                      <a:pt x="141" y="317"/>
                    </a:lnTo>
                    <a:lnTo>
                      <a:pt x="129" y="290"/>
                    </a:lnTo>
                    <a:lnTo>
                      <a:pt x="122" y="265"/>
                    </a:lnTo>
                    <a:lnTo>
                      <a:pt x="120" y="240"/>
                    </a:lnTo>
                    <a:lnTo>
                      <a:pt x="119" y="210"/>
                    </a:lnTo>
                    <a:lnTo>
                      <a:pt x="131" y="205"/>
                    </a:lnTo>
                    <a:lnTo>
                      <a:pt x="139" y="200"/>
                    </a:lnTo>
                    <a:lnTo>
                      <a:pt x="148" y="192"/>
                    </a:lnTo>
                    <a:lnTo>
                      <a:pt x="151" y="185"/>
                    </a:lnTo>
                    <a:lnTo>
                      <a:pt x="148" y="178"/>
                    </a:lnTo>
                    <a:lnTo>
                      <a:pt x="136" y="172"/>
                    </a:lnTo>
                    <a:lnTo>
                      <a:pt x="128" y="165"/>
                    </a:lnTo>
                    <a:lnTo>
                      <a:pt x="134" y="156"/>
                    </a:lnTo>
                    <a:lnTo>
                      <a:pt x="135" y="148"/>
                    </a:lnTo>
                    <a:lnTo>
                      <a:pt x="133" y="140"/>
                    </a:lnTo>
                    <a:lnTo>
                      <a:pt x="126" y="133"/>
                    </a:lnTo>
                    <a:lnTo>
                      <a:pt x="135" y="121"/>
                    </a:lnTo>
                    <a:lnTo>
                      <a:pt x="141" y="109"/>
                    </a:lnTo>
                    <a:lnTo>
                      <a:pt x="148" y="95"/>
                    </a:lnTo>
                    <a:lnTo>
                      <a:pt x="149" y="85"/>
                    </a:lnTo>
                    <a:lnTo>
                      <a:pt x="143" y="80"/>
                    </a:lnTo>
                    <a:lnTo>
                      <a:pt x="129" y="73"/>
                    </a:lnTo>
                    <a:lnTo>
                      <a:pt x="121" y="69"/>
                    </a:lnTo>
                    <a:lnTo>
                      <a:pt x="111" y="66"/>
                    </a:lnTo>
                    <a:lnTo>
                      <a:pt x="111" y="51"/>
                    </a:lnTo>
                    <a:lnTo>
                      <a:pt x="136" y="50"/>
                    </a:lnTo>
                    <a:lnTo>
                      <a:pt x="136" y="22"/>
                    </a:lnTo>
                    <a:lnTo>
                      <a:pt x="114" y="23"/>
                    </a:lnTo>
                    <a:lnTo>
                      <a:pt x="115" y="0"/>
                    </a:lnTo>
                    <a:lnTo>
                      <a:pt x="70" y="1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0" name="Freeform 60"/>
              <p:cNvSpPr>
                <a:spLocks/>
              </p:cNvSpPr>
              <p:nvPr/>
            </p:nvSpPr>
            <p:spPr bwMode="auto">
              <a:xfrm>
                <a:off x="7822902" y="4726732"/>
                <a:ext cx="3175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5"/>
                  </a:cxn>
                  <a:cxn ang="0">
                    <a:pos x="39" y="15"/>
                  </a:cxn>
                  <a:cxn ang="0">
                    <a:pos x="39" y="5"/>
                  </a:cxn>
                  <a:cxn ang="0">
                    <a:pos x="37" y="0"/>
                  </a:cxn>
                  <a:cxn ang="0">
                    <a:pos x="0" y="0"/>
                  </a:cxn>
                </a:cxnLst>
                <a:rect l="0" t="0" r="r" b="b"/>
                <a:pathLst>
                  <a:path w="39" h="15">
                    <a:moveTo>
                      <a:pt x="0" y="0"/>
                    </a:moveTo>
                    <a:lnTo>
                      <a:pt x="0" y="15"/>
                    </a:lnTo>
                    <a:lnTo>
                      <a:pt x="39" y="15"/>
                    </a:lnTo>
                    <a:lnTo>
                      <a:pt x="39" y="5"/>
                    </a:lnTo>
                    <a:lnTo>
                      <a:pt x="3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1" name="Freeform 62"/>
              <p:cNvSpPr>
                <a:spLocks/>
              </p:cNvSpPr>
              <p:nvPr/>
            </p:nvSpPr>
            <p:spPr bwMode="auto">
              <a:xfrm>
                <a:off x="7805439" y="4739432"/>
                <a:ext cx="15875" cy="95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" y="0"/>
                  </a:cxn>
                  <a:cxn ang="0">
                    <a:pos x="19" y="11"/>
                  </a:cxn>
                  <a:cxn ang="0">
                    <a:pos x="0" y="11"/>
                  </a:cxn>
                  <a:cxn ang="0">
                    <a:pos x="1" y="0"/>
                  </a:cxn>
                </a:cxnLst>
                <a:rect l="0" t="0" r="r" b="b"/>
                <a:pathLst>
                  <a:path w="19" h="11">
                    <a:moveTo>
                      <a:pt x="1" y="0"/>
                    </a:moveTo>
                    <a:lnTo>
                      <a:pt x="19" y="0"/>
                    </a:lnTo>
                    <a:lnTo>
                      <a:pt x="19" y="11"/>
                    </a:lnTo>
                    <a:lnTo>
                      <a:pt x="0" y="1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2" name="Freeform 64"/>
              <p:cNvSpPr>
                <a:spLocks/>
              </p:cNvSpPr>
              <p:nvPr/>
            </p:nvSpPr>
            <p:spPr bwMode="auto">
              <a:xfrm>
                <a:off x="7854652" y="4739432"/>
                <a:ext cx="19050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"/>
                  </a:cxn>
                  <a:cxn ang="0">
                    <a:pos x="23" y="11"/>
                  </a:cxn>
                  <a:cxn ang="0">
                    <a:pos x="23" y="0"/>
                  </a:cxn>
                  <a:cxn ang="0">
                    <a:pos x="0" y="0"/>
                  </a:cxn>
                </a:cxnLst>
                <a:rect l="0" t="0" r="r" b="b"/>
                <a:pathLst>
                  <a:path w="23" h="11">
                    <a:moveTo>
                      <a:pt x="0" y="0"/>
                    </a:moveTo>
                    <a:lnTo>
                      <a:pt x="0" y="10"/>
                    </a:lnTo>
                    <a:lnTo>
                      <a:pt x="23" y="11"/>
                    </a:lnTo>
                    <a:lnTo>
                      <a:pt x="2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3" name="Freeform 66"/>
              <p:cNvSpPr>
                <a:spLocks/>
              </p:cNvSpPr>
              <p:nvPr/>
            </p:nvSpPr>
            <p:spPr bwMode="auto">
              <a:xfrm>
                <a:off x="7813377" y="4775944"/>
                <a:ext cx="47625" cy="15875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13" y="17"/>
                  </a:cxn>
                  <a:cxn ang="0">
                    <a:pos x="24" y="18"/>
                  </a:cxn>
                  <a:cxn ang="0">
                    <a:pos x="36" y="19"/>
                  </a:cxn>
                  <a:cxn ang="0">
                    <a:pos x="45" y="19"/>
                  </a:cxn>
                  <a:cxn ang="0">
                    <a:pos x="52" y="18"/>
                  </a:cxn>
                  <a:cxn ang="0">
                    <a:pos x="58" y="16"/>
                  </a:cxn>
                  <a:cxn ang="0">
                    <a:pos x="60" y="11"/>
                  </a:cxn>
                  <a:cxn ang="0">
                    <a:pos x="59" y="5"/>
                  </a:cxn>
                  <a:cxn ang="0">
                    <a:pos x="53" y="5"/>
                  </a:cxn>
                  <a:cxn ang="0">
                    <a:pos x="48" y="0"/>
                  </a:cxn>
                  <a:cxn ang="0">
                    <a:pos x="48" y="10"/>
                  </a:cxn>
                  <a:cxn ang="0">
                    <a:pos x="44" y="10"/>
                  </a:cxn>
                  <a:cxn ang="0">
                    <a:pos x="39" y="10"/>
                  </a:cxn>
                  <a:cxn ang="0">
                    <a:pos x="35" y="10"/>
                  </a:cxn>
                  <a:cxn ang="0">
                    <a:pos x="30" y="10"/>
                  </a:cxn>
                  <a:cxn ang="0">
                    <a:pos x="25" y="10"/>
                  </a:cxn>
                  <a:cxn ang="0">
                    <a:pos x="21" y="10"/>
                  </a:cxn>
                  <a:cxn ang="0">
                    <a:pos x="16" y="9"/>
                  </a:cxn>
                  <a:cxn ang="0">
                    <a:pos x="12" y="9"/>
                  </a:cxn>
                  <a:cxn ang="0">
                    <a:pos x="12" y="1"/>
                  </a:cxn>
                  <a:cxn ang="0">
                    <a:pos x="5" y="3"/>
                  </a:cxn>
                </a:cxnLst>
                <a:rect l="0" t="0" r="r" b="b"/>
                <a:pathLst>
                  <a:path w="60" h="19">
                    <a:moveTo>
                      <a:pt x="5" y="3"/>
                    </a:moveTo>
                    <a:lnTo>
                      <a:pt x="0" y="8"/>
                    </a:lnTo>
                    <a:lnTo>
                      <a:pt x="0" y="15"/>
                    </a:lnTo>
                    <a:lnTo>
                      <a:pt x="13" y="17"/>
                    </a:lnTo>
                    <a:lnTo>
                      <a:pt x="24" y="18"/>
                    </a:lnTo>
                    <a:lnTo>
                      <a:pt x="36" y="19"/>
                    </a:lnTo>
                    <a:lnTo>
                      <a:pt x="45" y="19"/>
                    </a:lnTo>
                    <a:lnTo>
                      <a:pt x="52" y="18"/>
                    </a:lnTo>
                    <a:lnTo>
                      <a:pt x="58" y="16"/>
                    </a:lnTo>
                    <a:lnTo>
                      <a:pt x="60" y="11"/>
                    </a:lnTo>
                    <a:lnTo>
                      <a:pt x="59" y="5"/>
                    </a:lnTo>
                    <a:lnTo>
                      <a:pt x="53" y="5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4" y="10"/>
                    </a:lnTo>
                    <a:lnTo>
                      <a:pt x="39" y="10"/>
                    </a:lnTo>
                    <a:lnTo>
                      <a:pt x="35" y="10"/>
                    </a:lnTo>
                    <a:lnTo>
                      <a:pt x="30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6" y="9"/>
                    </a:lnTo>
                    <a:lnTo>
                      <a:pt x="12" y="9"/>
                    </a:lnTo>
                    <a:lnTo>
                      <a:pt x="12" y="1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4" name="Freeform 70"/>
              <p:cNvSpPr>
                <a:spLocks/>
              </p:cNvSpPr>
              <p:nvPr/>
            </p:nvSpPr>
            <p:spPr bwMode="auto">
              <a:xfrm>
                <a:off x="7791152" y="4782294"/>
                <a:ext cx="92075" cy="28575"/>
              </a:xfrm>
              <a:custGeom>
                <a:avLst/>
                <a:gdLst/>
                <a:ahLst/>
                <a:cxnLst>
                  <a:cxn ang="0">
                    <a:pos x="14" y="3"/>
                  </a:cxn>
                  <a:cxn ang="0">
                    <a:pos x="0" y="9"/>
                  </a:cxn>
                  <a:cxn ang="0">
                    <a:pos x="1" y="21"/>
                  </a:cxn>
                  <a:cxn ang="0">
                    <a:pos x="11" y="28"/>
                  </a:cxn>
                  <a:cxn ang="0">
                    <a:pos x="26" y="32"/>
                  </a:cxn>
                  <a:cxn ang="0">
                    <a:pos x="44" y="35"/>
                  </a:cxn>
                  <a:cxn ang="0">
                    <a:pos x="64" y="35"/>
                  </a:cxn>
                  <a:cxn ang="0">
                    <a:pos x="82" y="33"/>
                  </a:cxn>
                  <a:cxn ang="0">
                    <a:pos x="98" y="31"/>
                  </a:cxn>
                  <a:cxn ang="0">
                    <a:pos x="110" y="30"/>
                  </a:cxn>
                  <a:cxn ang="0">
                    <a:pos x="115" y="20"/>
                  </a:cxn>
                  <a:cxn ang="0">
                    <a:pos x="117" y="11"/>
                  </a:cxn>
                  <a:cxn ang="0">
                    <a:pos x="112" y="6"/>
                  </a:cxn>
                  <a:cxn ang="0">
                    <a:pos x="102" y="0"/>
                  </a:cxn>
                  <a:cxn ang="0">
                    <a:pos x="96" y="6"/>
                  </a:cxn>
                  <a:cxn ang="0">
                    <a:pos x="90" y="10"/>
                  </a:cxn>
                  <a:cxn ang="0">
                    <a:pos x="84" y="14"/>
                  </a:cxn>
                  <a:cxn ang="0">
                    <a:pos x="77" y="15"/>
                  </a:cxn>
                  <a:cxn ang="0">
                    <a:pos x="70" y="15"/>
                  </a:cxn>
                  <a:cxn ang="0">
                    <a:pos x="62" y="15"/>
                  </a:cxn>
                  <a:cxn ang="0">
                    <a:pos x="54" y="14"/>
                  </a:cxn>
                  <a:cxn ang="0">
                    <a:pos x="45" y="14"/>
                  </a:cxn>
                  <a:cxn ang="0">
                    <a:pos x="22" y="10"/>
                  </a:cxn>
                  <a:cxn ang="0">
                    <a:pos x="20" y="1"/>
                  </a:cxn>
                  <a:cxn ang="0">
                    <a:pos x="14" y="3"/>
                  </a:cxn>
                </a:cxnLst>
                <a:rect l="0" t="0" r="r" b="b"/>
                <a:pathLst>
                  <a:path w="117" h="35">
                    <a:moveTo>
                      <a:pt x="14" y="3"/>
                    </a:moveTo>
                    <a:lnTo>
                      <a:pt x="0" y="9"/>
                    </a:lnTo>
                    <a:lnTo>
                      <a:pt x="1" y="21"/>
                    </a:lnTo>
                    <a:lnTo>
                      <a:pt x="11" y="28"/>
                    </a:lnTo>
                    <a:lnTo>
                      <a:pt x="26" y="32"/>
                    </a:lnTo>
                    <a:lnTo>
                      <a:pt x="44" y="35"/>
                    </a:lnTo>
                    <a:lnTo>
                      <a:pt x="64" y="35"/>
                    </a:lnTo>
                    <a:lnTo>
                      <a:pt x="82" y="33"/>
                    </a:lnTo>
                    <a:lnTo>
                      <a:pt x="98" y="31"/>
                    </a:lnTo>
                    <a:lnTo>
                      <a:pt x="110" y="30"/>
                    </a:lnTo>
                    <a:lnTo>
                      <a:pt x="115" y="20"/>
                    </a:lnTo>
                    <a:lnTo>
                      <a:pt x="117" y="11"/>
                    </a:lnTo>
                    <a:lnTo>
                      <a:pt x="112" y="6"/>
                    </a:lnTo>
                    <a:lnTo>
                      <a:pt x="102" y="0"/>
                    </a:lnTo>
                    <a:lnTo>
                      <a:pt x="96" y="6"/>
                    </a:lnTo>
                    <a:lnTo>
                      <a:pt x="90" y="10"/>
                    </a:lnTo>
                    <a:lnTo>
                      <a:pt x="84" y="14"/>
                    </a:lnTo>
                    <a:lnTo>
                      <a:pt x="77" y="15"/>
                    </a:lnTo>
                    <a:lnTo>
                      <a:pt x="70" y="15"/>
                    </a:lnTo>
                    <a:lnTo>
                      <a:pt x="62" y="15"/>
                    </a:lnTo>
                    <a:lnTo>
                      <a:pt x="54" y="14"/>
                    </a:lnTo>
                    <a:lnTo>
                      <a:pt x="45" y="14"/>
                    </a:lnTo>
                    <a:lnTo>
                      <a:pt x="22" y="10"/>
                    </a:lnTo>
                    <a:lnTo>
                      <a:pt x="20" y="1"/>
                    </a:lnTo>
                    <a:lnTo>
                      <a:pt x="14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" name="Freeform 74"/>
              <p:cNvSpPr>
                <a:spLocks/>
              </p:cNvSpPr>
              <p:nvPr/>
            </p:nvSpPr>
            <p:spPr bwMode="auto">
              <a:xfrm>
                <a:off x="7808614" y="4842619"/>
                <a:ext cx="55563" cy="95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4" y="6"/>
                  </a:cxn>
                  <a:cxn ang="0">
                    <a:pos x="46" y="7"/>
                  </a:cxn>
                  <a:cxn ang="0">
                    <a:pos x="71" y="0"/>
                  </a:cxn>
                  <a:cxn ang="0">
                    <a:pos x="71" y="7"/>
                  </a:cxn>
                  <a:cxn ang="0">
                    <a:pos x="50" y="11"/>
                  </a:cxn>
                  <a:cxn ang="0">
                    <a:pos x="28" y="13"/>
                  </a:cxn>
                  <a:cxn ang="0">
                    <a:pos x="6" y="9"/>
                  </a:cxn>
                  <a:cxn ang="0">
                    <a:pos x="0" y="2"/>
                  </a:cxn>
                  <a:cxn ang="0">
                    <a:pos x="4" y="0"/>
                  </a:cxn>
                </a:cxnLst>
                <a:rect l="0" t="0" r="r" b="b"/>
                <a:pathLst>
                  <a:path w="71" h="13">
                    <a:moveTo>
                      <a:pt x="4" y="0"/>
                    </a:moveTo>
                    <a:lnTo>
                      <a:pt x="14" y="6"/>
                    </a:lnTo>
                    <a:lnTo>
                      <a:pt x="46" y="7"/>
                    </a:lnTo>
                    <a:lnTo>
                      <a:pt x="71" y="0"/>
                    </a:lnTo>
                    <a:lnTo>
                      <a:pt x="71" y="7"/>
                    </a:lnTo>
                    <a:lnTo>
                      <a:pt x="50" y="11"/>
                    </a:lnTo>
                    <a:lnTo>
                      <a:pt x="28" y="13"/>
                    </a:lnTo>
                    <a:lnTo>
                      <a:pt x="6" y="9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6" name="Freeform 78"/>
              <p:cNvSpPr>
                <a:spLocks/>
              </p:cNvSpPr>
              <p:nvPr/>
            </p:nvSpPr>
            <p:spPr bwMode="auto">
              <a:xfrm>
                <a:off x="7805439" y="4856907"/>
                <a:ext cx="60325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8"/>
                  </a:cxn>
                  <a:cxn ang="0">
                    <a:pos x="38" y="12"/>
                  </a:cxn>
                  <a:cxn ang="0">
                    <a:pos x="63" y="8"/>
                  </a:cxn>
                  <a:cxn ang="0">
                    <a:pos x="74" y="3"/>
                  </a:cxn>
                  <a:cxn ang="0">
                    <a:pos x="76" y="8"/>
                  </a:cxn>
                  <a:cxn ang="0">
                    <a:pos x="60" y="14"/>
                  </a:cxn>
                  <a:cxn ang="0">
                    <a:pos x="15" y="14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76" h="14">
                    <a:moveTo>
                      <a:pt x="0" y="0"/>
                    </a:moveTo>
                    <a:lnTo>
                      <a:pt x="10" y="8"/>
                    </a:lnTo>
                    <a:lnTo>
                      <a:pt x="38" y="12"/>
                    </a:lnTo>
                    <a:lnTo>
                      <a:pt x="63" y="8"/>
                    </a:lnTo>
                    <a:lnTo>
                      <a:pt x="74" y="3"/>
                    </a:lnTo>
                    <a:lnTo>
                      <a:pt x="76" y="8"/>
                    </a:lnTo>
                    <a:lnTo>
                      <a:pt x="60" y="14"/>
                    </a:lnTo>
                    <a:lnTo>
                      <a:pt x="15" y="14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7" name="Freeform 82"/>
              <p:cNvSpPr>
                <a:spLocks/>
              </p:cNvSpPr>
              <p:nvPr/>
            </p:nvSpPr>
            <p:spPr bwMode="auto">
              <a:xfrm>
                <a:off x="7786389" y="4858494"/>
                <a:ext cx="96838" cy="2857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" y="7"/>
                  </a:cxn>
                  <a:cxn ang="0">
                    <a:pos x="0" y="14"/>
                  </a:cxn>
                  <a:cxn ang="0">
                    <a:pos x="5" y="22"/>
                  </a:cxn>
                  <a:cxn ang="0">
                    <a:pos x="17" y="29"/>
                  </a:cxn>
                  <a:cxn ang="0">
                    <a:pos x="28" y="31"/>
                  </a:cxn>
                  <a:cxn ang="0">
                    <a:pos x="39" y="32"/>
                  </a:cxn>
                  <a:cxn ang="0">
                    <a:pos x="49" y="33"/>
                  </a:cxn>
                  <a:cxn ang="0">
                    <a:pos x="61" y="34"/>
                  </a:cxn>
                  <a:cxn ang="0">
                    <a:pos x="71" y="34"/>
                  </a:cxn>
                  <a:cxn ang="0">
                    <a:pos x="81" y="34"/>
                  </a:cxn>
                  <a:cxn ang="0">
                    <a:pos x="92" y="33"/>
                  </a:cxn>
                  <a:cxn ang="0">
                    <a:pos x="103" y="32"/>
                  </a:cxn>
                  <a:cxn ang="0">
                    <a:pos x="117" y="25"/>
                  </a:cxn>
                  <a:cxn ang="0">
                    <a:pos x="122" y="16"/>
                  </a:cxn>
                  <a:cxn ang="0">
                    <a:pos x="117" y="7"/>
                  </a:cxn>
                  <a:cxn ang="0">
                    <a:pos x="102" y="1"/>
                  </a:cxn>
                  <a:cxn ang="0">
                    <a:pos x="94" y="12"/>
                  </a:cxn>
                  <a:cxn ang="0">
                    <a:pos x="85" y="14"/>
                  </a:cxn>
                  <a:cxn ang="0">
                    <a:pos x="77" y="14"/>
                  </a:cxn>
                  <a:cxn ang="0">
                    <a:pos x="69" y="15"/>
                  </a:cxn>
                  <a:cxn ang="0">
                    <a:pos x="61" y="15"/>
                  </a:cxn>
                  <a:cxn ang="0">
                    <a:pos x="53" y="15"/>
                  </a:cxn>
                  <a:cxn ang="0">
                    <a:pos x="46" y="15"/>
                  </a:cxn>
                  <a:cxn ang="0">
                    <a:pos x="38" y="14"/>
                  </a:cxn>
                  <a:cxn ang="0">
                    <a:pos x="28" y="12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l="0" t="0" r="r" b="b"/>
                <a:pathLst>
                  <a:path w="122" h="34">
                    <a:moveTo>
                      <a:pt x="13" y="0"/>
                    </a:moveTo>
                    <a:lnTo>
                      <a:pt x="2" y="7"/>
                    </a:lnTo>
                    <a:lnTo>
                      <a:pt x="0" y="14"/>
                    </a:lnTo>
                    <a:lnTo>
                      <a:pt x="5" y="22"/>
                    </a:lnTo>
                    <a:lnTo>
                      <a:pt x="17" y="29"/>
                    </a:lnTo>
                    <a:lnTo>
                      <a:pt x="28" y="31"/>
                    </a:lnTo>
                    <a:lnTo>
                      <a:pt x="39" y="32"/>
                    </a:lnTo>
                    <a:lnTo>
                      <a:pt x="49" y="33"/>
                    </a:lnTo>
                    <a:lnTo>
                      <a:pt x="61" y="34"/>
                    </a:lnTo>
                    <a:lnTo>
                      <a:pt x="71" y="34"/>
                    </a:lnTo>
                    <a:lnTo>
                      <a:pt x="81" y="34"/>
                    </a:lnTo>
                    <a:lnTo>
                      <a:pt x="92" y="33"/>
                    </a:lnTo>
                    <a:lnTo>
                      <a:pt x="103" y="32"/>
                    </a:lnTo>
                    <a:lnTo>
                      <a:pt x="117" y="25"/>
                    </a:lnTo>
                    <a:lnTo>
                      <a:pt x="122" y="16"/>
                    </a:lnTo>
                    <a:lnTo>
                      <a:pt x="117" y="7"/>
                    </a:lnTo>
                    <a:lnTo>
                      <a:pt x="102" y="1"/>
                    </a:lnTo>
                    <a:lnTo>
                      <a:pt x="94" y="12"/>
                    </a:lnTo>
                    <a:lnTo>
                      <a:pt x="85" y="14"/>
                    </a:lnTo>
                    <a:lnTo>
                      <a:pt x="77" y="14"/>
                    </a:lnTo>
                    <a:lnTo>
                      <a:pt x="69" y="15"/>
                    </a:lnTo>
                    <a:lnTo>
                      <a:pt x="61" y="15"/>
                    </a:lnTo>
                    <a:lnTo>
                      <a:pt x="53" y="15"/>
                    </a:lnTo>
                    <a:lnTo>
                      <a:pt x="46" y="15"/>
                    </a:lnTo>
                    <a:lnTo>
                      <a:pt x="38" y="14"/>
                    </a:lnTo>
                    <a:lnTo>
                      <a:pt x="28" y="12"/>
                    </a:lnTo>
                    <a:lnTo>
                      <a:pt x="18" y="5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8" name="Freeform 96"/>
              <p:cNvSpPr>
                <a:spLocks/>
              </p:cNvSpPr>
              <p:nvPr/>
            </p:nvSpPr>
            <p:spPr bwMode="auto">
              <a:xfrm>
                <a:off x="7791152" y="4910882"/>
                <a:ext cx="85725" cy="8572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6" y="53"/>
                  </a:cxn>
                  <a:cxn ang="0">
                    <a:pos x="0" y="87"/>
                  </a:cxn>
                  <a:cxn ang="0">
                    <a:pos x="21" y="101"/>
                  </a:cxn>
                  <a:cxn ang="0">
                    <a:pos x="52" y="108"/>
                  </a:cxn>
                  <a:cxn ang="0">
                    <a:pos x="85" y="105"/>
                  </a:cxn>
                  <a:cxn ang="0">
                    <a:pos x="108" y="92"/>
                  </a:cxn>
                  <a:cxn ang="0">
                    <a:pos x="95" y="56"/>
                  </a:cxn>
                  <a:cxn ang="0">
                    <a:pos x="85" y="0"/>
                  </a:cxn>
                  <a:cxn ang="0">
                    <a:pos x="57" y="10"/>
                  </a:cxn>
                  <a:cxn ang="0">
                    <a:pos x="29" y="0"/>
                  </a:cxn>
                </a:cxnLst>
                <a:rect l="0" t="0" r="r" b="b"/>
                <a:pathLst>
                  <a:path w="108" h="108">
                    <a:moveTo>
                      <a:pt x="29" y="0"/>
                    </a:moveTo>
                    <a:lnTo>
                      <a:pt x="16" y="53"/>
                    </a:lnTo>
                    <a:lnTo>
                      <a:pt x="0" y="87"/>
                    </a:lnTo>
                    <a:lnTo>
                      <a:pt x="21" y="101"/>
                    </a:lnTo>
                    <a:lnTo>
                      <a:pt x="52" y="108"/>
                    </a:lnTo>
                    <a:lnTo>
                      <a:pt x="85" y="105"/>
                    </a:lnTo>
                    <a:lnTo>
                      <a:pt x="108" y="92"/>
                    </a:lnTo>
                    <a:lnTo>
                      <a:pt x="95" y="56"/>
                    </a:lnTo>
                    <a:lnTo>
                      <a:pt x="85" y="0"/>
                    </a:lnTo>
                    <a:lnTo>
                      <a:pt x="57" y="1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33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9" name="Freeform 97"/>
              <p:cNvSpPr>
                <a:spLocks/>
              </p:cNvSpPr>
              <p:nvPr/>
            </p:nvSpPr>
            <p:spPr bwMode="auto">
              <a:xfrm>
                <a:off x="7791152" y="4917232"/>
                <a:ext cx="85725" cy="79375"/>
              </a:xfrm>
              <a:custGeom>
                <a:avLst/>
                <a:gdLst/>
                <a:ahLst/>
                <a:cxnLst>
                  <a:cxn ang="0">
                    <a:pos x="28" y="1"/>
                  </a:cxn>
                  <a:cxn ang="0">
                    <a:pos x="26" y="13"/>
                  </a:cxn>
                  <a:cxn ang="0">
                    <a:pos x="22" y="26"/>
                  </a:cxn>
                  <a:cxn ang="0">
                    <a:pos x="19" y="37"/>
                  </a:cxn>
                  <a:cxn ang="0">
                    <a:pos x="15" y="50"/>
                  </a:cxn>
                  <a:cxn ang="0">
                    <a:pos x="11" y="58"/>
                  </a:cxn>
                  <a:cxn ang="0">
                    <a:pos x="7" y="65"/>
                  </a:cxn>
                  <a:cxn ang="0">
                    <a:pos x="4" y="73"/>
                  </a:cxn>
                  <a:cxn ang="0">
                    <a:pos x="0" y="81"/>
                  </a:cxn>
                  <a:cxn ang="0">
                    <a:pos x="5" y="83"/>
                  </a:cxn>
                  <a:cxn ang="0">
                    <a:pos x="10" y="87"/>
                  </a:cxn>
                  <a:cxn ang="0">
                    <a:pos x="15" y="90"/>
                  </a:cxn>
                  <a:cxn ang="0">
                    <a:pos x="20" y="94"/>
                  </a:cxn>
                  <a:cxn ang="0">
                    <a:pos x="28" y="95"/>
                  </a:cxn>
                  <a:cxn ang="0">
                    <a:pos x="36" y="97"/>
                  </a:cxn>
                  <a:cxn ang="0">
                    <a:pos x="43" y="98"/>
                  </a:cxn>
                  <a:cxn ang="0">
                    <a:pos x="51" y="101"/>
                  </a:cxn>
                  <a:cxn ang="0">
                    <a:pos x="59" y="99"/>
                  </a:cxn>
                  <a:cxn ang="0">
                    <a:pos x="68" y="99"/>
                  </a:cxn>
                  <a:cxn ang="0">
                    <a:pos x="76" y="99"/>
                  </a:cxn>
                  <a:cxn ang="0">
                    <a:pos x="84" y="98"/>
                  </a:cxn>
                  <a:cxn ang="0">
                    <a:pos x="90" y="95"/>
                  </a:cxn>
                  <a:cxn ang="0">
                    <a:pos x="96" y="91"/>
                  </a:cxn>
                  <a:cxn ang="0">
                    <a:pos x="102" y="88"/>
                  </a:cxn>
                  <a:cxn ang="0">
                    <a:pos x="107" y="85"/>
                  </a:cxn>
                  <a:cxn ang="0">
                    <a:pos x="104" y="76"/>
                  </a:cxn>
                  <a:cxn ang="0">
                    <a:pos x="101" y="68"/>
                  </a:cxn>
                  <a:cxn ang="0">
                    <a:pos x="97" y="59"/>
                  </a:cxn>
                  <a:cxn ang="0">
                    <a:pos x="94" y="51"/>
                  </a:cxn>
                  <a:cxn ang="0">
                    <a:pos x="91" y="38"/>
                  </a:cxn>
                  <a:cxn ang="0">
                    <a:pos x="90" y="26"/>
                  </a:cxn>
                  <a:cxn ang="0">
                    <a:pos x="88" y="13"/>
                  </a:cxn>
                  <a:cxn ang="0">
                    <a:pos x="86" y="0"/>
                  </a:cxn>
                  <a:cxn ang="0">
                    <a:pos x="78" y="3"/>
                  </a:cxn>
                  <a:cxn ang="0">
                    <a:pos x="71" y="5"/>
                  </a:cxn>
                  <a:cxn ang="0">
                    <a:pos x="63" y="7"/>
                  </a:cxn>
                  <a:cxn ang="0">
                    <a:pos x="56" y="10"/>
                  </a:cxn>
                  <a:cxn ang="0">
                    <a:pos x="49" y="7"/>
                  </a:cxn>
                  <a:cxn ang="0">
                    <a:pos x="42" y="5"/>
                  </a:cxn>
                  <a:cxn ang="0">
                    <a:pos x="35" y="4"/>
                  </a:cxn>
                  <a:cxn ang="0">
                    <a:pos x="28" y="1"/>
                  </a:cxn>
                </a:cxnLst>
                <a:rect l="0" t="0" r="r" b="b"/>
                <a:pathLst>
                  <a:path w="107" h="101">
                    <a:moveTo>
                      <a:pt x="28" y="1"/>
                    </a:moveTo>
                    <a:lnTo>
                      <a:pt x="26" y="13"/>
                    </a:lnTo>
                    <a:lnTo>
                      <a:pt x="22" y="26"/>
                    </a:lnTo>
                    <a:lnTo>
                      <a:pt x="19" y="37"/>
                    </a:lnTo>
                    <a:lnTo>
                      <a:pt x="15" y="50"/>
                    </a:lnTo>
                    <a:lnTo>
                      <a:pt x="11" y="58"/>
                    </a:lnTo>
                    <a:lnTo>
                      <a:pt x="7" y="65"/>
                    </a:lnTo>
                    <a:lnTo>
                      <a:pt x="4" y="73"/>
                    </a:lnTo>
                    <a:lnTo>
                      <a:pt x="0" y="81"/>
                    </a:lnTo>
                    <a:lnTo>
                      <a:pt x="5" y="83"/>
                    </a:lnTo>
                    <a:lnTo>
                      <a:pt x="10" y="87"/>
                    </a:lnTo>
                    <a:lnTo>
                      <a:pt x="15" y="90"/>
                    </a:lnTo>
                    <a:lnTo>
                      <a:pt x="20" y="94"/>
                    </a:lnTo>
                    <a:lnTo>
                      <a:pt x="28" y="95"/>
                    </a:lnTo>
                    <a:lnTo>
                      <a:pt x="36" y="97"/>
                    </a:lnTo>
                    <a:lnTo>
                      <a:pt x="43" y="98"/>
                    </a:lnTo>
                    <a:lnTo>
                      <a:pt x="51" y="101"/>
                    </a:lnTo>
                    <a:lnTo>
                      <a:pt x="59" y="99"/>
                    </a:lnTo>
                    <a:lnTo>
                      <a:pt x="68" y="99"/>
                    </a:lnTo>
                    <a:lnTo>
                      <a:pt x="76" y="99"/>
                    </a:lnTo>
                    <a:lnTo>
                      <a:pt x="84" y="98"/>
                    </a:lnTo>
                    <a:lnTo>
                      <a:pt x="90" y="95"/>
                    </a:lnTo>
                    <a:lnTo>
                      <a:pt x="96" y="91"/>
                    </a:lnTo>
                    <a:lnTo>
                      <a:pt x="102" y="88"/>
                    </a:lnTo>
                    <a:lnTo>
                      <a:pt x="107" y="85"/>
                    </a:lnTo>
                    <a:lnTo>
                      <a:pt x="104" y="76"/>
                    </a:lnTo>
                    <a:lnTo>
                      <a:pt x="101" y="68"/>
                    </a:lnTo>
                    <a:lnTo>
                      <a:pt x="97" y="59"/>
                    </a:lnTo>
                    <a:lnTo>
                      <a:pt x="94" y="51"/>
                    </a:lnTo>
                    <a:lnTo>
                      <a:pt x="91" y="38"/>
                    </a:lnTo>
                    <a:lnTo>
                      <a:pt x="90" y="26"/>
                    </a:lnTo>
                    <a:lnTo>
                      <a:pt x="88" y="13"/>
                    </a:lnTo>
                    <a:lnTo>
                      <a:pt x="86" y="0"/>
                    </a:lnTo>
                    <a:lnTo>
                      <a:pt x="78" y="3"/>
                    </a:lnTo>
                    <a:lnTo>
                      <a:pt x="71" y="5"/>
                    </a:lnTo>
                    <a:lnTo>
                      <a:pt x="63" y="7"/>
                    </a:lnTo>
                    <a:lnTo>
                      <a:pt x="56" y="10"/>
                    </a:lnTo>
                    <a:lnTo>
                      <a:pt x="49" y="7"/>
                    </a:lnTo>
                    <a:lnTo>
                      <a:pt x="42" y="5"/>
                    </a:lnTo>
                    <a:lnTo>
                      <a:pt x="35" y="4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0033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" name="Freeform 98"/>
              <p:cNvSpPr>
                <a:spLocks/>
              </p:cNvSpPr>
              <p:nvPr/>
            </p:nvSpPr>
            <p:spPr bwMode="auto">
              <a:xfrm>
                <a:off x="7791152" y="4923582"/>
                <a:ext cx="85725" cy="7302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6" y="12"/>
                  </a:cxn>
                  <a:cxn ang="0">
                    <a:pos x="22" y="22"/>
                  </a:cxn>
                  <a:cxn ang="0">
                    <a:pos x="19" y="34"/>
                  </a:cxn>
                  <a:cxn ang="0">
                    <a:pos x="15" y="44"/>
                  </a:cxn>
                  <a:cxn ang="0">
                    <a:pos x="11" y="52"/>
                  </a:cxn>
                  <a:cxn ang="0">
                    <a:pos x="7" y="59"/>
                  </a:cxn>
                  <a:cxn ang="0">
                    <a:pos x="4" y="66"/>
                  </a:cxn>
                  <a:cxn ang="0">
                    <a:pos x="0" y="73"/>
                  </a:cxn>
                  <a:cxn ang="0">
                    <a:pos x="5" y="75"/>
                  </a:cxn>
                  <a:cxn ang="0">
                    <a:pos x="11" y="79"/>
                  </a:cxn>
                  <a:cxn ang="0">
                    <a:pos x="15" y="82"/>
                  </a:cxn>
                  <a:cxn ang="0">
                    <a:pos x="20" y="86"/>
                  </a:cxn>
                  <a:cxn ang="0">
                    <a:pos x="28" y="87"/>
                  </a:cxn>
                  <a:cxn ang="0">
                    <a:pos x="36" y="89"/>
                  </a:cxn>
                  <a:cxn ang="0">
                    <a:pos x="43" y="90"/>
                  </a:cxn>
                  <a:cxn ang="0">
                    <a:pos x="51" y="93"/>
                  </a:cxn>
                  <a:cxn ang="0">
                    <a:pos x="59" y="91"/>
                  </a:cxn>
                  <a:cxn ang="0">
                    <a:pos x="68" y="91"/>
                  </a:cxn>
                  <a:cxn ang="0">
                    <a:pos x="76" y="91"/>
                  </a:cxn>
                  <a:cxn ang="0">
                    <a:pos x="84" y="90"/>
                  </a:cxn>
                  <a:cxn ang="0">
                    <a:pos x="90" y="87"/>
                  </a:cxn>
                  <a:cxn ang="0">
                    <a:pos x="96" y="83"/>
                  </a:cxn>
                  <a:cxn ang="0">
                    <a:pos x="102" y="80"/>
                  </a:cxn>
                  <a:cxn ang="0">
                    <a:pos x="107" y="78"/>
                  </a:cxn>
                  <a:cxn ang="0">
                    <a:pos x="104" y="70"/>
                  </a:cxn>
                  <a:cxn ang="0">
                    <a:pos x="101" y="62"/>
                  </a:cxn>
                  <a:cxn ang="0">
                    <a:pos x="97" y="53"/>
                  </a:cxn>
                  <a:cxn ang="0">
                    <a:pos x="94" y="45"/>
                  </a:cxn>
                  <a:cxn ang="0">
                    <a:pos x="91" y="35"/>
                  </a:cxn>
                  <a:cxn ang="0">
                    <a:pos x="90" y="23"/>
                  </a:cxn>
                  <a:cxn ang="0">
                    <a:pos x="88" y="12"/>
                  </a:cxn>
                  <a:cxn ang="0">
                    <a:pos x="86" y="0"/>
                  </a:cxn>
                  <a:cxn ang="0">
                    <a:pos x="78" y="3"/>
                  </a:cxn>
                  <a:cxn ang="0">
                    <a:pos x="71" y="4"/>
                  </a:cxn>
                  <a:cxn ang="0">
                    <a:pos x="64" y="6"/>
                  </a:cxn>
                  <a:cxn ang="0">
                    <a:pos x="56" y="8"/>
                  </a:cxn>
                  <a:cxn ang="0">
                    <a:pos x="49" y="6"/>
                  </a:cxn>
                  <a:cxn ang="0">
                    <a:pos x="42" y="4"/>
                  </a:cxn>
                  <a:cxn ang="0">
                    <a:pos x="35" y="3"/>
                  </a:cxn>
                  <a:cxn ang="0">
                    <a:pos x="28" y="0"/>
                  </a:cxn>
                </a:cxnLst>
                <a:rect l="0" t="0" r="r" b="b"/>
                <a:pathLst>
                  <a:path w="107" h="93">
                    <a:moveTo>
                      <a:pt x="28" y="0"/>
                    </a:moveTo>
                    <a:lnTo>
                      <a:pt x="26" y="12"/>
                    </a:lnTo>
                    <a:lnTo>
                      <a:pt x="22" y="22"/>
                    </a:lnTo>
                    <a:lnTo>
                      <a:pt x="19" y="34"/>
                    </a:lnTo>
                    <a:lnTo>
                      <a:pt x="15" y="44"/>
                    </a:lnTo>
                    <a:lnTo>
                      <a:pt x="11" y="52"/>
                    </a:lnTo>
                    <a:lnTo>
                      <a:pt x="7" y="59"/>
                    </a:lnTo>
                    <a:lnTo>
                      <a:pt x="4" y="66"/>
                    </a:lnTo>
                    <a:lnTo>
                      <a:pt x="0" y="73"/>
                    </a:lnTo>
                    <a:lnTo>
                      <a:pt x="5" y="75"/>
                    </a:lnTo>
                    <a:lnTo>
                      <a:pt x="11" y="79"/>
                    </a:lnTo>
                    <a:lnTo>
                      <a:pt x="15" y="82"/>
                    </a:lnTo>
                    <a:lnTo>
                      <a:pt x="20" y="86"/>
                    </a:lnTo>
                    <a:lnTo>
                      <a:pt x="28" y="87"/>
                    </a:lnTo>
                    <a:lnTo>
                      <a:pt x="36" y="89"/>
                    </a:lnTo>
                    <a:lnTo>
                      <a:pt x="43" y="90"/>
                    </a:lnTo>
                    <a:lnTo>
                      <a:pt x="51" y="93"/>
                    </a:lnTo>
                    <a:lnTo>
                      <a:pt x="59" y="91"/>
                    </a:lnTo>
                    <a:lnTo>
                      <a:pt x="68" y="91"/>
                    </a:lnTo>
                    <a:lnTo>
                      <a:pt x="76" y="91"/>
                    </a:lnTo>
                    <a:lnTo>
                      <a:pt x="84" y="90"/>
                    </a:lnTo>
                    <a:lnTo>
                      <a:pt x="90" y="87"/>
                    </a:lnTo>
                    <a:lnTo>
                      <a:pt x="96" y="83"/>
                    </a:lnTo>
                    <a:lnTo>
                      <a:pt x="102" y="80"/>
                    </a:lnTo>
                    <a:lnTo>
                      <a:pt x="107" y="78"/>
                    </a:lnTo>
                    <a:lnTo>
                      <a:pt x="104" y="70"/>
                    </a:lnTo>
                    <a:lnTo>
                      <a:pt x="101" y="62"/>
                    </a:lnTo>
                    <a:lnTo>
                      <a:pt x="97" y="53"/>
                    </a:lnTo>
                    <a:lnTo>
                      <a:pt x="94" y="45"/>
                    </a:lnTo>
                    <a:lnTo>
                      <a:pt x="91" y="35"/>
                    </a:lnTo>
                    <a:lnTo>
                      <a:pt x="90" y="23"/>
                    </a:lnTo>
                    <a:lnTo>
                      <a:pt x="88" y="12"/>
                    </a:lnTo>
                    <a:lnTo>
                      <a:pt x="86" y="0"/>
                    </a:lnTo>
                    <a:lnTo>
                      <a:pt x="78" y="3"/>
                    </a:lnTo>
                    <a:lnTo>
                      <a:pt x="71" y="4"/>
                    </a:lnTo>
                    <a:lnTo>
                      <a:pt x="64" y="6"/>
                    </a:lnTo>
                    <a:lnTo>
                      <a:pt x="56" y="8"/>
                    </a:lnTo>
                    <a:lnTo>
                      <a:pt x="49" y="6"/>
                    </a:lnTo>
                    <a:lnTo>
                      <a:pt x="42" y="4"/>
                    </a:lnTo>
                    <a:lnTo>
                      <a:pt x="35" y="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35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" name="Freeform 99"/>
              <p:cNvSpPr>
                <a:spLocks/>
              </p:cNvSpPr>
              <p:nvPr/>
            </p:nvSpPr>
            <p:spPr bwMode="auto">
              <a:xfrm>
                <a:off x="7792739" y="4928344"/>
                <a:ext cx="84138" cy="666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5" y="11"/>
                  </a:cxn>
                  <a:cxn ang="0">
                    <a:pos x="21" y="21"/>
                  </a:cxn>
                  <a:cxn ang="0">
                    <a:pos x="18" y="30"/>
                  </a:cxn>
                  <a:cxn ang="0">
                    <a:pos x="14" y="40"/>
                  </a:cxn>
                  <a:cxn ang="0">
                    <a:pos x="11" y="46"/>
                  </a:cxn>
                  <a:cxn ang="0">
                    <a:pos x="7" y="53"/>
                  </a:cxn>
                  <a:cxn ang="0">
                    <a:pos x="4" y="60"/>
                  </a:cxn>
                  <a:cxn ang="0">
                    <a:pos x="0" y="66"/>
                  </a:cxn>
                  <a:cxn ang="0">
                    <a:pos x="5" y="68"/>
                  </a:cxn>
                  <a:cxn ang="0">
                    <a:pos x="10" y="72"/>
                  </a:cxn>
                  <a:cxn ang="0">
                    <a:pos x="14" y="75"/>
                  </a:cxn>
                  <a:cxn ang="0">
                    <a:pos x="19" y="78"/>
                  </a:cxn>
                  <a:cxn ang="0">
                    <a:pos x="27" y="79"/>
                  </a:cxn>
                  <a:cxn ang="0">
                    <a:pos x="35" y="81"/>
                  </a:cxn>
                  <a:cxn ang="0">
                    <a:pos x="42" y="82"/>
                  </a:cxn>
                  <a:cxn ang="0">
                    <a:pos x="50" y="84"/>
                  </a:cxn>
                  <a:cxn ang="0">
                    <a:pos x="58" y="84"/>
                  </a:cxn>
                  <a:cxn ang="0">
                    <a:pos x="67" y="83"/>
                  </a:cxn>
                  <a:cxn ang="0">
                    <a:pos x="75" y="83"/>
                  </a:cxn>
                  <a:cxn ang="0">
                    <a:pos x="83" y="83"/>
                  </a:cxn>
                  <a:cxn ang="0">
                    <a:pos x="89" y="80"/>
                  </a:cxn>
                  <a:cxn ang="0">
                    <a:pos x="95" y="76"/>
                  </a:cxn>
                  <a:cxn ang="0">
                    <a:pos x="101" y="73"/>
                  </a:cxn>
                  <a:cxn ang="0">
                    <a:pos x="106" y="71"/>
                  </a:cxn>
                  <a:cxn ang="0">
                    <a:pos x="103" y="64"/>
                  </a:cxn>
                  <a:cxn ang="0">
                    <a:pos x="100" y="57"/>
                  </a:cxn>
                  <a:cxn ang="0">
                    <a:pos x="96" y="50"/>
                  </a:cxn>
                  <a:cxn ang="0">
                    <a:pos x="93" y="43"/>
                  </a:cxn>
                  <a:cxn ang="0">
                    <a:pos x="90" y="31"/>
                  </a:cxn>
                  <a:cxn ang="0">
                    <a:pos x="89" y="21"/>
                  </a:cxn>
                  <a:cxn ang="0">
                    <a:pos x="87" y="11"/>
                  </a:cxn>
                  <a:cxn ang="0">
                    <a:pos x="85" y="0"/>
                  </a:cxn>
                  <a:cxn ang="0">
                    <a:pos x="77" y="1"/>
                  </a:cxn>
                  <a:cxn ang="0">
                    <a:pos x="70" y="4"/>
                  </a:cxn>
                  <a:cxn ang="0">
                    <a:pos x="63" y="5"/>
                  </a:cxn>
                  <a:cxn ang="0">
                    <a:pos x="55" y="7"/>
                  </a:cxn>
                  <a:cxn ang="0">
                    <a:pos x="48" y="5"/>
                  </a:cxn>
                  <a:cxn ang="0">
                    <a:pos x="41" y="4"/>
                  </a:cxn>
                  <a:cxn ang="0">
                    <a:pos x="34" y="1"/>
                  </a:cxn>
                  <a:cxn ang="0">
                    <a:pos x="27" y="0"/>
                  </a:cxn>
                </a:cxnLst>
                <a:rect l="0" t="0" r="r" b="b"/>
                <a:pathLst>
                  <a:path w="106" h="84">
                    <a:moveTo>
                      <a:pt x="27" y="0"/>
                    </a:moveTo>
                    <a:lnTo>
                      <a:pt x="25" y="11"/>
                    </a:lnTo>
                    <a:lnTo>
                      <a:pt x="21" y="21"/>
                    </a:lnTo>
                    <a:lnTo>
                      <a:pt x="18" y="30"/>
                    </a:lnTo>
                    <a:lnTo>
                      <a:pt x="14" y="40"/>
                    </a:lnTo>
                    <a:lnTo>
                      <a:pt x="11" y="46"/>
                    </a:lnTo>
                    <a:lnTo>
                      <a:pt x="7" y="53"/>
                    </a:lnTo>
                    <a:lnTo>
                      <a:pt x="4" y="60"/>
                    </a:lnTo>
                    <a:lnTo>
                      <a:pt x="0" y="66"/>
                    </a:lnTo>
                    <a:lnTo>
                      <a:pt x="5" y="68"/>
                    </a:lnTo>
                    <a:lnTo>
                      <a:pt x="10" y="72"/>
                    </a:lnTo>
                    <a:lnTo>
                      <a:pt x="14" y="75"/>
                    </a:lnTo>
                    <a:lnTo>
                      <a:pt x="19" y="78"/>
                    </a:lnTo>
                    <a:lnTo>
                      <a:pt x="27" y="79"/>
                    </a:lnTo>
                    <a:lnTo>
                      <a:pt x="35" y="81"/>
                    </a:lnTo>
                    <a:lnTo>
                      <a:pt x="42" y="82"/>
                    </a:lnTo>
                    <a:lnTo>
                      <a:pt x="50" y="84"/>
                    </a:lnTo>
                    <a:lnTo>
                      <a:pt x="58" y="84"/>
                    </a:lnTo>
                    <a:lnTo>
                      <a:pt x="67" y="83"/>
                    </a:lnTo>
                    <a:lnTo>
                      <a:pt x="75" y="83"/>
                    </a:lnTo>
                    <a:lnTo>
                      <a:pt x="83" y="83"/>
                    </a:lnTo>
                    <a:lnTo>
                      <a:pt x="89" y="80"/>
                    </a:lnTo>
                    <a:lnTo>
                      <a:pt x="95" y="76"/>
                    </a:lnTo>
                    <a:lnTo>
                      <a:pt x="101" y="73"/>
                    </a:lnTo>
                    <a:lnTo>
                      <a:pt x="106" y="71"/>
                    </a:lnTo>
                    <a:lnTo>
                      <a:pt x="103" y="64"/>
                    </a:lnTo>
                    <a:lnTo>
                      <a:pt x="100" y="57"/>
                    </a:lnTo>
                    <a:lnTo>
                      <a:pt x="96" y="50"/>
                    </a:lnTo>
                    <a:lnTo>
                      <a:pt x="93" y="43"/>
                    </a:lnTo>
                    <a:lnTo>
                      <a:pt x="90" y="31"/>
                    </a:lnTo>
                    <a:lnTo>
                      <a:pt x="89" y="21"/>
                    </a:lnTo>
                    <a:lnTo>
                      <a:pt x="87" y="11"/>
                    </a:lnTo>
                    <a:lnTo>
                      <a:pt x="85" y="0"/>
                    </a:lnTo>
                    <a:lnTo>
                      <a:pt x="77" y="1"/>
                    </a:lnTo>
                    <a:lnTo>
                      <a:pt x="70" y="4"/>
                    </a:lnTo>
                    <a:lnTo>
                      <a:pt x="63" y="5"/>
                    </a:lnTo>
                    <a:lnTo>
                      <a:pt x="55" y="7"/>
                    </a:lnTo>
                    <a:lnTo>
                      <a:pt x="48" y="5"/>
                    </a:lnTo>
                    <a:lnTo>
                      <a:pt x="41" y="4"/>
                    </a:lnTo>
                    <a:lnTo>
                      <a:pt x="34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5382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2" name="Freeform 100"/>
              <p:cNvSpPr>
                <a:spLocks/>
              </p:cNvSpPr>
              <p:nvPr/>
            </p:nvSpPr>
            <p:spPr bwMode="auto">
              <a:xfrm>
                <a:off x="7792739" y="4934694"/>
                <a:ext cx="82550" cy="60325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5" y="11"/>
                  </a:cxn>
                  <a:cxn ang="0">
                    <a:pos x="21" y="19"/>
                  </a:cxn>
                  <a:cxn ang="0">
                    <a:pos x="18" y="28"/>
                  </a:cxn>
                  <a:cxn ang="0">
                    <a:pos x="14" y="37"/>
                  </a:cxn>
                  <a:cxn ang="0">
                    <a:pos x="11" y="43"/>
                  </a:cxn>
                  <a:cxn ang="0">
                    <a:pos x="7" y="49"/>
                  </a:cxn>
                  <a:cxn ang="0">
                    <a:pos x="4" y="53"/>
                  </a:cxn>
                  <a:cxn ang="0">
                    <a:pos x="0" y="59"/>
                  </a:cxn>
                  <a:cxn ang="0">
                    <a:pos x="5" y="63"/>
                  </a:cxn>
                  <a:cxn ang="0">
                    <a:pos x="10" y="65"/>
                  </a:cxn>
                  <a:cxn ang="0">
                    <a:pos x="14" y="68"/>
                  </a:cxn>
                  <a:cxn ang="0">
                    <a:pos x="19" y="71"/>
                  </a:cxn>
                  <a:cxn ang="0">
                    <a:pos x="27" y="72"/>
                  </a:cxn>
                  <a:cxn ang="0">
                    <a:pos x="35" y="74"/>
                  </a:cxn>
                  <a:cxn ang="0">
                    <a:pos x="42" y="75"/>
                  </a:cxn>
                  <a:cxn ang="0">
                    <a:pos x="50" y="77"/>
                  </a:cxn>
                  <a:cxn ang="0">
                    <a:pos x="58" y="77"/>
                  </a:cxn>
                  <a:cxn ang="0">
                    <a:pos x="67" y="76"/>
                  </a:cxn>
                  <a:cxn ang="0">
                    <a:pos x="75" y="76"/>
                  </a:cxn>
                  <a:cxn ang="0">
                    <a:pos x="83" y="76"/>
                  </a:cxn>
                  <a:cxn ang="0">
                    <a:pos x="89" y="73"/>
                  </a:cxn>
                  <a:cxn ang="0">
                    <a:pos x="95" y="69"/>
                  </a:cxn>
                  <a:cxn ang="0">
                    <a:pos x="100" y="66"/>
                  </a:cxn>
                  <a:cxn ang="0">
                    <a:pos x="105" y="64"/>
                  </a:cxn>
                  <a:cxn ang="0">
                    <a:pos x="103" y="58"/>
                  </a:cxn>
                  <a:cxn ang="0">
                    <a:pos x="100" y="51"/>
                  </a:cxn>
                  <a:cxn ang="0">
                    <a:pos x="96" y="45"/>
                  </a:cxn>
                  <a:cxn ang="0">
                    <a:pos x="93" y="39"/>
                  </a:cxn>
                  <a:cxn ang="0">
                    <a:pos x="90" y="29"/>
                  </a:cxn>
                  <a:cxn ang="0">
                    <a:pos x="89" y="20"/>
                  </a:cxn>
                  <a:cxn ang="0">
                    <a:pos x="87" y="9"/>
                  </a:cxn>
                  <a:cxn ang="0">
                    <a:pos x="85" y="0"/>
                  </a:cxn>
                  <a:cxn ang="0">
                    <a:pos x="78" y="1"/>
                  </a:cxn>
                  <a:cxn ang="0">
                    <a:pos x="70" y="4"/>
                  </a:cxn>
                  <a:cxn ang="0">
                    <a:pos x="63" y="5"/>
                  </a:cxn>
                  <a:cxn ang="0">
                    <a:pos x="55" y="7"/>
                  </a:cxn>
                  <a:cxn ang="0">
                    <a:pos x="48" y="6"/>
                  </a:cxn>
                  <a:cxn ang="0">
                    <a:pos x="41" y="4"/>
                  </a:cxn>
                  <a:cxn ang="0">
                    <a:pos x="34" y="3"/>
                  </a:cxn>
                  <a:cxn ang="0">
                    <a:pos x="27" y="1"/>
                  </a:cxn>
                </a:cxnLst>
                <a:rect l="0" t="0" r="r" b="b"/>
                <a:pathLst>
                  <a:path w="105" h="77">
                    <a:moveTo>
                      <a:pt x="27" y="1"/>
                    </a:moveTo>
                    <a:lnTo>
                      <a:pt x="25" y="11"/>
                    </a:lnTo>
                    <a:lnTo>
                      <a:pt x="21" y="19"/>
                    </a:lnTo>
                    <a:lnTo>
                      <a:pt x="18" y="28"/>
                    </a:lnTo>
                    <a:lnTo>
                      <a:pt x="14" y="37"/>
                    </a:lnTo>
                    <a:lnTo>
                      <a:pt x="11" y="43"/>
                    </a:lnTo>
                    <a:lnTo>
                      <a:pt x="7" y="49"/>
                    </a:lnTo>
                    <a:lnTo>
                      <a:pt x="4" y="53"/>
                    </a:lnTo>
                    <a:lnTo>
                      <a:pt x="0" y="59"/>
                    </a:lnTo>
                    <a:lnTo>
                      <a:pt x="5" y="63"/>
                    </a:lnTo>
                    <a:lnTo>
                      <a:pt x="10" y="65"/>
                    </a:lnTo>
                    <a:lnTo>
                      <a:pt x="14" y="68"/>
                    </a:lnTo>
                    <a:lnTo>
                      <a:pt x="19" y="71"/>
                    </a:lnTo>
                    <a:lnTo>
                      <a:pt x="27" y="72"/>
                    </a:lnTo>
                    <a:lnTo>
                      <a:pt x="35" y="74"/>
                    </a:lnTo>
                    <a:lnTo>
                      <a:pt x="42" y="75"/>
                    </a:lnTo>
                    <a:lnTo>
                      <a:pt x="50" y="77"/>
                    </a:lnTo>
                    <a:lnTo>
                      <a:pt x="58" y="77"/>
                    </a:lnTo>
                    <a:lnTo>
                      <a:pt x="67" y="76"/>
                    </a:lnTo>
                    <a:lnTo>
                      <a:pt x="75" y="76"/>
                    </a:lnTo>
                    <a:lnTo>
                      <a:pt x="83" y="76"/>
                    </a:lnTo>
                    <a:lnTo>
                      <a:pt x="89" y="73"/>
                    </a:lnTo>
                    <a:lnTo>
                      <a:pt x="95" y="69"/>
                    </a:lnTo>
                    <a:lnTo>
                      <a:pt x="100" y="66"/>
                    </a:lnTo>
                    <a:lnTo>
                      <a:pt x="105" y="64"/>
                    </a:lnTo>
                    <a:lnTo>
                      <a:pt x="103" y="58"/>
                    </a:lnTo>
                    <a:lnTo>
                      <a:pt x="100" y="51"/>
                    </a:lnTo>
                    <a:lnTo>
                      <a:pt x="96" y="45"/>
                    </a:lnTo>
                    <a:lnTo>
                      <a:pt x="93" y="39"/>
                    </a:lnTo>
                    <a:lnTo>
                      <a:pt x="90" y="29"/>
                    </a:lnTo>
                    <a:lnTo>
                      <a:pt x="89" y="20"/>
                    </a:lnTo>
                    <a:lnTo>
                      <a:pt x="87" y="9"/>
                    </a:lnTo>
                    <a:lnTo>
                      <a:pt x="85" y="0"/>
                    </a:lnTo>
                    <a:lnTo>
                      <a:pt x="78" y="1"/>
                    </a:lnTo>
                    <a:lnTo>
                      <a:pt x="70" y="4"/>
                    </a:lnTo>
                    <a:lnTo>
                      <a:pt x="63" y="5"/>
                    </a:lnTo>
                    <a:lnTo>
                      <a:pt x="55" y="7"/>
                    </a:lnTo>
                    <a:lnTo>
                      <a:pt x="48" y="6"/>
                    </a:lnTo>
                    <a:lnTo>
                      <a:pt x="41" y="4"/>
                    </a:lnTo>
                    <a:lnTo>
                      <a:pt x="34" y="3"/>
                    </a:lnTo>
                    <a:lnTo>
                      <a:pt x="27" y="1"/>
                    </a:lnTo>
                    <a:close/>
                  </a:path>
                </a:pathLst>
              </a:custGeom>
              <a:solidFill>
                <a:srgbClr val="193A2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3" name="Freeform 101"/>
              <p:cNvSpPr>
                <a:spLocks/>
              </p:cNvSpPr>
              <p:nvPr/>
            </p:nvSpPr>
            <p:spPr bwMode="auto">
              <a:xfrm>
                <a:off x="7792739" y="4939457"/>
                <a:ext cx="82550" cy="55563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3" y="9"/>
                  </a:cxn>
                  <a:cxn ang="0">
                    <a:pos x="19" y="17"/>
                  </a:cxn>
                  <a:cxn ang="0">
                    <a:pos x="16" y="26"/>
                  </a:cxn>
                  <a:cxn ang="0">
                    <a:pos x="12" y="34"/>
                  </a:cxn>
                  <a:cxn ang="0">
                    <a:pos x="9" y="38"/>
                  </a:cxn>
                  <a:cxn ang="0">
                    <a:pos x="5" y="43"/>
                  </a:cxn>
                  <a:cxn ang="0">
                    <a:pos x="2" y="49"/>
                  </a:cxn>
                  <a:cxn ang="0">
                    <a:pos x="0" y="53"/>
                  </a:cxn>
                  <a:cxn ang="0">
                    <a:pos x="4" y="56"/>
                  </a:cxn>
                  <a:cxn ang="0">
                    <a:pos x="9" y="58"/>
                  </a:cxn>
                  <a:cxn ang="0">
                    <a:pos x="12" y="61"/>
                  </a:cxn>
                  <a:cxn ang="0">
                    <a:pos x="17" y="64"/>
                  </a:cxn>
                  <a:cxn ang="0">
                    <a:pos x="25" y="65"/>
                  </a:cxn>
                  <a:cxn ang="0">
                    <a:pos x="33" y="67"/>
                  </a:cxn>
                  <a:cxn ang="0">
                    <a:pos x="40" y="68"/>
                  </a:cxn>
                  <a:cxn ang="0">
                    <a:pos x="48" y="70"/>
                  </a:cxn>
                  <a:cxn ang="0">
                    <a:pos x="56" y="69"/>
                  </a:cxn>
                  <a:cxn ang="0">
                    <a:pos x="65" y="69"/>
                  </a:cxn>
                  <a:cxn ang="0">
                    <a:pos x="73" y="69"/>
                  </a:cxn>
                  <a:cxn ang="0">
                    <a:pos x="81" y="69"/>
                  </a:cxn>
                  <a:cxn ang="0">
                    <a:pos x="87" y="66"/>
                  </a:cxn>
                  <a:cxn ang="0">
                    <a:pos x="93" y="62"/>
                  </a:cxn>
                  <a:cxn ang="0">
                    <a:pos x="98" y="59"/>
                  </a:cxn>
                  <a:cxn ang="0">
                    <a:pos x="103" y="57"/>
                  </a:cxn>
                  <a:cxn ang="0">
                    <a:pos x="101" y="51"/>
                  </a:cxn>
                  <a:cxn ang="0">
                    <a:pos x="98" y="45"/>
                  </a:cxn>
                  <a:cxn ang="0">
                    <a:pos x="94" y="41"/>
                  </a:cxn>
                  <a:cxn ang="0">
                    <a:pos x="91" y="35"/>
                  </a:cxn>
                  <a:cxn ang="0">
                    <a:pos x="90" y="26"/>
                  </a:cxn>
                  <a:cxn ang="0">
                    <a:pos x="87" y="17"/>
                  </a:cxn>
                  <a:cxn ang="0">
                    <a:pos x="86" y="8"/>
                  </a:cxn>
                  <a:cxn ang="0">
                    <a:pos x="84" y="0"/>
                  </a:cxn>
                  <a:cxn ang="0">
                    <a:pos x="76" y="1"/>
                  </a:cxn>
                  <a:cxn ang="0">
                    <a:pos x="69" y="4"/>
                  </a:cxn>
                  <a:cxn ang="0">
                    <a:pos x="61" y="5"/>
                  </a:cxn>
                  <a:cxn ang="0">
                    <a:pos x="53" y="7"/>
                  </a:cxn>
                  <a:cxn ang="0">
                    <a:pos x="46" y="6"/>
                  </a:cxn>
                  <a:cxn ang="0">
                    <a:pos x="39" y="4"/>
                  </a:cxn>
                  <a:cxn ang="0">
                    <a:pos x="32" y="2"/>
                  </a:cxn>
                  <a:cxn ang="0">
                    <a:pos x="25" y="1"/>
                  </a:cxn>
                </a:cxnLst>
                <a:rect l="0" t="0" r="r" b="b"/>
                <a:pathLst>
                  <a:path w="103" h="70">
                    <a:moveTo>
                      <a:pt x="25" y="1"/>
                    </a:moveTo>
                    <a:lnTo>
                      <a:pt x="23" y="9"/>
                    </a:lnTo>
                    <a:lnTo>
                      <a:pt x="19" y="17"/>
                    </a:lnTo>
                    <a:lnTo>
                      <a:pt x="16" y="26"/>
                    </a:lnTo>
                    <a:lnTo>
                      <a:pt x="12" y="34"/>
                    </a:lnTo>
                    <a:lnTo>
                      <a:pt x="9" y="38"/>
                    </a:lnTo>
                    <a:lnTo>
                      <a:pt x="5" y="43"/>
                    </a:lnTo>
                    <a:lnTo>
                      <a:pt x="2" y="49"/>
                    </a:lnTo>
                    <a:lnTo>
                      <a:pt x="0" y="53"/>
                    </a:lnTo>
                    <a:lnTo>
                      <a:pt x="4" y="56"/>
                    </a:lnTo>
                    <a:lnTo>
                      <a:pt x="9" y="58"/>
                    </a:lnTo>
                    <a:lnTo>
                      <a:pt x="12" y="61"/>
                    </a:lnTo>
                    <a:lnTo>
                      <a:pt x="17" y="64"/>
                    </a:lnTo>
                    <a:lnTo>
                      <a:pt x="25" y="65"/>
                    </a:lnTo>
                    <a:lnTo>
                      <a:pt x="33" y="67"/>
                    </a:lnTo>
                    <a:lnTo>
                      <a:pt x="40" y="68"/>
                    </a:lnTo>
                    <a:lnTo>
                      <a:pt x="48" y="70"/>
                    </a:lnTo>
                    <a:lnTo>
                      <a:pt x="56" y="69"/>
                    </a:lnTo>
                    <a:lnTo>
                      <a:pt x="65" y="69"/>
                    </a:lnTo>
                    <a:lnTo>
                      <a:pt x="73" y="69"/>
                    </a:lnTo>
                    <a:lnTo>
                      <a:pt x="81" y="69"/>
                    </a:lnTo>
                    <a:lnTo>
                      <a:pt x="87" y="66"/>
                    </a:lnTo>
                    <a:lnTo>
                      <a:pt x="93" y="62"/>
                    </a:lnTo>
                    <a:lnTo>
                      <a:pt x="98" y="59"/>
                    </a:lnTo>
                    <a:lnTo>
                      <a:pt x="103" y="57"/>
                    </a:lnTo>
                    <a:lnTo>
                      <a:pt x="101" y="51"/>
                    </a:lnTo>
                    <a:lnTo>
                      <a:pt x="98" y="45"/>
                    </a:lnTo>
                    <a:lnTo>
                      <a:pt x="94" y="41"/>
                    </a:lnTo>
                    <a:lnTo>
                      <a:pt x="91" y="35"/>
                    </a:lnTo>
                    <a:lnTo>
                      <a:pt x="90" y="26"/>
                    </a:lnTo>
                    <a:lnTo>
                      <a:pt x="87" y="17"/>
                    </a:lnTo>
                    <a:lnTo>
                      <a:pt x="86" y="8"/>
                    </a:lnTo>
                    <a:lnTo>
                      <a:pt x="84" y="0"/>
                    </a:lnTo>
                    <a:lnTo>
                      <a:pt x="76" y="1"/>
                    </a:lnTo>
                    <a:lnTo>
                      <a:pt x="69" y="4"/>
                    </a:lnTo>
                    <a:lnTo>
                      <a:pt x="61" y="5"/>
                    </a:lnTo>
                    <a:lnTo>
                      <a:pt x="53" y="7"/>
                    </a:lnTo>
                    <a:lnTo>
                      <a:pt x="46" y="6"/>
                    </a:lnTo>
                    <a:lnTo>
                      <a:pt x="39" y="4"/>
                    </a:lnTo>
                    <a:lnTo>
                      <a:pt x="32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B3A1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4" name="Freeform 102"/>
              <p:cNvSpPr>
                <a:spLocks/>
              </p:cNvSpPr>
              <p:nvPr/>
            </p:nvSpPr>
            <p:spPr bwMode="auto">
              <a:xfrm>
                <a:off x="7792739" y="4945807"/>
                <a:ext cx="82550" cy="49213"/>
              </a:xfrm>
              <a:custGeom>
                <a:avLst/>
                <a:gdLst/>
                <a:ahLst/>
                <a:cxnLst>
                  <a:cxn ang="0">
                    <a:pos x="25" y="1"/>
                  </a:cxn>
                  <a:cxn ang="0">
                    <a:pos x="23" y="8"/>
                  </a:cxn>
                  <a:cxn ang="0">
                    <a:pos x="19" y="15"/>
                  </a:cxn>
                  <a:cxn ang="0">
                    <a:pos x="16" y="23"/>
                  </a:cxn>
                  <a:cxn ang="0">
                    <a:pos x="12" y="30"/>
                  </a:cxn>
                  <a:cxn ang="0">
                    <a:pos x="9" y="34"/>
                  </a:cxn>
                  <a:cxn ang="0">
                    <a:pos x="7" y="38"/>
                  </a:cxn>
                  <a:cxn ang="0">
                    <a:pos x="3" y="42"/>
                  </a:cxn>
                  <a:cxn ang="0">
                    <a:pos x="0" y="46"/>
                  </a:cxn>
                  <a:cxn ang="0">
                    <a:pos x="4" y="49"/>
                  </a:cxn>
                  <a:cxn ang="0">
                    <a:pos x="9" y="51"/>
                  </a:cxn>
                  <a:cxn ang="0">
                    <a:pos x="12" y="53"/>
                  </a:cxn>
                  <a:cxn ang="0">
                    <a:pos x="17" y="55"/>
                  </a:cxn>
                  <a:cxn ang="0">
                    <a:pos x="25" y="57"/>
                  </a:cxn>
                  <a:cxn ang="0">
                    <a:pos x="33" y="59"/>
                  </a:cxn>
                  <a:cxn ang="0">
                    <a:pos x="40" y="60"/>
                  </a:cxn>
                  <a:cxn ang="0">
                    <a:pos x="48" y="62"/>
                  </a:cxn>
                  <a:cxn ang="0">
                    <a:pos x="56" y="62"/>
                  </a:cxn>
                  <a:cxn ang="0">
                    <a:pos x="65" y="62"/>
                  </a:cxn>
                  <a:cxn ang="0">
                    <a:pos x="73" y="62"/>
                  </a:cxn>
                  <a:cxn ang="0">
                    <a:pos x="81" y="61"/>
                  </a:cxn>
                  <a:cxn ang="0">
                    <a:pos x="87" y="59"/>
                  </a:cxn>
                  <a:cxn ang="0">
                    <a:pos x="93" y="55"/>
                  </a:cxn>
                  <a:cxn ang="0">
                    <a:pos x="98" y="53"/>
                  </a:cxn>
                  <a:cxn ang="0">
                    <a:pos x="103" y="50"/>
                  </a:cxn>
                  <a:cxn ang="0">
                    <a:pos x="101" y="45"/>
                  </a:cxn>
                  <a:cxn ang="0">
                    <a:pos x="98" y="40"/>
                  </a:cxn>
                  <a:cxn ang="0">
                    <a:pos x="94" y="36"/>
                  </a:cxn>
                  <a:cxn ang="0">
                    <a:pos x="91" y="31"/>
                  </a:cxn>
                  <a:cxn ang="0">
                    <a:pos x="90" y="23"/>
                  </a:cxn>
                  <a:cxn ang="0">
                    <a:pos x="87" y="15"/>
                  </a:cxn>
                  <a:cxn ang="0">
                    <a:pos x="86" y="8"/>
                  </a:cxn>
                  <a:cxn ang="0">
                    <a:pos x="84" y="0"/>
                  </a:cxn>
                  <a:cxn ang="0">
                    <a:pos x="76" y="1"/>
                  </a:cxn>
                  <a:cxn ang="0">
                    <a:pos x="69" y="4"/>
                  </a:cxn>
                  <a:cxn ang="0">
                    <a:pos x="61" y="5"/>
                  </a:cxn>
                  <a:cxn ang="0">
                    <a:pos x="53" y="7"/>
                  </a:cxn>
                  <a:cxn ang="0">
                    <a:pos x="46" y="6"/>
                  </a:cxn>
                  <a:cxn ang="0">
                    <a:pos x="39" y="4"/>
                  </a:cxn>
                  <a:cxn ang="0">
                    <a:pos x="32" y="2"/>
                  </a:cxn>
                  <a:cxn ang="0">
                    <a:pos x="25" y="1"/>
                  </a:cxn>
                </a:cxnLst>
                <a:rect l="0" t="0" r="r" b="b"/>
                <a:pathLst>
                  <a:path w="103" h="62">
                    <a:moveTo>
                      <a:pt x="25" y="1"/>
                    </a:moveTo>
                    <a:lnTo>
                      <a:pt x="23" y="8"/>
                    </a:lnTo>
                    <a:lnTo>
                      <a:pt x="19" y="15"/>
                    </a:lnTo>
                    <a:lnTo>
                      <a:pt x="16" y="23"/>
                    </a:lnTo>
                    <a:lnTo>
                      <a:pt x="12" y="30"/>
                    </a:lnTo>
                    <a:lnTo>
                      <a:pt x="9" y="34"/>
                    </a:lnTo>
                    <a:lnTo>
                      <a:pt x="7" y="38"/>
                    </a:lnTo>
                    <a:lnTo>
                      <a:pt x="3" y="42"/>
                    </a:lnTo>
                    <a:lnTo>
                      <a:pt x="0" y="46"/>
                    </a:lnTo>
                    <a:lnTo>
                      <a:pt x="4" y="49"/>
                    </a:lnTo>
                    <a:lnTo>
                      <a:pt x="9" y="51"/>
                    </a:lnTo>
                    <a:lnTo>
                      <a:pt x="12" y="53"/>
                    </a:lnTo>
                    <a:lnTo>
                      <a:pt x="17" y="55"/>
                    </a:lnTo>
                    <a:lnTo>
                      <a:pt x="25" y="57"/>
                    </a:lnTo>
                    <a:lnTo>
                      <a:pt x="33" y="59"/>
                    </a:lnTo>
                    <a:lnTo>
                      <a:pt x="40" y="60"/>
                    </a:lnTo>
                    <a:lnTo>
                      <a:pt x="48" y="62"/>
                    </a:lnTo>
                    <a:lnTo>
                      <a:pt x="56" y="62"/>
                    </a:lnTo>
                    <a:lnTo>
                      <a:pt x="65" y="62"/>
                    </a:lnTo>
                    <a:lnTo>
                      <a:pt x="73" y="62"/>
                    </a:lnTo>
                    <a:lnTo>
                      <a:pt x="81" y="61"/>
                    </a:lnTo>
                    <a:lnTo>
                      <a:pt x="87" y="59"/>
                    </a:lnTo>
                    <a:lnTo>
                      <a:pt x="93" y="55"/>
                    </a:lnTo>
                    <a:lnTo>
                      <a:pt x="98" y="53"/>
                    </a:lnTo>
                    <a:lnTo>
                      <a:pt x="103" y="50"/>
                    </a:lnTo>
                    <a:lnTo>
                      <a:pt x="101" y="45"/>
                    </a:lnTo>
                    <a:lnTo>
                      <a:pt x="98" y="40"/>
                    </a:lnTo>
                    <a:lnTo>
                      <a:pt x="94" y="36"/>
                    </a:lnTo>
                    <a:lnTo>
                      <a:pt x="91" y="31"/>
                    </a:lnTo>
                    <a:lnTo>
                      <a:pt x="90" y="23"/>
                    </a:lnTo>
                    <a:lnTo>
                      <a:pt x="87" y="15"/>
                    </a:lnTo>
                    <a:lnTo>
                      <a:pt x="86" y="8"/>
                    </a:lnTo>
                    <a:lnTo>
                      <a:pt x="84" y="0"/>
                    </a:lnTo>
                    <a:lnTo>
                      <a:pt x="76" y="1"/>
                    </a:lnTo>
                    <a:lnTo>
                      <a:pt x="69" y="4"/>
                    </a:lnTo>
                    <a:lnTo>
                      <a:pt x="61" y="5"/>
                    </a:lnTo>
                    <a:lnTo>
                      <a:pt x="53" y="7"/>
                    </a:lnTo>
                    <a:lnTo>
                      <a:pt x="46" y="6"/>
                    </a:lnTo>
                    <a:lnTo>
                      <a:pt x="39" y="4"/>
                    </a:lnTo>
                    <a:lnTo>
                      <a:pt x="32" y="2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3F3D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5" name="Freeform 103"/>
              <p:cNvSpPr>
                <a:spLocks/>
              </p:cNvSpPr>
              <p:nvPr/>
            </p:nvSpPr>
            <p:spPr bwMode="auto">
              <a:xfrm>
                <a:off x="7792739" y="4950569"/>
                <a:ext cx="82550" cy="44450"/>
              </a:xfrm>
              <a:custGeom>
                <a:avLst/>
                <a:gdLst/>
                <a:ahLst/>
                <a:cxnLst>
                  <a:cxn ang="0">
                    <a:pos x="25" y="2"/>
                  </a:cxn>
                  <a:cxn ang="0">
                    <a:pos x="23" y="8"/>
                  </a:cxn>
                  <a:cxn ang="0">
                    <a:pos x="19" y="14"/>
                  </a:cxn>
                  <a:cxn ang="0">
                    <a:pos x="16" y="21"/>
                  </a:cxn>
                  <a:cxn ang="0">
                    <a:pos x="12" y="27"/>
                  </a:cxn>
                  <a:cxn ang="0">
                    <a:pos x="9" y="29"/>
                  </a:cxn>
                  <a:cxn ang="0">
                    <a:pos x="7" y="32"/>
                  </a:cxn>
                  <a:cxn ang="0">
                    <a:pos x="3" y="36"/>
                  </a:cxn>
                  <a:cxn ang="0">
                    <a:pos x="0" y="39"/>
                  </a:cxn>
                  <a:cxn ang="0">
                    <a:pos x="4" y="42"/>
                  </a:cxn>
                  <a:cxn ang="0">
                    <a:pos x="9" y="44"/>
                  </a:cxn>
                  <a:cxn ang="0">
                    <a:pos x="12" y="46"/>
                  </a:cxn>
                  <a:cxn ang="0">
                    <a:pos x="17" y="48"/>
                  </a:cxn>
                  <a:cxn ang="0">
                    <a:pos x="25" y="50"/>
                  </a:cxn>
                  <a:cxn ang="0">
                    <a:pos x="33" y="52"/>
                  </a:cxn>
                  <a:cxn ang="0">
                    <a:pos x="40" y="53"/>
                  </a:cxn>
                  <a:cxn ang="0">
                    <a:pos x="48" y="55"/>
                  </a:cxn>
                  <a:cxn ang="0">
                    <a:pos x="56" y="55"/>
                  </a:cxn>
                  <a:cxn ang="0">
                    <a:pos x="65" y="55"/>
                  </a:cxn>
                  <a:cxn ang="0">
                    <a:pos x="73" y="55"/>
                  </a:cxn>
                  <a:cxn ang="0">
                    <a:pos x="81" y="54"/>
                  </a:cxn>
                  <a:cxn ang="0">
                    <a:pos x="87" y="52"/>
                  </a:cxn>
                  <a:cxn ang="0">
                    <a:pos x="93" y="48"/>
                  </a:cxn>
                  <a:cxn ang="0">
                    <a:pos x="98" y="46"/>
                  </a:cxn>
                  <a:cxn ang="0">
                    <a:pos x="103" y="43"/>
                  </a:cxn>
                  <a:cxn ang="0">
                    <a:pos x="100" y="39"/>
                  </a:cxn>
                  <a:cxn ang="0">
                    <a:pos x="98" y="35"/>
                  </a:cxn>
                  <a:cxn ang="0">
                    <a:pos x="94" y="31"/>
                  </a:cxn>
                  <a:cxn ang="0">
                    <a:pos x="91" y="28"/>
                  </a:cxn>
                  <a:cxn ang="0">
                    <a:pos x="90" y="21"/>
                  </a:cxn>
                  <a:cxn ang="0">
                    <a:pos x="87" y="14"/>
                  </a:cxn>
                  <a:cxn ang="0">
                    <a:pos x="86" y="7"/>
                  </a:cxn>
                  <a:cxn ang="0">
                    <a:pos x="84" y="0"/>
                  </a:cxn>
                  <a:cxn ang="0">
                    <a:pos x="76" y="1"/>
                  </a:cxn>
                  <a:cxn ang="0">
                    <a:pos x="69" y="2"/>
                  </a:cxn>
                  <a:cxn ang="0">
                    <a:pos x="61" y="5"/>
                  </a:cxn>
                  <a:cxn ang="0">
                    <a:pos x="53" y="6"/>
                  </a:cxn>
                  <a:cxn ang="0">
                    <a:pos x="46" y="5"/>
                  </a:cxn>
                  <a:cxn ang="0">
                    <a:pos x="39" y="3"/>
                  </a:cxn>
                  <a:cxn ang="0">
                    <a:pos x="32" y="3"/>
                  </a:cxn>
                  <a:cxn ang="0">
                    <a:pos x="25" y="2"/>
                  </a:cxn>
                </a:cxnLst>
                <a:rect l="0" t="0" r="r" b="b"/>
                <a:pathLst>
                  <a:path w="103" h="55">
                    <a:moveTo>
                      <a:pt x="25" y="2"/>
                    </a:moveTo>
                    <a:lnTo>
                      <a:pt x="23" y="8"/>
                    </a:lnTo>
                    <a:lnTo>
                      <a:pt x="19" y="14"/>
                    </a:lnTo>
                    <a:lnTo>
                      <a:pt x="16" y="21"/>
                    </a:lnTo>
                    <a:lnTo>
                      <a:pt x="12" y="27"/>
                    </a:lnTo>
                    <a:lnTo>
                      <a:pt x="9" y="29"/>
                    </a:lnTo>
                    <a:lnTo>
                      <a:pt x="7" y="32"/>
                    </a:lnTo>
                    <a:lnTo>
                      <a:pt x="3" y="36"/>
                    </a:lnTo>
                    <a:lnTo>
                      <a:pt x="0" y="39"/>
                    </a:lnTo>
                    <a:lnTo>
                      <a:pt x="4" y="42"/>
                    </a:lnTo>
                    <a:lnTo>
                      <a:pt x="9" y="44"/>
                    </a:lnTo>
                    <a:lnTo>
                      <a:pt x="12" y="46"/>
                    </a:lnTo>
                    <a:lnTo>
                      <a:pt x="17" y="48"/>
                    </a:lnTo>
                    <a:lnTo>
                      <a:pt x="25" y="50"/>
                    </a:lnTo>
                    <a:lnTo>
                      <a:pt x="33" y="52"/>
                    </a:lnTo>
                    <a:lnTo>
                      <a:pt x="40" y="53"/>
                    </a:lnTo>
                    <a:lnTo>
                      <a:pt x="48" y="55"/>
                    </a:lnTo>
                    <a:lnTo>
                      <a:pt x="56" y="55"/>
                    </a:lnTo>
                    <a:lnTo>
                      <a:pt x="65" y="55"/>
                    </a:lnTo>
                    <a:lnTo>
                      <a:pt x="73" y="55"/>
                    </a:lnTo>
                    <a:lnTo>
                      <a:pt x="81" y="54"/>
                    </a:lnTo>
                    <a:lnTo>
                      <a:pt x="87" y="52"/>
                    </a:lnTo>
                    <a:lnTo>
                      <a:pt x="93" y="48"/>
                    </a:lnTo>
                    <a:lnTo>
                      <a:pt x="98" y="46"/>
                    </a:lnTo>
                    <a:lnTo>
                      <a:pt x="103" y="43"/>
                    </a:lnTo>
                    <a:lnTo>
                      <a:pt x="100" y="39"/>
                    </a:lnTo>
                    <a:lnTo>
                      <a:pt x="98" y="35"/>
                    </a:lnTo>
                    <a:lnTo>
                      <a:pt x="94" y="31"/>
                    </a:lnTo>
                    <a:lnTo>
                      <a:pt x="91" y="28"/>
                    </a:lnTo>
                    <a:lnTo>
                      <a:pt x="90" y="21"/>
                    </a:lnTo>
                    <a:lnTo>
                      <a:pt x="87" y="14"/>
                    </a:lnTo>
                    <a:lnTo>
                      <a:pt x="86" y="7"/>
                    </a:lnTo>
                    <a:lnTo>
                      <a:pt x="84" y="0"/>
                    </a:lnTo>
                    <a:lnTo>
                      <a:pt x="76" y="1"/>
                    </a:lnTo>
                    <a:lnTo>
                      <a:pt x="69" y="2"/>
                    </a:lnTo>
                    <a:lnTo>
                      <a:pt x="61" y="5"/>
                    </a:lnTo>
                    <a:lnTo>
                      <a:pt x="53" y="6"/>
                    </a:lnTo>
                    <a:lnTo>
                      <a:pt x="46" y="5"/>
                    </a:lnTo>
                    <a:lnTo>
                      <a:pt x="39" y="3"/>
                    </a:lnTo>
                    <a:lnTo>
                      <a:pt x="32" y="3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513D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6" name="Freeform 104"/>
              <p:cNvSpPr>
                <a:spLocks/>
              </p:cNvSpPr>
              <p:nvPr/>
            </p:nvSpPr>
            <p:spPr bwMode="auto">
              <a:xfrm>
                <a:off x="7794327" y="4955332"/>
                <a:ext cx="80963" cy="39688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2" y="7"/>
                  </a:cxn>
                  <a:cxn ang="0">
                    <a:pos x="18" y="13"/>
                  </a:cxn>
                  <a:cxn ang="0">
                    <a:pos x="15" y="17"/>
                  </a:cxn>
                  <a:cxn ang="0">
                    <a:pos x="11" y="23"/>
                  </a:cxn>
                  <a:cxn ang="0">
                    <a:pos x="8" y="25"/>
                  </a:cxn>
                  <a:cxn ang="0">
                    <a:pos x="6" y="26"/>
                  </a:cxn>
                  <a:cxn ang="0">
                    <a:pos x="2" y="29"/>
                  </a:cxn>
                  <a:cxn ang="0">
                    <a:pos x="0" y="32"/>
                  </a:cxn>
                  <a:cxn ang="0">
                    <a:pos x="4" y="35"/>
                  </a:cxn>
                  <a:cxn ang="0">
                    <a:pos x="8" y="37"/>
                  </a:cxn>
                  <a:cxn ang="0">
                    <a:pos x="11" y="39"/>
                  </a:cxn>
                  <a:cxn ang="0">
                    <a:pos x="16" y="41"/>
                  </a:cxn>
                  <a:cxn ang="0">
                    <a:pos x="24" y="43"/>
                  </a:cxn>
                  <a:cxn ang="0">
                    <a:pos x="32" y="45"/>
                  </a:cxn>
                  <a:cxn ang="0">
                    <a:pos x="39" y="46"/>
                  </a:cxn>
                  <a:cxn ang="0">
                    <a:pos x="47" y="48"/>
                  </a:cxn>
                  <a:cxn ang="0">
                    <a:pos x="55" y="48"/>
                  </a:cxn>
                  <a:cxn ang="0">
                    <a:pos x="64" y="47"/>
                  </a:cxn>
                  <a:cxn ang="0">
                    <a:pos x="72" y="47"/>
                  </a:cxn>
                  <a:cxn ang="0">
                    <a:pos x="80" y="47"/>
                  </a:cxn>
                  <a:cxn ang="0">
                    <a:pos x="86" y="45"/>
                  </a:cxn>
                  <a:cxn ang="0">
                    <a:pos x="92" y="41"/>
                  </a:cxn>
                  <a:cxn ang="0">
                    <a:pos x="97" y="39"/>
                  </a:cxn>
                  <a:cxn ang="0">
                    <a:pos x="102" y="36"/>
                  </a:cxn>
                  <a:cxn ang="0">
                    <a:pos x="99" y="33"/>
                  </a:cxn>
                  <a:cxn ang="0">
                    <a:pos x="97" y="30"/>
                  </a:cxn>
                  <a:cxn ang="0">
                    <a:pos x="93" y="26"/>
                  </a:cxn>
                  <a:cxn ang="0">
                    <a:pos x="90" y="23"/>
                  </a:cxn>
                  <a:cxn ang="0">
                    <a:pos x="89" y="17"/>
                  </a:cxn>
                  <a:cxn ang="0">
                    <a:pos x="86" y="11"/>
                  </a:cxn>
                  <a:cxn ang="0">
                    <a:pos x="85" y="6"/>
                  </a:cxn>
                  <a:cxn ang="0">
                    <a:pos x="84" y="0"/>
                  </a:cxn>
                  <a:cxn ang="0">
                    <a:pos x="76" y="1"/>
                  </a:cxn>
                  <a:cxn ang="0">
                    <a:pos x="68" y="2"/>
                  </a:cxn>
                  <a:cxn ang="0">
                    <a:pos x="60" y="3"/>
                  </a:cxn>
                  <a:cxn ang="0">
                    <a:pos x="52" y="5"/>
                  </a:cxn>
                  <a:cxn ang="0">
                    <a:pos x="45" y="3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102" h="48">
                    <a:moveTo>
                      <a:pt x="24" y="2"/>
                    </a:moveTo>
                    <a:lnTo>
                      <a:pt x="22" y="7"/>
                    </a:lnTo>
                    <a:lnTo>
                      <a:pt x="18" y="13"/>
                    </a:lnTo>
                    <a:lnTo>
                      <a:pt x="15" y="17"/>
                    </a:lnTo>
                    <a:lnTo>
                      <a:pt x="11" y="23"/>
                    </a:lnTo>
                    <a:lnTo>
                      <a:pt x="8" y="25"/>
                    </a:lnTo>
                    <a:lnTo>
                      <a:pt x="6" y="26"/>
                    </a:lnTo>
                    <a:lnTo>
                      <a:pt x="2" y="29"/>
                    </a:lnTo>
                    <a:lnTo>
                      <a:pt x="0" y="32"/>
                    </a:lnTo>
                    <a:lnTo>
                      <a:pt x="4" y="35"/>
                    </a:lnTo>
                    <a:lnTo>
                      <a:pt x="8" y="37"/>
                    </a:lnTo>
                    <a:lnTo>
                      <a:pt x="11" y="39"/>
                    </a:lnTo>
                    <a:lnTo>
                      <a:pt x="16" y="41"/>
                    </a:lnTo>
                    <a:lnTo>
                      <a:pt x="24" y="43"/>
                    </a:lnTo>
                    <a:lnTo>
                      <a:pt x="32" y="45"/>
                    </a:lnTo>
                    <a:lnTo>
                      <a:pt x="39" y="46"/>
                    </a:lnTo>
                    <a:lnTo>
                      <a:pt x="47" y="48"/>
                    </a:lnTo>
                    <a:lnTo>
                      <a:pt x="55" y="48"/>
                    </a:lnTo>
                    <a:lnTo>
                      <a:pt x="64" y="47"/>
                    </a:lnTo>
                    <a:lnTo>
                      <a:pt x="72" y="47"/>
                    </a:lnTo>
                    <a:lnTo>
                      <a:pt x="80" y="47"/>
                    </a:lnTo>
                    <a:lnTo>
                      <a:pt x="86" y="45"/>
                    </a:lnTo>
                    <a:lnTo>
                      <a:pt x="92" y="41"/>
                    </a:lnTo>
                    <a:lnTo>
                      <a:pt x="97" y="39"/>
                    </a:lnTo>
                    <a:lnTo>
                      <a:pt x="102" y="36"/>
                    </a:lnTo>
                    <a:lnTo>
                      <a:pt x="99" y="33"/>
                    </a:lnTo>
                    <a:lnTo>
                      <a:pt x="97" y="30"/>
                    </a:lnTo>
                    <a:lnTo>
                      <a:pt x="93" y="26"/>
                    </a:lnTo>
                    <a:lnTo>
                      <a:pt x="90" y="23"/>
                    </a:lnTo>
                    <a:lnTo>
                      <a:pt x="89" y="17"/>
                    </a:lnTo>
                    <a:lnTo>
                      <a:pt x="86" y="11"/>
                    </a:lnTo>
                    <a:lnTo>
                      <a:pt x="85" y="6"/>
                    </a:lnTo>
                    <a:lnTo>
                      <a:pt x="84" y="0"/>
                    </a:lnTo>
                    <a:lnTo>
                      <a:pt x="76" y="1"/>
                    </a:lnTo>
                    <a:lnTo>
                      <a:pt x="68" y="2"/>
                    </a:lnTo>
                    <a:lnTo>
                      <a:pt x="60" y="3"/>
                    </a:lnTo>
                    <a:lnTo>
                      <a:pt x="52" y="5"/>
                    </a:lnTo>
                    <a:lnTo>
                      <a:pt x="45" y="3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66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7" name="Freeform 105"/>
              <p:cNvSpPr>
                <a:spLocks/>
              </p:cNvSpPr>
              <p:nvPr/>
            </p:nvSpPr>
            <p:spPr bwMode="auto">
              <a:xfrm>
                <a:off x="7794327" y="4961682"/>
                <a:ext cx="80963" cy="33338"/>
              </a:xfrm>
              <a:custGeom>
                <a:avLst/>
                <a:gdLst/>
                <a:ahLst/>
                <a:cxnLst>
                  <a:cxn ang="0">
                    <a:pos x="24" y="2"/>
                  </a:cxn>
                  <a:cxn ang="0">
                    <a:pos x="22" y="7"/>
                  </a:cxn>
                  <a:cxn ang="0">
                    <a:pos x="18" y="10"/>
                  </a:cxn>
                  <a:cxn ang="0">
                    <a:pos x="15" y="15"/>
                  </a:cxn>
                  <a:cxn ang="0">
                    <a:pos x="11" y="18"/>
                  </a:cxn>
                  <a:cxn ang="0">
                    <a:pos x="9" y="19"/>
                  </a:cxn>
                  <a:cxn ang="0">
                    <a:pos x="6" y="22"/>
                  </a:cxn>
                  <a:cxn ang="0">
                    <a:pos x="3" y="23"/>
                  </a:cxn>
                  <a:cxn ang="0">
                    <a:pos x="0" y="25"/>
                  </a:cxn>
                  <a:cxn ang="0">
                    <a:pos x="4" y="28"/>
                  </a:cxn>
                  <a:cxn ang="0">
                    <a:pos x="8" y="30"/>
                  </a:cxn>
                  <a:cxn ang="0">
                    <a:pos x="11" y="31"/>
                  </a:cxn>
                  <a:cxn ang="0">
                    <a:pos x="16" y="33"/>
                  </a:cxn>
                  <a:cxn ang="0">
                    <a:pos x="24" y="36"/>
                  </a:cxn>
                  <a:cxn ang="0">
                    <a:pos x="32" y="37"/>
                  </a:cxn>
                  <a:cxn ang="0">
                    <a:pos x="39" y="39"/>
                  </a:cxn>
                  <a:cxn ang="0">
                    <a:pos x="47" y="41"/>
                  </a:cxn>
                  <a:cxn ang="0">
                    <a:pos x="55" y="40"/>
                  </a:cxn>
                  <a:cxn ang="0">
                    <a:pos x="64" y="40"/>
                  </a:cxn>
                  <a:cxn ang="0">
                    <a:pos x="72" y="40"/>
                  </a:cxn>
                  <a:cxn ang="0">
                    <a:pos x="80" y="40"/>
                  </a:cxn>
                  <a:cxn ang="0">
                    <a:pos x="86" y="38"/>
                  </a:cxn>
                  <a:cxn ang="0">
                    <a:pos x="92" y="34"/>
                  </a:cxn>
                  <a:cxn ang="0">
                    <a:pos x="97" y="32"/>
                  </a:cxn>
                  <a:cxn ang="0">
                    <a:pos x="102" y="29"/>
                  </a:cxn>
                  <a:cxn ang="0">
                    <a:pos x="99" y="26"/>
                  </a:cxn>
                  <a:cxn ang="0">
                    <a:pos x="97" y="24"/>
                  </a:cxn>
                  <a:cxn ang="0">
                    <a:pos x="93" y="22"/>
                  </a:cxn>
                  <a:cxn ang="0">
                    <a:pos x="90" y="19"/>
                  </a:cxn>
                  <a:cxn ang="0">
                    <a:pos x="89" y="15"/>
                  </a:cxn>
                  <a:cxn ang="0">
                    <a:pos x="87" y="9"/>
                  </a:cxn>
                  <a:cxn ang="0">
                    <a:pos x="85" y="4"/>
                  </a:cxn>
                  <a:cxn ang="0">
                    <a:pos x="84" y="0"/>
                  </a:cxn>
                  <a:cxn ang="0">
                    <a:pos x="76" y="1"/>
                  </a:cxn>
                  <a:cxn ang="0">
                    <a:pos x="68" y="2"/>
                  </a:cxn>
                  <a:cxn ang="0">
                    <a:pos x="60" y="4"/>
                  </a:cxn>
                  <a:cxn ang="0">
                    <a:pos x="52" y="6"/>
                  </a:cxn>
                  <a:cxn ang="0">
                    <a:pos x="45" y="4"/>
                  </a:cxn>
                  <a:cxn ang="0">
                    <a:pos x="38" y="3"/>
                  </a:cxn>
                  <a:cxn ang="0">
                    <a:pos x="31" y="3"/>
                  </a:cxn>
                  <a:cxn ang="0">
                    <a:pos x="24" y="2"/>
                  </a:cxn>
                </a:cxnLst>
                <a:rect l="0" t="0" r="r" b="b"/>
                <a:pathLst>
                  <a:path w="102" h="41">
                    <a:moveTo>
                      <a:pt x="24" y="2"/>
                    </a:moveTo>
                    <a:lnTo>
                      <a:pt x="22" y="7"/>
                    </a:lnTo>
                    <a:lnTo>
                      <a:pt x="18" y="10"/>
                    </a:lnTo>
                    <a:lnTo>
                      <a:pt x="15" y="15"/>
                    </a:lnTo>
                    <a:lnTo>
                      <a:pt x="11" y="18"/>
                    </a:lnTo>
                    <a:lnTo>
                      <a:pt x="9" y="19"/>
                    </a:lnTo>
                    <a:lnTo>
                      <a:pt x="6" y="22"/>
                    </a:lnTo>
                    <a:lnTo>
                      <a:pt x="3" y="23"/>
                    </a:lnTo>
                    <a:lnTo>
                      <a:pt x="0" y="25"/>
                    </a:lnTo>
                    <a:lnTo>
                      <a:pt x="4" y="28"/>
                    </a:lnTo>
                    <a:lnTo>
                      <a:pt x="8" y="30"/>
                    </a:lnTo>
                    <a:lnTo>
                      <a:pt x="11" y="31"/>
                    </a:lnTo>
                    <a:lnTo>
                      <a:pt x="16" y="33"/>
                    </a:lnTo>
                    <a:lnTo>
                      <a:pt x="24" y="36"/>
                    </a:lnTo>
                    <a:lnTo>
                      <a:pt x="32" y="37"/>
                    </a:lnTo>
                    <a:lnTo>
                      <a:pt x="39" y="39"/>
                    </a:lnTo>
                    <a:lnTo>
                      <a:pt x="47" y="41"/>
                    </a:lnTo>
                    <a:lnTo>
                      <a:pt x="55" y="40"/>
                    </a:lnTo>
                    <a:lnTo>
                      <a:pt x="64" y="40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6" y="38"/>
                    </a:lnTo>
                    <a:lnTo>
                      <a:pt x="92" y="34"/>
                    </a:lnTo>
                    <a:lnTo>
                      <a:pt x="97" y="32"/>
                    </a:lnTo>
                    <a:lnTo>
                      <a:pt x="102" y="29"/>
                    </a:lnTo>
                    <a:lnTo>
                      <a:pt x="99" y="26"/>
                    </a:lnTo>
                    <a:lnTo>
                      <a:pt x="97" y="24"/>
                    </a:lnTo>
                    <a:lnTo>
                      <a:pt x="93" y="22"/>
                    </a:lnTo>
                    <a:lnTo>
                      <a:pt x="90" y="19"/>
                    </a:lnTo>
                    <a:lnTo>
                      <a:pt x="89" y="15"/>
                    </a:lnTo>
                    <a:lnTo>
                      <a:pt x="87" y="9"/>
                    </a:lnTo>
                    <a:lnTo>
                      <a:pt x="85" y="4"/>
                    </a:lnTo>
                    <a:lnTo>
                      <a:pt x="84" y="0"/>
                    </a:lnTo>
                    <a:lnTo>
                      <a:pt x="76" y="1"/>
                    </a:lnTo>
                    <a:lnTo>
                      <a:pt x="68" y="2"/>
                    </a:lnTo>
                    <a:lnTo>
                      <a:pt x="60" y="4"/>
                    </a:lnTo>
                    <a:lnTo>
                      <a:pt x="52" y="6"/>
                    </a:lnTo>
                    <a:lnTo>
                      <a:pt x="45" y="4"/>
                    </a:lnTo>
                    <a:lnTo>
                      <a:pt x="38" y="3"/>
                    </a:lnTo>
                    <a:lnTo>
                      <a:pt x="31" y="3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774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8" name="Freeform 106"/>
              <p:cNvSpPr>
                <a:spLocks/>
              </p:cNvSpPr>
              <p:nvPr/>
            </p:nvSpPr>
            <p:spPr bwMode="auto">
              <a:xfrm>
                <a:off x="7794327" y="4966444"/>
                <a:ext cx="80963" cy="26988"/>
              </a:xfrm>
              <a:custGeom>
                <a:avLst/>
                <a:gdLst/>
                <a:ahLst/>
                <a:cxnLst>
                  <a:cxn ang="0">
                    <a:pos x="23" y="3"/>
                  </a:cxn>
                  <a:cxn ang="0">
                    <a:pos x="10" y="14"/>
                  </a:cxn>
                  <a:cxn ang="0">
                    <a:pos x="0" y="19"/>
                  </a:cxn>
                  <a:cxn ang="0">
                    <a:pos x="15" y="26"/>
                  </a:cxn>
                  <a:cxn ang="0">
                    <a:pos x="46" y="33"/>
                  </a:cxn>
                  <a:cxn ang="0">
                    <a:pos x="79" y="33"/>
                  </a:cxn>
                  <a:cxn ang="0">
                    <a:pos x="101" y="23"/>
                  </a:cxn>
                  <a:cxn ang="0">
                    <a:pos x="89" y="16"/>
                  </a:cxn>
                  <a:cxn ang="0">
                    <a:pos x="83" y="0"/>
                  </a:cxn>
                  <a:cxn ang="0">
                    <a:pos x="51" y="4"/>
                  </a:cxn>
                  <a:cxn ang="0">
                    <a:pos x="23" y="3"/>
                  </a:cxn>
                </a:cxnLst>
                <a:rect l="0" t="0" r="r" b="b"/>
                <a:pathLst>
                  <a:path w="101" h="33">
                    <a:moveTo>
                      <a:pt x="23" y="3"/>
                    </a:moveTo>
                    <a:lnTo>
                      <a:pt x="10" y="14"/>
                    </a:lnTo>
                    <a:lnTo>
                      <a:pt x="0" y="19"/>
                    </a:lnTo>
                    <a:lnTo>
                      <a:pt x="15" y="26"/>
                    </a:lnTo>
                    <a:lnTo>
                      <a:pt x="46" y="33"/>
                    </a:lnTo>
                    <a:lnTo>
                      <a:pt x="79" y="33"/>
                    </a:lnTo>
                    <a:lnTo>
                      <a:pt x="101" y="23"/>
                    </a:lnTo>
                    <a:lnTo>
                      <a:pt x="89" y="16"/>
                    </a:lnTo>
                    <a:lnTo>
                      <a:pt x="83" y="0"/>
                    </a:lnTo>
                    <a:lnTo>
                      <a:pt x="51" y="4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9" name="Freeform 130"/>
              <p:cNvSpPr>
                <a:spLocks/>
              </p:cNvSpPr>
              <p:nvPr/>
            </p:nvSpPr>
            <p:spPr bwMode="auto">
              <a:xfrm>
                <a:off x="7781627" y="4979144"/>
                <a:ext cx="106363" cy="25400"/>
              </a:xfrm>
              <a:custGeom>
                <a:avLst/>
                <a:gdLst/>
                <a:ahLst/>
                <a:cxnLst>
                  <a:cxn ang="0">
                    <a:pos x="9" y="1"/>
                  </a:cxn>
                  <a:cxn ang="0">
                    <a:pos x="24" y="14"/>
                  </a:cxn>
                  <a:cxn ang="0">
                    <a:pos x="38" y="16"/>
                  </a:cxn>
                  <a:cxn ang="0">
                    <a:pos x="51" y="18"/>
                  </a:cxn>
                  <a:cxn ang="0">
                    <a:pos x="61" y="19"/>
                  </a:cxn>
                  <a:cxn ang="0">
                    <a:pos x="71" y="20"/>
                  </a:cxn>
                  <a:cxn ang="0">
                    <a:pos x="83" y="19"/>
                  </a:cxn>
                  <a:cxn ang="0">
                    <a:pos x="93" y="17"/>
                  </a:cxn>
                  <a:cxn ang="0">
                    <a:pos x="105" y="14"/>
                  </a:cxn>
                  <a:cxn ang="0">
                    <a:pos x="118" y="8"/>
                  </a:cxn>
                  <a:cxn ang="0">
                    <a:pos x="122" y="1"/>
                  </a:cxn>
                  <a:cxn ang="0">
                    <a:pos x="124" y="0"/>
                  </a:cxn>
                  <a:cxn ang="0">
                    <a:pos x="127" y="3"/>
                  </a:cxn>
                  <a:cxn ang="0">
                    <a:pos x="132" y="10"/>
                  </a:cxn>
                  <a:cxn ang="0">
                    <a:pos x="127" y="18"/>
                  </a:cxn>
                  <a:cxn ang="0">
                    <a:pos x="114" y="25"/>
                  </a:cxn>
                  <a:cxn ang="0">
                    <a:pos x="100" y="29"/>
                  </a:cxn>
                  <a:cxn ang="0">
                    <a:pos x="84" y="32"/>
                  </a:cxn>
                  <a:cxn ang="0">
                    <a:pos x="68" y="32"/>
                  </a:cxn>
                  <a:cxn ang="0">
                    <a:pos x="52" y="32"/>
                  </a:cxn>
                  <a:cxn ang="0">
                    <a:pos x="36" y="30"/>
                  </a:cxn>
                  <a:cxn ang="0">
                    <a:pos x="21" y="26"/>
                  </a:cxn>
                  <a:cxn ang="0">
                    <a:pos x="7" y="22"/>
                  </a:cxn>
                  <a:cxn ang="0">
                    <a:pos x="2" y="16"/>
                  </a:cxn>
                  <a:cxn ang="0">
                    <a:pos x="0" y="9"/>
                  </a:cxn>
                  <a:cxn ang="0">
                    <a:pos x="2" y="4"/>
                  </a:cxn>
                  <a:cxn ang="0">
                    <a:pos x="9" y="1"/>
                  </a:cxn>
                </a:cxnLst>
                <a:rect l="0" t="0" r="r" b="b"/>
                <a:pathLst>
                  <a:path w="132" h="32">
                    <a:moveTo>
                      <a:pt x="9" y="1"/>
                    </a:moveTo>
                    <a:lnTo>
                      <a:pt x="24" y="14"/>
                    </a:lnTo>
                    <a:lnTo>
                      <a:pt x="38" y="16"/>
                    </a:lnTo>
                    <a:lnTo>
                      <a:pt x="51" y="18"/>
                    </a:lnTo>
                    <a:lnTo>
                      <a:pt x="61" y="19"/>
                    </a:lnTo>
                    <a:lnTo>
                      <a:pt x="71" y="20"/>
                    </a:lnTo>
                    <a:lnTo>
                      <a:pt x="83" y="19"/>
                    </a:lnTo>
                    <a:lnTo>
                      <a:pt x="93" y="17"/>
                    </a:lnTo>
                    <a:lnTo>
                      <a:pt x="105" y="14"/>
                    </a:lnTo>
                    <a:lnTo>
                      <a:pt x="118" y="8"/>
                    </a:lnTo>
                    <a:lnTo>
                      <a:pt x="122" y="1"/>
                    </a:lnTo>
                    <a:lnTo>
                      <a:pt x="124" y="0"/>
                    </a:lnTo>
                    <a:lnTo>
                      <a:pt x="127" y="3"/>
                    </a:lnTo>
                    <a:lnTo>
                      <a:pt x="132" y="10"/>
                    </a:lnTo>
                    <a:lnTo>
                      <a:pt x="127" y="18"/>
                    </a:lnTo>
                    <a:lnTo>
                      <a:pt x="114" y="25"/>
                    </a:lnTo>
                    <a:lnTo>
                      <a:pt x="100" y="29"/>
                    </a:lnTo>
                    <a:lnTo>
                      <a:pt x="84" y="32"/>
                    </a:lnTo>
                    <a:lnTo>
                      <a:pt x="68" y="32"/>
                    </a:lnTo>
                    <a:lnTo>
                      <a:pt x="52" y="32"/>
                    </a:lnTo>
                    <a:lnTo>
                      <a:pt x="36" y="30"/>
                    </a:lnTo>
                    <a:lnTo>
                      <a:pt x="21" y="26"/>
                    </a:lnTo>
                    <a:lnTo>
                      <a:pt x="7" y="22"/>
                    </a:lnTo>
                    <a:lnTo>
                      <a:pt x="2" y="16"/>
                    </a:lnTo>
                    <a:lnTo>
                      <a:pt x="0" y="9"/>
                    </a:lnTo>
                    <a:lnTo>
                      <a:pt x="2" y="4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0" name="Freeform 134"/>
              <p:cNvSpPr>
                <a:spLocks/>
              </p:cNvSpPr>
              <p:nvPr/>
            </p:nvSpPr>
            <p:spPr bwMode="auto">
              <a:xfrm>
                <a:off x="7767339" y="5002957"/>
                <a:ext cx="131763" cy="50800"/>
              </a:xfrm>
              <a:custGeom>
                <a:avLst/>
                <a:gdLst/>
                <a:ahLst/>
                <a:cxnLst>
                  <a:cxn ang="0">
                    <a:pos x="3" y="34"/>
                  </a:cxn>
                  <a:cxn ang="0">
                    <a:pos x="12" y="45"/>
                  </a:cxn>
                  <a:cxn ang="0">
                    <a:pos x="28" y="53"/>
                  </a:cxn>
                  <a:cxn ang="0">
                    <a:pos x="49" y="59"/>
                  </a:cxn>
                  <a:cxn ang="0">
                    <a:pos x="73" y="62"/>
                  </a:cxn>
                  <a:cxn ang="0">
                    <a:pos x="99" y="63"/>
                  </a:cxn>
                  <a:cxn ang="0">
                    <a:pos x="125" y="60"/>
                  </a:cxn>
                  <a:cxn ang="0">
                    <a:pos x="148" y="52"/>
                  </a:cxn>
                  <a:cxn ang="0">
                    <a:pos x="167" y="39"/>
                  </a:cxn>
                  <a:cxn ang="0">
                    <a:pos x="167" y="26"/>
                  </a:cxn>
                  <a:cxn ang="0">
                    <a:pos x="166" y="18"/>
                  </a:cxn>
                  <a:cxn ang="0">
                    <a:pos x="162" y="11"/>
                  </a:cxn>
                  <a:cxn ang="0">
                    <a:pos x="151" y="2"/>
                  </a:cxn>
                  <a:cxn ang="0">
                    <a:pos x="137" y="12"/>
                  </a:cxn>
                  <a:cxn ang="0">
                    <a:pos x="122" y="20"/>
                  </a:cxn>
                  <a:cxn ang="0">
                    <a:pos x="106" y="25"/>
                  </a:cxn>
                  <a:cxn ang="0">
                    <a:pos x="90" y="26"/>
                  </a:cxn>
                  <a:cxn ang="0">
                    <a:pos x="74" y="26"/>
                  </a:cxn>
                  <a:cxn ang="0">
                    <a:pos x="57" y="23"/>
                  </a:cxn>
                  <a:cxn ang="0">
                    <a:pos x="41" y="17"/>
                  </a:cxn>
                  <a:cxn ang="0">
                    <a:pos x="26" y="10"/>
                  </a:cxn>
                  <a:cxn ang="0">
                    <a:pos x="23" y="0"/>
                  </a:cxn>
                  <a:cxn ang="0">
                    <a:pos x="15" y="3"/>
                  </a:cxn>
                  <a:cxn ang="0">
                    <a:pos x="6" y="10"/>
                  </a:cxn>
                  <a:cxn ang="0">
                    <a:pos x="0" y="19"/>
                  </a:cxn>
                  <a:cxn ang="0">
                    <a:pos x="3" y="34"/>
                  </a:cxn>
                </a:cxnLst>
                <a:rect l="0" t="0" r="r" b="b"/>
                <a:pathLst>
                  <a:path w="167" h="63">
                    <a:moveTo>
                      <a:pt x="3" y="34"/>
                    </a:moveTo>
                    <a:lnTo>
                      <a:pt x="12" y="45"/>
                    </a:lnTo>
                    <a:lnTo>
                      <a:pt x="28" y="53"/>
                    </a:lnTo>
                    <a:lnTo>
                      <a:pt x="49" y="59"/>
                    </a:lnTo>
                    <a:lnTo>
                      <a:pt x="73" y="62"/>
                    </a:lnTo>
                    <a:lnTo>
                      <a:pt x="99" y="63"/>
                    </a:lnTo>
                    <a:lnTo>
                      <a:pt x="125" y="60"/>
                    </a:lnTo>
                    <a:lnTo>
                      <a:pt x="148" y="52"/>
                    </a:lnTo>
                    <a:lnTo>
                      <a:pt x="167" y="39"/>
                    </a:lnTo>
                    <a:lnTo>
                      <a:pt x="167" y="26"/>
                    </a:lnTo>
                    <a:lnTo>
                      <a:pt x="166" y="18"/>
                    </a:lnTo>
                    <a:lnTo>
                      <a:pt x="162" y="11"/>
                    </a:lnTo>
                    <a:lnTo>
                      <a:pt x="151" y="2"/>
                    </a:lnTo>
                    <a:lnTo>
                      <a:pt x="137" y="12"/>
                    </a:lnTo>
                    <a:lnTo>
                      <a:pt x="122" y="20"/>
                    </a:lnTo>
                    <a:lnTo>
                      <a:pt x="106" y="25"/>
                    </a:lnTo>
                    <a:lnTo>
                      <a:pt x="90" y="26"/>
                    </a:lnTo>
                    <a:lnTo>
                      <a:pt x="74" y="26"/>
                    </a:lnTo>
                    <a:lnTo>
                      <a:pt x="57" y="23"/>
                    </a:lnTo>
                    <a:lnTo>
                      <a:pt x="41" y="17"/>
                    </a:lnTo>
                    <a:lnTo>
                      <a:pt x="26" y="10"/>
                    </a:lnTo>
                    <a:lnTo>
                      <a:pt x="23" y="0"/>
                    </a:lnTo>
                    <a:lnTo>
                      <a:pt x="15" y="3"/>
                    </a:lnTo>
                    <a:lnTo>
                      <a:pt x="6" y="10"/>
                    </a:lnTo>
                    <a:lnTo>
                      <a:pt x="0" y="19"/>
                    </a:lnTo>
                    <a:lnTo>
                      <a:pt x="3" y="34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1" name="Freeform 148"/>
              <p:cNvSpPr>
                <a:spLocks/>
              </p:cNvSpPr>
              <p:nvPr/>
            </p:nvSpPr>
            <p:spPr bwMode="auto">
              <a:xfrm>
                <a:off x="7792739" y="5025182"/>
                <a:ext cx="92075" cy="22225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6" y="25"/>
                  </a:cxn>
                  <a:cxn ang="0">
                    <a:pos x="28" y="27"/>
                  </a:cxn>
                  <a:cxn ang="0">
                    <a:pos x="82" y="27"/>
                  </a:cxn>
                  <a:cxn ang="0">
                    <a:pos x="117" y="17"/>
                  </a:cxn>
                  <a:cxn ang="0">
                    <a:pos x="116" y="5"/>
                  </a:cxn>
                  <a:cxn ang="0">
                    <a:pos x="112" y="1"/>
                  </a:cxn>
                  <a:cxn ang="0">
                    <a:pos x="105" y="0"/>
                  </a:cxn>
                  <a:cxn ang="0">
                    <a:pos x="95" y="3"/>
                  </a:cxn>
                  <a:cxn ang="0">
                    <a:pos x="64" y="4"/>
                  </a:cxn>
                  <a:cxn ang="0">
                    <a:pos x="53" y="4"/>
                  </a:cxn>
                  <a:cxn ang="0">
                    <a:pos x="44" y="3"/>
                  </a:cxn>
                  <a:cxn ang="0">
                    <a:pos x="36" y="2"/>
                  </a:cxn>
                  <a:cxn ang="0">
                    <a:pos x="29" y="2"/>
                  </a:cxn>
                  <a:cxn ang="0">
                    <a:pos x="22" y="2"/>
                  </a:cxn>
                  <a:cxn ang="0">
                    <a:pos x="15" y="3"/>
                  </a:cxn>
                  <a:cxn ang="0">
                    <a:pos x="9" y="6"/>
                  </a:cxn>
                  <a:cxn ang="0">
                    <a:pos x="0" y="11"/>
                  </a:cxn>
                </a:cxnLst>
                <a:rect l="0" t="0" r="r" b="b"/>
                <a:pathLst>
                  <a:path w="117" h="27">
                    <a:moveTo>
                      <a:pt x="0" y="11"/>
                    </a:moveTo>
                    <a:lnTo>
                      <a:pt x="6" y="25"/>
                    </a:lnTo>
                    <a:lnTo>
                      <a:pt x="28" y="27"/>
                    </a:lnTo>
                    <a:lnTo>
                      <a:pt x="82" y="27"/>
                    </a:lnTo>
                    <a:lnTo>
                      <a:pt x="117" y="17"/>
                    </a:lnTo>
                    <a:lnTo>
                      <a:pt x="116" y="5"/>
                    </a:lnTo>
                    <a:lnTo>
                      <a:pt x="112" y="1"/>
                    </a:lnTo>
                    <a:lnTo>
                      <a:pt x="105" y="0"/>
                    </a:lnTo>
                    <a:lnTo>
                      <a:pt x="95" y="3"/>
                    </a:lnTo>
                    <a:lnTo>
                      <a:pt x="64" y="4"/>
                    </a:lnTo>
                    <a:lnTo>
                      <a:pt x="53" y="4"/>
                    </a:lnTo>
                    <a:lnTo>
                      <a:pt x="44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2" y="2"/>
                    </a:lnTo>
                    <a:lnTo>
                      <a:pt x="15" y="3"/>
                    </a:lnTo>
                    <a:lnTo>
                      <a:pt x="9" y="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2" name="Freeform 149"/>
              <p:cNvSpPr>
                <a:spLocks/>
              </p:cNvSpPr>
              <p:nvPr/>
            </p:nvSpPr>
            <p:spPr bwMode="auto">
              <a:xfrm>
                <a:off x="7794327" y="5026769"/>
                <a:ext cx="88900" cy="206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1" y="14"/>
                  </a:cxn>
                  <a:cxn ang="0">
                    <a:pos x="3" y="17"/>
                  </a:cxn>
                  <a:cxn ang="0">
                    <a:pos x="4" y="20"/>
                  </a:cxn>
                  <a:cxn ang="0">
                    <a:pos x="6" y="24"/>
                  </a:cxn>
                  <a:cxn ang="0">
                    <a:pos x="11" y="25"/>
                  </a:cxn>
                  <a:cxn ang="0">
                    <a:pos x="16" y="25"/>
                  </a:cxn>
                  <a:cxn ang="0">
                    <a:pos x="22" y="25"/>
                  </a:cxn>
                  <a:cxn ang="0">
                    <a:pos x="26" y="26"/>
                  </a:cxn>
                  <a:cxn ang="0">
                    <a:pos x="33" y="26"/>
                  </a:cxn>
                  <a:cxn ang="0">
                    <a:pos x="39" y="26"/>
                  </a:cxn>
                  <a:cxn ang="0">
                    <a:pos x="46" y="26"/>
                  </a:cxn>
                  <a:cxn ang="0">
                    <a:pos x="53" y="26"/>
                  </a:cxn>
                  <a:cxn ang="0">
                    <a:pos x="59" y="26"/>
                  </a:cxn>
                  <a:cxn ang="0">
                    <a:pos x="65" y="26"/>
                  </a:cxn>
                  <a:cxn ang="0">
                    <a:pos x="72" y="26"/>
                  </a:cxn>
                  <a:cxn ang="0">
                    <a:pos x="79" y="26"/>
                  </a:cxn>
                  <a:cxn ang="0">
                    <a:pos x="87" y="24"/>
                  </a:cxn>
                  <a:cxn ang="0">
                    <a:pos x="95" y="20"/>
                  </a:cxn>
                  <a:cxn ang="0">
                    <a:pos x="103" y="18"/>
                  </a:cxn>
                  <a:cxn ang="0">
                    <a:pos x="112" y="16"/>
                  </a:cxn>
                  <a:cxn ang="0">
                    <a:pos x="110" y="5"/>
                  </a:cxn>
                  <a:cxn ang="0">
                    <a:pos x="107" y="1"/>
                  </a:cxn>
                  <a:cxn ang="0">
                    <a:pos x="100" y="0"/>
                  </a:cxn>
                  <a:cxn ang="0">
                    <a:pos x="91" y="3"/>
                  </a:cxn>
                  <a:cxn ang="0">
                    <a:pos x="83" y="3"/>
                  </a:cxn>
                  <a:cxn ang="0">
                    <a:pos x="76" y="3"/>
                  </a:cxn>
                  <a:cxn ang="0">
                    <a:pos x="68" y="4"/>
                  </a:cxn>
                  <a:cxn ang="0">
                    <a:pos x="61" y="4"/>
                  </a:cxn>
                  <a:cxn ang="0">
                    <a:pos x="50" y="4"/>
                  </a:cxn>
                  <a:cxn ang="0">
                    <a:pos x="42" y="3"/>
                  </a:cxn>
                  <a:cxn ang="0">
                    <a:pos x="36" y="2"/>
                  </a:cxn>
                  <a:cxn ang="0">
                    <a:pos x="29" y="2"/>
                  </a:cxn>
                  <a:cxn ang="0">
                    <a:pos x="22" y="2"/>
                  </a:cxn>
                  <a:cxn ang="0">
                    <a:pos x="15" y="3"/>
                  </a:cxn>
                  <a:cxn ang="0">
                    <a:pos x="8" y="7"/>
                  </a:cxn>
                  <a:cxn ang="0">
                    <a:pos x="0" y="11"/>
                  </a:cxn>
                </a:cxnLst>
                <a:rect l="0" t="0" r="r" b="b"/>
                <a:pathLst>
                  <a:path w="112" h="26">
                    <a:moveTo>
                      <a:pt x="0" y="11"/>
                    </a:moveTo>
                    <a:lnTo>
                      <a:pt x="1" y="14"/>
                    </a:lnTo>
                    <a:lnTo>
                      <a:pt x="3" y="17"/>
                    </a:lnTo>
                    <a:lnTo>
                      <a:pt x="4" y="20"/>
                    </a:lnTo>
                    <a:lnTo>
                      <a:pt x="6" y="24"/>
                    </a:lnTo>
                    <a:lnTo>
                      <a:pt x="11" y="25"/>
                    </a:lnTo>
                    <a:lnTo>
                      <a:pt x="16" y="25"/>
                    </a:lnTo>
                    <a:lnTo>
                      <a:pt x="22" y="25"/>
                    </a:lnTo>
                    <a:lnTo>
                      <a:pt x="26" y="26"/>
                    </a:lnTo>
                    <a:lnTo>
                      <a:pt x="33" y="26"/>
                    </a:lnTo>
                    <a:lnTo>
                      <a:pt x="39" y="26"/>
                    </a:lnTo>
                    <a:lnTo>
                      <a:pt x="46" y="26"/>
                    </a:lnTo>
                    <a:lnTo>
                      <a:pt x="53" y="26"/>
                    </a:lnTo>
                    <a:lnTo>
                      <a:pt x="59" y="26"/>
                    </a:lnTo>
                    <a:lnTo>
                      <a:pt x="65" y="26"/>
                    </a:lnTo>
                    <a:lnTo>
                      <a:pt x="72" y="26"/>
                    </a:lnTo>
                    <a:lnTo>
                      <a:pt x="79" y="26"/>
                    </a:lnTo>
                    <a:lnTo>
                      <a:pt x="87" y="24"/>
                    </a:lnTo>
                    <a:lnTo>
                      <a:pt x="95" y="20"/>
                    </a:lnTo>
                    <a:lnTo>
                      <a:pt x="103" y="18"/>
                    </a:lnTo>
                    <a:lnTo>
                      <a:pt x="112" y="16"/>
                    </a:lnTo>
                    <a:lnTo>
                      <a:pt x="110" y="5"/>
                    </a:lnTo>
                    <a:lnTo>
                      <a:pt x="107" y="1"/>
                    </a:lnTo>
                    <a:lnTo>
                      <a:pt x="100" y="0"/>
                    </a:lnTo>
                    <a:lnTo>
                      <a:pt x="91" y="3"/>
                    </a:lnTo>
                    <a:lnTo>
                      <a:pt x="83" y="3"/>
                    </a:lnTo>
                    <a:lnTo>
                      <a:pt x="76" y="3"/>
                    </a:lnTo>
                    <a:lnTo>
                      <a:pt x="68" y="4"/>
                    </a:lnTo>
                    <a:lnTo>
                      <a:pt x="61" y="4"/>
                    </a:lnTo>
                    <a:lnTo>
                      <a:pt x="50" y="4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29" y="2"/>
                    </a:lnTo>
                    <a:lnTo>
                      <a:pt x="22" y="2"/>
                    </a:lnTo>
                    <a:lnTo>
                      <a:pt x="15" y="3"/>
                    </a:lnTo>
                    <a:lnTo>
                      <a:pt x="8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1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3" name="Freeform 150"/>
              <p:cNvSpPr>
                <a:spLocks/>
              </p:cNvSpPr>
              <p:nvPr/>
            </p:nvSpPr>
            <p:spPr bwMode="auto">
              <a:xfrm>
                <a:off x="7797502" y="5026769"/>
                <a:ext cx="84138" cy="206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4"/>
                  </a:cxn>
                  <a:cxn ang="0">
                    <a:pos x="3" y="16"/>
                  </a:cxn>
                  <a:cxn ang="0">
                    <a:pos x="4" y="19"/>
                  </a:cxn>
                  <a:cxn ang="0">
                    <a:pos x="5" y="23"/>
                  </a:cxn>
                  <a:cxn ang="0">
                    <a:pos x="11" y="23"/>
                  </a:cxn>
                  <a:cxn ang="0">
                    <a:pos x="15" y="24"/>
                  </a:cxn>
                  <a:cxn ang="0">
                    <a:pos x="21" y="24"/>
                  </a:cxn>
                  <a:cxn ang="0">
                    <a:pos x="26" y="25"/>
                  </a:cxn>
                  <a:cxn ang="0">
                    <a:pos x="31" y="25"/>
                  </a:cxn>
                  <a:cxn ang="0">
                    <a:pos x="38" y="25"/>
                  </a:cxn>
                  <a:cxn ang="0">
                    <a:pos x="44" y="25"/>
                  </a:cxn>
                  <a:cxn ang="0">
                    <a:pos x="51" y="25"/>
                  </a:cxn>
                  <a:cxn ang="0">
                    <a:pos x="57" y="25"/>
                  </a:cxn>
                  <a:cxn ang="0">
                    <a:pos x="62" y="25"/>
                  </a:cxn>
                  <a:cxn ang="0">
                    <a:pos x="69" y="25"/>
                  </a:cxn>
                  <a:cxn ang="0">
                    <a:pos x="75" y="25"/>
                  </a:cxn>
                  <a:cxn ang="0">
                    <a:pos x="83" y="23"/>
                  </a:cxn>
                  <a:cxn ang="0">
                    <a:pos x="91" y="19"/>
                  </a:cxn>
                  <a:cxn ang="0">
                    <a:pos x="98" y="17"/>
                  </a:cxn>
                  <a:cxn ang="0">
                    <a:pos x="106" y="15"/>
                  </a:cxn>
                  <a:cxn ang="0">
                    <a:pos x="105" y="4"/>
                  </a:cxn>
                  <a:cxn ang="0">
                    <a:pos x="102" y="0"/>
                  </a:cxn>
                  <a:cxn ang="0">
                    <a:pos x="96" y="0"/>
                  </a:cxn>
                  <a:cxn ang="0">
                    <a:pos x="87" y="3"/>
                  </a:cxn>
                  <a:cxn ang="0">
                    <a:pos x="79" y="3"/>
                  </a:cxn>
                  <a:cxn ang="0">
                    <a:pos x="72" y="3"/>
                  </a:cxn>
                  <a:cxn ang="0">
                    <a:pos x="65" y="4"/>
                  </a:cxn>
                  <a:cxn ang="0">
                    <a:pos x="58" y="4"/>
                  </a:cxn>
                  <a:cxn ang="0">
                    <a:pos x="49" y="4"/>
                  </a:cxn>
                  <a:cxn ang="0">
                    <a:pos x="41" y="3"/>
                  </a:cxn>
                  <a:cxn ang="0">
                    <a:pos x="33" y="2"/>
                  </a:cxn>
                  <a:cxn ang="0">
                    <a:pos x="27" y="2"/>
                  </a:cxn>
                  <a:cxn ang="0">
                    <a:pos x="20" y="2"/>
                  </a:cxn>
                  <a:cxn ang="0">
                    <a:pos x="14" y="3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106" h="25">
                    <a:moveTo>
                      <a:pt x="0" y="10"/>
                    </a:moveTo>
                    <a:lnTo>
                      <a:pt x="1" y="14"/>
                    </a:lnTo>
                    <a:lnTo>
                      <a:pt x="3" y="16"/>
                    </a:lnTo>
                    <a:lnTo>
                      <a:pt x="4" y="19"/>
                    </a:lnTo>
                    <a:lnTo>
                      <a:pt x="5" y="23"/>
                    </a:lnTo>
                    <a:lnTo>
                      <a:pt x="11" y="23"/>
                    </a:lnTo>
                    <a:lnTo>
                      <a:pt x="15" y="24"/>
                    </a:lnTo>
                    <a:lnTo>
                      <a:pt x="21" y="24"/>
                    </a:lnTo>
                    <a:lnTo>
                      <a:pt x="26" y="25"/>
                    </a:lnTo>
                    <a:lnTo>
                      <a:pt x="31" y="25"/>
                    </a:lnTo>
                    <a:lnTo>
                      <a:pt x="38" y="25"/>
                    </a:lnTo>
                    <a:lnTo>
                      <a:pt x="44" y="25"/>
                    </a:lnTo>
                    <a:lnTo>
                      <a:pt x="51" y="25"/>
                    </a:lnTo>
                    <a:lnTo>
                      <a:pt x="57" y="25"/>
                    </a:lnTo>
                    <a:lnTo>
                      <a:pt x="62" y="25"/>
                    </a:lnTo>
                    <a:lnTo>
                      <a:pt x="69" y="25"/>
                    </a:lnTo>
                    <a:lnTo>
                      <a:pt x="75" y="25"/>
                    </a:lnTo>
                    <a:lnTo>
                      <a:pt x="83" y="23"/>
                    </a:lnTo>
                    <a:lnTo>
                      <a:pt x="91" y="19"/>
                    </a:lnTo>
                    <a:lnTo>
                      <a:pt x="98" y="17"/>
                    </a:lnTo>
                    <a:lnTo>
                      <a:pt x="106" y="15"/>
                    </a:lnTo>
                    <a:lnTo>
                      <a:pt x="105" y="4"/>
                    </a:lnTo>
                    <a:lnTo>
                      <a:pt x="102" y="0"/>
                    </a:lnTo>
                    <a:lnTo>
                      <a:pt x="96" y="0"/>
                    </a:lnTo>
                    <a:lnTo>
                      <a:pt x="87" y="3"/>
                    </a:lnTo>
                    <a:lnTo>
                      <a:pt x="79" y="3"/>
                    </a:lnTo>
                    <a:lnTo>
                      <a:pt x="72" y="3"/>
                    </a:lnTo>
                    <a:lnTo>
                      <a:pt x="65" y="4"/>
                    </a:lnTo>
                    <a:lnTo>
                      <a:pt x="58" y="4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0" y="2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4" name="Freeform 151"/>
              <p:cNvSpPr>
                <a:spLocks/>
              </p:cNvSpPr>
              <p:nvPr/>
            </p:nvSpPr>
            <p:spPr bwMode="auto">
              <a:xfrm>
                <a:off x="7799089" y="5029944"/>
                <a:ext cx="79375" cy="17463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" y="12"/>
                  </a:cxn>
                  <a:cxn ang="0">
                    <a:pos x="2" y="15"/>
                  </a:cxn>
                  <a:cxn ang="0">
                    <a:pos x="3" y="17"/>
                  </a:cxn>
                  <a:cxn ang="0">
                    <a:pos x="4" y="21"/>
                  </a:cxn>
                  <a:cxn ang="0">
                    <a:pos x="9" y="21"/>
                  </a:cxn>
                  <a:cxn ang="0">
                    <a:pos x="14" y="22"/>
                  </a:cxn>
                  <a:cxn ang="0">
                    <a:pos x="18" y="22"/>
                  </a:cxn>
                  <a:cxn ang="0">
                    <a:pos x="23" y="23"/>
                  </a:cxn>
                  <a:cxn ang="0">
                    <a:pos x="29" y="23"/>
                  </a:cxn>
                  <a:cxn ang="0">
                    <a:pos x="34" y="23"/>
                  </a:cxn>
                  <a:cxn ang="0">
                    <a:pos x="41" y="23"/>
                  </a:cxn>
                  <a:cxn ang="0">
                    <a:pos x="47" y="23"/>
                  </a:cxn>
                  <a:cxn ang="0">
                    <a:pos x="53" y="23"/>
                  </a:cxn>
                  <a:cxn ang="0">
                    <a:pos x="58" y="23"/>
                  </a:cxn>
                  <a:cxn ang="0">
                    <a:pos x="64" y="23"/>
                  </a:cxn>
                  <a:cxn ang="0">
                    <a:pos x="70" y="23"/>
                  </a:cxn>
                  <a:cxn ang="0">
                    <a:pos x="78" y="21"/>
                  </a:cxn>
                  <a:cxn ang="0">
                    <a:pos x="85" y="19"/>
                  </a:cxn>
                  <a:cxn ang="0">
                    <a:pos x="92" y="16"/>
                  </a:cxn>
                  <a:cxn ang="0">
                    <a:pos x="100" y="14"/>
                  </a:cxn>
                  <a:cxn ang="0">
                    <a:pos x="99" y="5"/>
                  </a:cxn>
                  <a:cxn ang="0">
                    <a:pos x="96" y="0"/>
                  </a:cxn>
                  <a:cxn ang="0">
                    <a:pos x="91" y="0"/>
                  </a:cxn>
                  <a:cxn ang="0">
                    <a:pos x="82" y="2"/>
                  </a:cxn>
                  <a:cxn ang="0">
                    <a:pos x="75" y="2"/>
                  </a:cxn>
                  <a:cxn ang="0">
                    <a:pos x="68" y="2"/>
                  </a:cxn>
                  <a:cxn ang="0">
                    <a:pos x="61" y="4"/>
                  </a:cxn>
                  <a:cxn ang="0">
                    <a:pos x="54" y="4"/>
                  </a:cxn>
                  <a:cxn ang="0">
                    <a:pos x="45" y="4"/>
                  </a:cxn>
                  <a:cxn ang="0">
                    <a:pos x="37" y="2"/>
                  </a:cxn>
                  <a:cxn ang="0">
                    <a:pos x="31" y="1"/>
                  </a:cxn>
                  <a:cxn ang="0">
                    <a:pos x="24" y="1"/>
                  </a:cxn>
                  <a:cxn ang="0">
                    <a:pos x="18" y="1"/>
                  </a:cxn>
                  <a:cxn ang="0">
                    <a:pos x="12" y="2"/>
                  </a:cxn>
                  <a:cxn ang="0">
                    <a:pos x="7" y="5"/>
                  </a:cxn>
                  <a:cxn ang="0">
                    <a:pos x="0" y="9"/>
                  </a:cxn>
                </a:cxnLst>
                <a:rect l="0" t="0" r="r" b="b"/>
                <a:pathLst>
                  <a:path w="100" h="23">
                    <a:moveTo>
                      <a:pt x="0" y="9"/>
                    </a:moveTo>
                    <a:lnTo>
                      <a:pt x="1" y="12"/>
                    </a:lnTo>
                    <a:lnTo>
                      <a:pt x="2" y="15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9" y="21"/>
                    </a:lnTo>
                    <a:lnTo>
                      <a:pt x="14" y="22"/>
                    </a:lnTo>
                    <a:lnTo>
                      <a:pt x="18" y="22"/>
                    </a:lnTo>
                    <a:lnTo>
                      <a:pt x="23" y="23"/>
                    </a:lnTo>
                    <a:lnTo>
                      <a:pt x="29" y="23"/>
                    </a:lnTo>
                    <a:lnTo>
                      <a:pt x="34" y="23"/>
                    </a:lnTo>
                    <a:lnTo>
                      <a:pt x="41" y="23"/>
                    </a:lnTo>
                    <a:lnTo>
                      <a:pt x="47" y="23"/>
                    </a:lnTo>
                    <a:lnTo>
                      <a:pt x="53" y="23"/>
                    </a:lnTo>
                    <a:lnTo>
                      <a:pt x="58" y="23"/>
                    </a:lnTo>
                    <a:lnTo>
                      <a:pt x="64" y="23"/>
                    </a:lnTo>
                    <a:lnTo>
                      <a:pt x="70" y="23"/>
                    </a:lnTo>
                    <a:lnTo>
                      <a:pt x="78" y="21"/>
                    </a:lnTo>
                    <a:lnTo>
                      <a:pt x="85" y="19"/>
                    </a:lnTo>
                    <a:lnTo>
                      <a:pt x="92" y="16"/>
                    </a:lnTo>
                    <a:lnTo>
                      <a:pt x="100" y="14"/>
                    </a:lnTo>
                    <a:lnTo>
                      <a:pt x="99" y="5"/>
                    </a:lnTo>
                    <a:lnTo>
                      <a:pt x="96" y="0"/>
                    </a:lnTo>
                    <a:lnTo>
                      <a:pt x="91" y="0"/>
                    </a:lnTo>
                    <a:lnTo>
                      <a:pt x="82" y="2"/>
                    </a:lnTo>
                    <a:lnTo>
                      <a:pt x="75" y="2"/>
                    </a:lnTo>
                    <a:lnTo>
                      <a:pt x="68" y="2"/>
                    </a:lnTo>
                    <a:lnTo>
                      <a:pt x="61" y="4"/>
                    </a:lnTo>
                    <a:lnTo>
                      <a:pt x="54" y="4"/>
                    </a:lnTo>
                    <a:lnTo>
                      <a:pt x="45" y="4"/>
                    </a:lnTo>
                    <a:lnTo>
                      <a:pt x="37" y="2"/>
                    </a:lnTo>
                    <a:lnTo>
                      <a:pt x="31" y="1"/>
                    </a:lnTo>
                    <a:lnTo>
                      <a:pt x="24" y="1"/>
                    </a:lnTo>
                    <a:lnTo>
                      <a:pt x="18" y="1"/>
                    </a:lnTo>
                    <a:lnTo>
                      <a:pt x="12" y="2"/>
                    </a:lnTo>
                    <a:lnTo>
                      <a:pt x="7" y="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94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5" name="Freeform 152"/>
              <p:cNvSpPr>
                <a:spLocks/>
              </p:cNvSpPr>
              <p:nvPr/>
            </p:nvSpPr>
            <p:spPr bwMode="auto">
              <a:xfrm>
                <a:off x="7800677" y="5029944"/>
                <a:ext cx="76200" cy="17463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3" y="16"/>
                  </a:cxn>
                  <a:cxn ang="0">
                    <a:pos x="5" y="19"/>
                  </a:cxn>
                  <a:cxn ang="0">
                    <a:pos x="9" y="20"/>
                  </a:cxn>
                  <a:cxn ang="0">
                    <a:pos x="14" y="20"/>
                  </a:cxn>
                  <a:cxn ang="0">
                    <a:pos x="18" y="21"/>
                  </a:cxn>
                  <a:cxn ang="0">
                    <a:pos x="23" y="22"/>
                  </a:cxn>
                  <a:cxn ang="0">
                    <a:pos x="29" y="22"/>
                  </a:cxn>
                  <a:cxn ang="0">
                    <a:pos x="35" y="22"/>
                  </a:cxn>
                  <a:cxn ang="0">
                    <a:pos x="40" y="22"/>
                  </a:cxn>
                  <a:cxn ang="0">
                    <a:pos x="46" y="22"/>
                  </a:cxn>
                  <a:cxn ang="0">
                    <a:pos x="51" y="22"/>
                  </a:cxn>
                  <a:cxn ang="0">
                    <a:pos x="56" y="22"/>
                  </a:cxn>
                  <a:cxn ang="0">
                    <a:pos x="62" y="21"/>
                  </a:cxn>
                  <a:cxn ang="0">
                    <a:pos x="68" y="21"/>
                  </a:cxn>
                  <a:cxn ang="0">
                    <a:pos x="75" y="19"/>
                  </a:cxn>
                  <a:cxn ang="0">
                    <a:pos x="82" y="18"/>
                  </a:cxn>
                  <a:cxn ang="0">
                    <a:pos x="89" y="15"/>
                  </a:cxn>
                  <a:cxn ang="0">
                    <a:pos x="96" y="13"/>
                  </a:cxn>
                  <a:cxn ang="0">
                    <a:pos x="94" y="5"/>
                  </a:cxn>
                  <a:cxn ang="0">
                    <a:pos x="92" y="0"/>
                  </a:cxn>
                  <a:cxn ang="0">
                    <a:pos x="86" y="0"/>
                  </a:cxn>
                  <a:cxn ang="0">
                    <a:pos x="78" y="3"/>
                  </a:cxn>
                  <a:cxn ang="0">
                    <a:pos x="71" y="4"/>
                  </a:cxn>
                  <a:cxn ang="0">
                    <a:pos x="66" y="4"/>
                  </a:cxn>
                  <a:cxn ang="0">
                    <a:pos x="59" y="4"/>
                  </a:cxn>
                  <a:cxn ang="0">
                    <a:pos x="52" y="4"/>
                  </a:cxn>
                  <a:cxn ang="0">
                    <a:pos x="44" y="4"/>
                  </a:cxn>
                  <a:cxn ang="0">
                    <a:pos x="37" y="3"/>
                  </a:cxn>
                  <a:cxn ang="0">
                    <a:pos x="30" y="3"/>
                  </a:cxn>
                  <a:cxn ang="0">
                    <a:pos x="24" y="1"/>
                  </a:cxn>
                  <a:cxn ang="0">
                    <a:pos x="18" y="3"/>
                  </a:cxn>
                  <a:cxn ang="0">
                    <a:pos x="13" y="4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96" h="22">
                    <a:moveTo>
                      <a:pt x="0" y="10"/>
                    </a:moveTo>
                    <a:lnTo>
                      <a:pt x="1" y="12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5" y="19"/>
                    </a:lnTo>
                    <a:lnTo>
                      <a:pt x="9" y="20"/>
                    </a:lnTo>
                    <a:lnTo>
                      <a:pt x="14" y="20"/>
                    </a:lnTo>
                    <a:lnTo>
                      <a:pt x="18" y="21"/>
                    </a:lnTo>
                    <a:lnTo>
                      <a:pt x="23" y="22"/>
                    </a:lnTo>
                    <a:lnTo>
                      <a:pt x="29" y="22"/>
                    </a:lnTo>
                    <a:lnTo>
                      <a:pt x="35" y="22"/>
                    </a:lnTo>
                    <a:lnTo>
                      <a:pt x="40" y="22"/>
                    </a:lnTo>
                    <a:lnTo>
                      <a:pt x="46" y="22"/>
                    </a:lnTo>
                    <a:lnTo>
                      <a:pt x="51" y="22"/>
                    </a:lnTo>
                    <a:lnTo>
                      <a:pt x="56" y="22"/>
                    </a:lnTo>
                    <a:lnTo>
                      <a:pt x="62" y="21"/>
                    </a:lnTo>
                    <a:lnTo>
                      <a:pt x="68" y="21"/>
                    </a:lnTo>
                    <a:lnTo>
                      <a:pt x="75" y="19"/>
                    </a:lnTo>
                    <a:lnTo>
                      <a:pt x="82" y="18"/>
                    </a:lnTo>
                    <a:lnTo>
                      <a:pt x="89" y="15"/>
                    </a:lnTo>
                    <a:lnTo>
                      <a:pt x="96" y="13"/>
                    </a:lnTo>
                    <a:lnTo>
                      <a:pt x="94" y="5"/>
                    </a:lnTo>
                    <a:lnTo>
                      <a:pt x="92" y="0"/>
                    </a:lnTo>
                    <a:lnTo>
                      <a:pt x="86" y="0"/>
                    </a:lnTo>
                    <a:lnTo>
                      <a:pt x="78" y="3"/>
                    </a:lnTo>
                    <a:lnTo>
                      <a:pt x="71" y="4"/>
                    </a:lnTo>
                    <a:lnTo>
                      <a:pt x="66" y="4"/>
                    </a:lnTo>
                    <a:lnTo>
                      <a:pt x="59" y="4"/>
                    </a:lnTo>
                    <a:lnTo>
                      <a:pt x="52" y="4"/>
                    </a:lnTo>
                    <a:lnTo>
                      <a:pt x="44" y="4"/>
                    </a:lnTo>
                    <a:lnTo>
                      <a:pt x="37" y="3"/>
                    </a:lnTo>
                    <a:lnTo>
                      <a:pt x="30" y="3"/>
                    </a:lnTo>
                    <a:lnTo>
                      <a:pt x="24" y="1"/>
                    </a:lnTo>
                    <a:lnTo>
                      <a:pt x="18" y="3"/>
                    </a:lnTo>
                    <a:lnTo>
                      <a:pt x="13" y="4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9E5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" name="Freeform 153"/>
              <p:cNvSpPr>
                <a:spLocks/>
              </p:cNvSpPr>
              <p:nvPr/>
            </p:nvSpPr>
            <p:spPr bwMode="auto">
              <a:xfrm>
                <a:off x="7803852" y="5031532"/>
                <a:ext cx="71438" cy="1587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12"/>
                  </a:cxn>
                  <a:cxn ang="0">
                    <a:pos x="3" y="13"/>
                  </a:cxn>
                  <a:cxn ang="0">
                    <a:pos x="4" y="15"/>
                  </a:cxn>
                  <a:cxn ang="0">
                    <a:pos x="5" y="18"/>
                  </a:cxn>
                  <a:cxn ang="0">
                    <a:pos x="10" y="19"/>
                  </a:cxn>
                  <a:cxn ang="0">
                    <a:pos x="13" y="19"/>
                  </a:cxn>
                  <a:cxn ang="0">
                    <a:pos x="17" y="20"/>
                  </a:cxn>
                  <a:cxn ang="0">
                    <a:pos x="21" y="21"/>
                  </a:cxn>
                  <a:cxn ang="0">
                    <a:pos x="27" y="21"/>
                  </a:cxn>
                  <a:cxn ang="0">
                    <a:pos x="33" y="21"/>
                  </a:cxn>
                  <a:cxn ang="0">
                    <a:pos x="37" y="21"/>
                  </a:cxn>
                  <a:cxn ang="0">
                    <a:pos x="43" y="20"/>
                  </a:cxn>
                  <a:cxn ang="0">
                    <a:pos x="48" y="20"/>
                  </a:cxn>
                  <a:cxn ang="0">
                    <a:pos x="53" y="20"/>
                  </a:cxn>
                  <a:cxn ang="0">
                    <a:pos x="58" y="20"/>
                  </a:cxn>
                  <a:cxn ang="0">
                    <a:pos x="64" y="20"/>
                  </a:cxn>
                  <a:cxn ang="0">
                    <a:pos x="71" y="18"/>
                  </a:cxn>
                  <a:cxn ang="0">
                    <a:pos x="78" y="17"/>
                  </a:cxn>
                  <a:cxn ang="0">
                    <a:pos x="83" y="14"/>
                  </a:cxn>
                  <a:cxn ang="0">
                    <a:pos x="90" y="13"/>
                  </a:cxn>
                  <a:cxn ang="0">
                    <a:pos x="89" y="5"/>
                  </a:cxn>
                  <a:cxn ang="0">
                    <a:pos x="87" y="0"/>
                  </a:cxn>
                  <a:cxn ang="0">
                    <a:pos x="82" y="0"/>
                  </a:cxn>
                  <a:cxn ang="0">
                    <a:pos x="74" y="3"/>
                  </a:cxn>
                  <a:cxn ang="0">
                    <a:pos x="68" y="4"/>
                  </a:cxn>
                  <a:cxn ang="0">
                    <a:pos x="62" y="4"/>
                  </a:cxn>
                  <a:cxn ang="0">
                    <a:pos x="55" y="4"/>
                  </a:cxn>
                  <a:cxn ang="0">
                    <a:pos x="49" y="4"/>
                  </a:cxn>
                  <a:cxn ang="0">
                    <a:pos x="41" y="4"/>
                  </a:cxn>
                  <a:cxn ang="0">
                    <a:pos x="34" y="3"/>
                  </a:cxn>
                  <a:cxn ang="0">
                    <a:pos x="28" y="3"/>
                  </a:cxn>
                  <a:cxn ang="0">
                    <a:pos x="24" y="2"/>
                  </a:cxn>
                  <a:cxn ang="0">
                    <a:pos x="18" y="3"/>
                  </a:cxn>
                  <a:cxn ang="0">
                    <a:pos x="13" y="4"/>
                  </a:cxn>
                  <a:cxn ang="0">
                    <a:pos x="7" y="6"/>
                  </a:cxn>
                  <a:cxn ang="0">
                    <a:pos x="0" y="10"/>
                  </a:cxn>
                </a:cxnLst>
                <a:rect l="0" t="0" r="r" b="b"/>
                <a:pathLst>
                  <a:path w="90" h="21">
                    <a:moveTo>
                      <a:pt x="0" y="10"/>
                    </a:moveTo>
                    <a:lnTo>
                      <a:pt x="2" y="12"/>
                    </a:lnTo>
                    <a:lnTo>
                      <a:pt x="3" y="13"/>
                    </a:lnTo>
                    <a:lnTo>
                      <a:pt x="4" y="15"/>
                    </a:lnTo>
                    <a:lnTo>
                      <a:pt x="5" y="18"/>
                    </a:lnTo>
                    <a:lnTo>
                      <a:pt x="10" y="19"/>
                    </a:lnTo>
                    <a:lnTo>
                      <a:pt x="13" y="19"/>
                    </a:lnTo>
                    <a:lnTo>
                      <a:pt x="17" y="20"/>
                    </a:lnTo>
                    <a:lnTo>
                      <a:pt x="21" y="21"/>
                    </a:lnTo>
                    <a:lnTo>
                      <a:pt x="27" y="21"/>
                    </a:lnTo>
                    <a:lnTo>
                      <a:pt x="33" y="21"/>
                    </a:lnTo>
                    <a:lnTo>
                      <a:pt x="37" y="21"/>
                    </a:lnTo>
                    <a:lnTo>
                      <a:pt x="43" y="20"/>
                    </a:lnTo>
                    <a:lnTo>
                      <a:pt x="48" y="20"/>
                    </a:lnTo>
                    <a:lnTo>
                      <a:pt x="53" y="20"/>
                    </a:lnTo>
                    <a:lnTo>
                      <a:pt x="58" y="20"/>
                    </a:lnTo>
                    <a:lnTo>
                      <a:pt x="64" y="20"/>
                    </a:lnTo>
                    <a:lnTo>
                      <a:pt x="71" y="18"/>
                    </a:lnTo>
                    <a:lnTo>
                      <a:pt x="78" y="17"/>
                    </a:lnTo>
                    <a:lnTo>
                      <a:pt x="83" y="14"/>
                    </a:lnTo>
                    <a:lnTo>
                      <a:pt x="90" y="13"/>
                    </a:lnTo>
                    <a:lnTo>
                      <a:pt x="89" y="5"/>
                    </a:lnTo>
                    <a:lnTo>
                      <a:pt x="87" y="0"/>
                    </a:lnTo>
                    <a:lnTo>
                      <a:pt x="82" y="0"/>
                    </a:lnTo>
                    <a:lnTo>
                      <a:pt x="74" y="3"/>
                    </a:lnTo>
                    <a:lnTo>
                      <a:pt x="68" y="4"/>
                    </a:lnTo>
                    <a:lnTo>
                      <a:pt x="62" y="4"/>
                    </a:lnTo>
                    <a:lnTo>
                      <a:pt x="55" y="4"/>
                    </a:lnTo>
                    <a:lnTo>
                      <a:pt x="49" y="4"/>
                    </a:lnTo>
                    <a:lnTo>
                      <a:pt x="41" y="4"/>
                    </a:lnTo>
                    <a:lnTo>
                      <a:pt x="34" y="3"/>
                    </a:lnTo>
                    <a:lnTo>
                      <a:pt x="28" y="3"/>
                    </a:lnTo>
                    <a:lnTo>
                      <a:pt x="24" y="2"/>
                    </a:lnTo>
                    <a:lnTo>
                      <a:pt x="18" y="3"/>
                    </a:lnTo>
                    <a:lnTo>
                      <a:pt x="13" y="4"/>
                    </a:lnTo>
                    <a:lnTo>
                      <a:pt x="7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A05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" name="Freeform 154"/>
              <p:cNvSpPr>
                <a:spLocks/>
              </p:cNvSpPr>
              <p:nvPr/>
            </p:nvSpPr>
            <p:spPr bwMode="auto">
              <a:xfrm>
                <a:off x="7807027" y="5031532"/>
                <a:ext cx="66675" cy="1587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" y="10"/>
                  </a:cxn>
                  <a:cxn ang="0">
                    <a:pos x="2" y="12"/>
                  </a:cxn>
                  <a:cxn ang="0">
                    <a:pos x="2" y="13"/>
                  </a:cxn>
                  <a:cxn ang="0">
                    <a:pos x="3" y="16"/>
                  </a:cxn>
                  <a:cxn ang="0">
                    <a:pos x="8" y="17"/>
                  </a:cxn>
                  <a:cxn ang="0">
                    <a:pos x="11" y="17"/>
                  </a:cxn>
                  <a:cxn ang="0">
                    <a:pos x="15" y="18"/>
                  </a:cxn>
                  <a:cxn ang="0">
                    <a:pos x="20" y="19"/>
                  </a:cxn>
                  <a:cxn ang="0">
                    <a:pos x="24" y="19"/>
                  </a:cxn>
                  <a:cxn ang="0">
                    <a:pos x="30" y="19"/>
                  </a:cxn>
                  <a:cxn ang="0">
                    <a:pos x="34" y="19"/>
                  </a:cxn>
                  <a:cxn ang="0">
                    <a:pos x="40" y="18"/>
                  </a:cxn>
                  <a:cxn ang="0">
                    <a:pos x="45" y="18"/>
                  </a:cxn>
                  <a:cxn ang="0">
                    <a:pos x="49" y="18"/>
                  </a:cxn>
                  <a:cxn ang="0">
                    <a:pos x="55" y="18"/>
                  </a:cxn>
                  <a:cxn ang="0">
                    <a:pos x="60" y="18"/>
                  </a:cxn>
                  <a:cxn ang="0">
                    <a:pos x="66" y="16"/>
                  </a:cxn>
                  <a:cxn ang="0">
                    <a:pos x="73" y="15"/>
                  </a:cxn>
                  <a:cxn ang="0">
                    <a:pos x="78" y="12"/>
                  </a:cxn>
                  <a:cxn ang="0">
                    <a:pos x="84" y="11"/>
                  </a:cxn>
                  <a:cxn ang="0">
                    <a:pos x="83" y="3"/>
                  </a:cxn>
                  <a:cxn ang="0">
                    <a:pos x="81" y="0"/>
                  </a:cxn>
                  <a:cxn ang="0">
                    <a:pos x="76" y="1"/>
                  </a:cxn>
                  <a:cxn ang="0">
                    <a:pos x="69" y="3"/>
                  </a:cxn>
                  <a:cxn ang="0">
                    <a:pos x="63" y="3"/>
                  </a:cxn>
                  <a:cxn ang="0">
                    <a:pos x="58" y="3"/>
                  </a:cxn>
                  <a:cxn ang="0">
                    <a:pos x="52" y="3"/>
                  </a:cxn>
                  <a:cxn ang="0">
                    <a:pos x="46" y="3"/>
                  </a:cxn>
                  <a:cxn ang="0">
                    <a:pos x="38" y="3"/>
                  </a:cxn>
                  <a:cxn ang="0">
                    <a:pos x="31" y="2"/>
                  </a:cxn>
                  <a:cxn ang="0">
                    <a:pos x="25" y="2"/>
                  </a:cxn>
                  <a:cxn ang="0">
                    <a:pos x="21" y="2"/>
                  </a:cxn>
                  <a:cxn ang="0">
                    <a:pos x="16" y="2"/>
                  </a:cxn>
                  <a:cxn ang="0">
                    <a:pos x="10" y="3"/>
                  </a:cxn>
                  <a:cxn ang="0">
                    <a:pos x="6" y="4"/>
                  </a:cxn>
                  <a:cxn ang="0">
                    <a:pos x="0" y="8"/>
                  </a:cxn>
                </a:cxnLst>
                <a:rect l="0" t="0" r="r" b="b"/>
                <a:pathLst>
                  <a:path w="84" h="19">
                    <a:moveTo>
                      <a:pt x="0" y="8"/>
                    </a:moveTo>
                    <a:lnTo>
                      <a:pt x="1" y="10"/>
                    </a:lnTo>
                    <a:lnTo>
                      <a:pt x="2" y="12"/>
                    </a:lnTo>
                    <a:lnTo>
                      <a:pt x="2" y="13"/>
                    </a:lnTo>
                    <a:lnTo>
                      <a:pt x="3" y="16"/>
                    </a:lnTo>
                    <a:lnTo>
                      <a:pt x="8" y="17"/>
                    </a:lnTo>
                    <a:lnTo>
                      <a:pt x="11" y="17"/>
                    </a:lnTo>
                    <a:lnTo>
                      <a:pt x="15" y="18"/>
                    </a:lnTo>
                    <a:lnTo>
                      <a:pt x="20" y="19"/>
                    </a:lnTo>
                    <a:lnTo>
                      <a:pt x="24" y="19"/>
                    </a:lnTo>
                    <a:lnTo>
                      <a:pt x="30" y="19"/>
                    </a:lnTo>
                    <a:lnTo>
                      <a:pt x="34" y="19"/>
                    </a:lnTo>
                    <a:lnTo>
                      <a:pt x="40" y="18"/>
                    </a:lnTo>
                    <a:lnTo>
                      <a:pt x="45" y="18"/>
                    </a:lnTo>
                    <a:lnTo>
                      <a:pt x="49" y="18"/>
                    </a:lnTo>
                    <a:lnTo>
                      <a:pt x="55" y="18"/>
                    </a:lnTo>
                    <a:lnTo>
                      <a:pt x="60" y="18"/>
                    </a:lnTo>
                    <a:lnTo>
                      <a:pt x="66" y="16"/>
                    </a:lnTo>
                    <a:lnTo>
                      <a:pt x="73" y="15"/>
                    </a:lnTo>
                    <a:lnTo>
                      <a:pt x="78" y="12"/>
                    </a:lnTo>
                    <a:lnTo>
                      <a:pt x="84" y="11"/>
                    </a:lnTo>
                    <a:lnTo>
                      <a:pt x="83" y="3"/>
                    </a:lnTo>
                    <a:lnTo>
                      <a:pt x="81" y="0"/>
                    </a:lnTo>
                    <a:lnTo>
                      <a:pt x="76" y="1"/>
                    </a:lnTo>
                    <a:lnTo>
                      <a:pt x="69" y="3"/>
                    </a:lnTo>
                    <a:lnTo>
                      <a:pt x="63" y="3"/>
                    </a:lnTo>
                    <a:lnTo>
                      <a:pt x="58" y="3"/>
                    </a:lnTo>
                    <a:lnTo>
                      <a:pt x="52" y="3"/>
                    </a:lnTo>
                    <a:lnTo>
                      <a:pt x="46" y="3"/>
                    </a:lnTo>
                    <a:lnTo>
                      <a:pt x="38" y="3"/>
                    </a:lnTo>
                    <a:lnTo>
                      <a:pt x="31" y="2"/>
                    </a:lnTo>
                    <a:lnTo>
                      <a:pt x="25" y="2"/>
                    </a:lnTo>
                    <a:lnTo>
                      <a:pt x="21" y="2"/>
                    </a:lnTo>
                    <a:lnTo>
                      <a:pt x="16" y="2"/>
                    </a:lnTo>
                    <a:lnTo>
                      <a:pt x="10" y="3"/>
                    </a:lnTo>
                    <a:lnTo>
                      <a:pt x="6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5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8" name="Freeform 155"/>
              <p:cNvSpPr>
                <a:spLocks/>
              </p:cNvSpPr>
              <p:nvPr/>
            </p:nvSpPr>
            <p:spPr bwMode="auto">
              <a:xfrm>
                <a:off x="7808614" y="5033119"/>
                <a:ext cx="63500" cy="142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4" y="14"/>
                  </a:cxn>
                  <a:cxn ang="0">
                    <a:pos x="8" y="15"/>
                  </a:cxn>
                  <a:cxn ang="0">
                    <a:pos x="12" y="15"/>
                  </a:cxn>
                  <a:cxn ang="0">
                    <a:pos x="15" y="16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2" y="17"/>
                  </a:cxn>
                  <a:cxn ang="0">
                    <a:pos x="38" y="16"/>
                  </a:cxn>
                  <a:cxn ang="0">
                    <a:pos x="43" y="16"/>
                  </a:cxn>
                  <a:cxn ang="0">
                    <a:pos x="47" y="16"/>
                  </a:cxn>
                  <a:cxn ang="0">
                    <a:pos x="52" y="16"/>
                  </a:cxn>
                  <a:cxn ang="0">
                    <a:pos x="57" y="16"/>
                  </a:cxn>
                  <a:cxn ang="0">
                    <a:pos x="62" y="14"/>
                  </a:cxn>
                  <a:cxn ang="0">
                    <a:pos x="68" y="13"/>
                  </a:cxn>
                  <a:cxn ang="0">
                    <a:pos x="74" y="10"/>
                  </a:cxn>
                  <a:cxn ang="0">
                    <a:pos x="80" y="9"/>
                  </a:cxn>
                  <a:cxn ang="0">
                    <a:pos x="79" y="2"/>
                  </a:cxn>
                  <a:cxn ang="0">
                    <a:pos x="76" y="0"/>
                  </a:cxn>
                  <a:cxn ang="0">
                    <a:pos x="73" y="0"/>
                  </a:cxn>
                  <a:cxn ang="0">
                    <a:pos x="66" y="2"/>
                  </a:cxn>
                  <a:cxn ang="0">
                    <a:pos x="60" y="2"/>
                  </a:cxn>
                  <a:cxn ang="0">
                    <a:pos x="54" y="2"/>
                  </a:cxn>
                  <a:cxn ang="0">
                    <a:pos x="50" y="2"/>
                  </a:cxn>
                  <a:cxn ang="0">
                    <a:pos x="44" y="2"/>
                  </a:cxn>
                  <a:cxn ang="0">
                    <a:pos x="37" y="2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5" y="1"/>
                  </a:cxn>
                  <a:cxn ang="0">
                    <a:pos x="11" y="2"/>
                  </a:cxn>
                  <a:cxn ang="0">
                    <a:pos x="6" y="3"/>
                  </a:cxn>
                  <a:cxn ang="0">
                    <a:pos x="0" y="7"/>
                  </a:cxn>
                </a:cxnLst>
                <a:rect l="0" t="0" r="r" b="b"/>
                <a:pathLst>
                  <a:path w="80" h="17">
                    <a:moveTo>
                      <a:pt x="0" y="7"/>
                    </a:moveTo>
                    <a:lnTo>
                      <a:pt x="1" y="8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4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5" y="16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2" y="17"/>
                    </a:lnTo>
                    <a:lnTo>
                      <a:pt x="38" y="16"/>
                    </a:lnTo>
                    <a:lnTo>
                      <a:pt x="43" y="16"/>
                    </a:lnTo>
                    <a:lnTo>
                      <a:pt x="47" y="16"/>
                    </a:lnTo>
                    <a:lnTo>
                      <a:pt x="52" y="16"/>
                    </a:lnTo>
                    <a:lnTo>
                      <a:pt x="57" y="16"/>
                    </a:lnTo>
                    <a:lnTo>
                      <a:pt x="62" y="14"/>
                    </a:lnTo>
                    <a:lnTo>
                      <a:pt x="68" y="13"/>
                    </a:lnTo>
                    <a:lnTo>
                      <a:pt x="74" y="10"/>
                    </a:lnTo>
                    <a:lnTo>
                      <a:pt x="80" y="9"/>
                    </a:lnTo>
                    <a:lnTo>
                      <a:pt x="79" y="2"/>
                    </a:lnTo>
                    <a:lnTo>
                      <a:pt x="76" y="0"/>
                    </a:lnTo>
                    <a:lnTo>
                      <a:pt x="73" y="0"/>
                    </a:lnTo>
                    <a:lnTo>
                      <a:pt x="66" y="2"/>
                    </a:lnTo>
                    <a:lnTo>
                      <a:pt x="60" y="2"/>
                    </a:lnTo>
                    <a:lnTo>
                      <a:pt x="54" y="2"/>
                    </a:lnTo>
                    <a:lnTo>
                      <a:pt x="50" y="2"/>
                    </a:lnTo>
                    <a:lnTo>
                      <a:pt x="44" y="2"/>
                    </a:lnTo>
                    <a:lnTo>
                      <a:pt x="37" y="2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5" y="1"/>
                    </a:lnTo>
                    <a:lnTo>
                      <a:pt x="11" y="2"/>
                    </a:lnTo>
                    <a:lnTo>
                      <a:pt x="6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A6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9" name="Freeform 156"/>
              <p:cNvSpPr>
                <a:spLocks/>
              </p:cNvSpPr>
              <p:nvPr/>
            </p:nvSpPr>
            <p:spPr bwMode="auto">
              <a:xfrm>
                <a:off x="7811789" y="5034707"/>
                <a:ext cx="58738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2"/>
                  </a:cxn>
                  <a:cxn ang="0">
                    <a:pos x="3" y="13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4" y="15"/>
                  </a:cxn>
                  <a:cxn ang="0">
                    <a:pos x="17" y="16"/>
                  </a:cxn>
                  <a:cxn ang="0">
                    <a:pos x="22" y="16"/>
                  </a:cxn>
                  <a:cxn ang="0">
                    <a:pos x="26" y="16"/>
                  </a:cxn>
                  <a:cxn ang="0">
                    <a:pos x="30" y="16"/>
                  </a:cxn>
                  <a:cxn ang="0">
                    <a:pos x="34" y="15"/>
                  </a:cxn>
                  <a:cxn ang="0">
                    <a:pos x="39" y="15"/>
                  </a:cxn>
                  <a:cxn ang="0">
                    <a:pos x="43" y="15"/>
                  </a:cxn>
                  <a:cxn ang="0">
                    <a:pos x="48" y="14"/>
                  </a:cxn>
                  <a:cxn ang="0">
                    <a:pos x="53" y="14"/>
                  </a:cxn>
                  <a:cxn ang="0">
                    <a:pos x="58" y="13"/>
                  </a:cxn>
                  <a:cxn ang="0">
                    <a:pos x="63" y="12"/>
                  </a:cxn>
                  <a:cxn ang="0">
                    <a:pos x="69" y="10"/>
                  </a:cxn>
                  <a:cxn ang="0">
                    <a:pos x="73" y="9"/>
                  </a:cxn>
                  <a:cxn ang="0">
                    <a:pos x="73" y="2"/>
                  </a:cxn>
                  <a:cxn ang="0">
                    <a:pos x="71" y="0"/>
                  </a:cxn>
                  <a:cxn ang="0">
                    <a:pos x="67" y="0"/>
                  </a:cxn>
                  <a:cxn ang="0">
                    <a:pos x="60" y="2"/>
                  </a:cxn>
                  <a:cxn ang="0">
                    <a:pos x="55" y="2"/>
                  </a:cxn>
                  <a:cxn ang="0">
                    <a:pos x="50" y="2"/>
                  </a:cxn>
                  <a:cxn ang="0">
                    <a:pos x="45" y="2"/>
                  </a:cxn>
                  <a:cxn ang="0">
                    <a:pos x="40" y="4"/>
                  </a:cxn>
                  <a:cxn ang="0">
                    <a:pos x="33" y="4"/>
                  </a:cxn>
                  <a:cxn ang="0">
                    <a:pos x="27" y="2"/>
                  </a:cxn>
                  <a:cxn ang="0">
                    <a:pos x="23" y="2"/>
                  </a:cxn>
                  <a:cxn ang="0">
                    <a:pos x="18" y="1"/>
                  </a:cxn>
                  <a:cxn ang="0">
                    <a:pos x="14" y="2"/>
                  </a:cxn>
                  <a:cxn ang="0">
                    <a:pos x="10" y="2"/>
                  </a:cxn>
                  <a:cxn ang="0">
                    <a:pos x="5" y="5"/>
                  </a:cxn>
                  <a:cxn ang="0">
                    <a:pos x="0" y="7"/>
                  </a:cxn>
                </a:cxnLst>
                <a:rect l="0" t="0" r="r" b="b"/>
                <a:pathLst>
                  <a:path w="73" h="16">
                    <a:moveTo>
                      <a:pt x="0" y="7"/>
                    </a:moveTo>
                    <a:lnTo>
                      <a:pt x="1" y="8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4" y="15"/>
                    </a:lnTo>
                    <a:lnTo>
                      <a:pt x="17" y="16"/>
                    </a:lnTo>
                    <a:lnTo>
                      <a:pt x="22" y="16"/>
                    </a:lnTo>
                    <a:lnTo>
                      <a:pt x="26" y="16"/>
                    </a:lnTo>
                    <a:lnTo>
                      <a:pt x="30" y="16"/>
                    </a:lnTo>
                    <a:lnTo>
                      <a:pt x="34" y="15"/>
                    </a:lnTo>
                    <a:lnTo>
                      <a:pt x="39" y="15"/>
                    </a:lnTo>
                    <a:lnTo>
                      <a:pt x="43" y="15"/>
                    </a:lnTo>
                    <a:lnTo>
                      <a:pt x="48" y="14"/>
                    </a:lnTo>
                    <a:lnTo>
                      <a:pt x="53" y="14"/>
                    </a:lnTo>
                    <a:lnTo>
                      <a:pt x="58" y="13"/>
                    </a:lnTo>
                    <a:lnTo>
                      <a:pt x="63" y="12"/>
                    </a:lnTo>
                    <a:lnTo>
                      <a:pt x="69" y="10"/>
                    </a:lnTo>
                    <a:lnTo>
                      <a:pt x="73" y="9"/>
                    </a:lnTo>
                    <a:lnTo>
                      <a:pt x="73" y="2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0" y="2"/>
                    </a:lnTo>
                    <a:lnTo>
                      <a:pt x="55" y="2"/>
                    </a:lnTo>
                    <a:lnTo>
                      <a:pt x="50" y="2"/>
                    </a:lnTo>
                    <a:lnTo>
                      <a:pt x="45" y="2"/>
                    </a:lnTo>
                    <a:lnTo>
                      <a:pt x="40" y="4"/>
                    </a:lnTo>
                    <a:lnTo>
                      <a:pt x="33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18" y="1"/>
                    </a:lnTo>
                    <a:lnTo>
                      <a:pt x="14" y="2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F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0" name="Freeform 157"/>
              <p:cNvSpPr>
                <a:spLocks/>
              </p:cNvSpPr>
              <p:nvPr/>
            </p:nvSpPr>
            <p:spPr bwMode="auto">
              <a:xfrm>
                <a:off x="7813377" y="5036294"/>
                <a:ext cx="55563" cy="11113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1"/>
                  </a:cxn>
                  <a:cxn ang="0">
                    <a:pos x="3" y="12"/>
                  </a:cxn>
                  <a:cxn ang="0">
                    <a:pos x="7" y="13"/>
                  </a:cxn>
                  <a:cxn ang="0">
                    <a:pos x="10" y="13"/>
                  </a:cxn>
                  <a:cxn ang="0">
                    <a:pos x="14" y="14"/>
                  </a:cxn>
                  <a:cxn ang="0">
                    <a:pos x="17" y="15"/>
                  </a:cxn>
                  <a:cxn ang="0">
                    <a:pos x="25" y="15"/>
                  </a:cxn>
                  <a:cxn ang="0">
                    <a:pos x="33" y="14"/>
                  </a:cxn>
                  <a:cxn ang="0">
                    <a:pos x="41" y="14"/>
                  </a:cxn>
                  <a:cxn ang="0">
                    <a:pos x="50" y="13"/>
                  </a:cxn>
                  <a:cxn ang="0">
                    <a:pos x="54" y="12"/>
                  </a:cxn>
                  <a:cxn ang="0">
                    <a:pos x="60" y="11"/>
                  </a:cxn>
                  <a:cxn ang="0">
                    <a:pos x="65" y="9"/>
                  </a:cxn>
                  <a:cxn ang="0">
                    <a:pos x="69" y="8"/>
                  </a:cxn>
                  <a:cxn ang="0">
                    <a:pos x="69" y="3"/>
                  </a:cxn>
                  <a:cxn ang="0">
                    <a:pos x="67" y="0"/>
                  </a:cxn>
                  <a:cxn ang="0">
                    <a:pos x="63" y="0"/>
                  </a:cxn>
                  <a:cxn ang="0">
                    <a:pos x="56" y="3"/>
                  </a:cxn>
                  <a:cxn ang="0">
                    <a:pos x="52" y="3"/>
                  </a:cxn>
                  <a:cxn ang="0">
                    <a:pos x="47" y="3"/>
                  </a:cxn>
                  <a:cxn ang="0">
                    <a:pos x="43" y="3"/>
                  </a:cxn>
                  <a:cxn ang="0">
                    <a:pos x="38" y="4"/>
                  </a:cxn>
                  <a:cxn ang="0">
                    <a:pos x="31" y="4"/>
                  </a:cxn>
                  <a:cxn ang="0">
                    <a:pos x="26" y="3"/>
                  </a:cxn>
                  <a:cxn ang="0">
                    <a:pos x="22" y="3"/>
                  </a:cxn>
                  <a:cxn ang="0">
                    <a:pos x="17" y="3"/>
                  </a:cxn>
                  <a:cxn ang="0">
                    <a:pos x="13" y="3"/>
                  </a:cxn>
                  <a:cxn ang="0">
                    <a:pos x="9" y="4"/>
                  </a:cxn>
                  <a:cxn ang="0">
                    <a:pos x="5" y="5"/>
                  </a:cxn>
                  <a:cxn ang="0">
                    <a:pos x="0" y="7"/>
                  </a:cxn>
                </a:cxnLst>
                <a:rect l="0" t="0" r="r" b="b"/>
                <a:pathLst>
                  <a:path w="69" h="15">
                    <a:moveTo>
                      <a:pt x="0" y="7"/>
                    </a:moveTo>
                    <a:lnTo>
                      <a:pt x="1" y="8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7" y="13"/>
                    </a:lnTo>
                    <a:lnTo>
                      <a:pt x="10" y="13"/>
                    </a:lnTo>
                    <a:lnTo>
                      <a:pt x="14" y="14"/>
                    </a:lnTo>
                    <a:lnTo>
                      <a:pt x="17" y="15"/>
                    </a:lnTo>
                    <a:lnTo>
                      <a:pt x="25" y="15"/>
                    </a:lnTo>
                    <a:lnTo>
                      <a:pt x="33" y="14"/>
                    </a:lnTo>
                    <a:lnTo>
                      <a:pt x="41" y="14"/>
                    </a:lnTo>
                    <a:lnTo>
                      <a:pt x="50" y="13"/>
                    </a:lnTo>
                    <a:lnTo>
                      <a:pt x="54" y="12"/>
                    </a:lnTo>
                    <a:lnTo>
                      <a:pt x="60" y="11"/>
                    </a:lnTo>
                    <a:lnTo>
                      <a:pt x="65" y="9"/>
                    </a:lnTo>
                    <a:lnTo>
                      <a:pt x="69" y="8"/>
                    </a:lnTo>
                    <a:lnTo>
                      <a:pt x="69" y="3"/>
                    </a:lnTo>
                    <a:lnTo>
                      <a:pt x="67" y="0"/>
                    </a:lnTo>
                    <a:lnTo>
                      <a:pt x="63" y="0"/>
                    </a:lnTo>
                    <a:lnTo>
                      <a:pt x="56" y="3"/>
                    </a:lnTo>
                    <a:lnTo>
                      <a:pt x="52" y="3"/>
                    </a:lnTo>
                    <a:lnTo>
                      <a:pt x="47" y="3"/>
                    </a:lnTo>
                    <a:lnTo>
                      <a:pt x="43" y="3"/>
                    </a:lnTo>
                    <a:lnTo>
                      <a:pt x="38" y="4"/>
                    </a:lnTo>
                    <a:lnTo>
                      <a:pt x="31" y="4"/>
                    </a:lnTo>
                    <a:lnTo>
                      <a:pt x="26" y="3"/>
                    </a:lnTo>
                    <a:lnTo>
                      <a:pt x="22" y="3"/>
                    </a:lnTo>
                    <a:lnTo>
                      <a:pt x="17" y="3"/>
                    </a:lnTo>
                    <a:lnTo>
                      <a:pt x="13" y="3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B266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1" name="Freeform 158"/>
              <p:cNvSpPr>
                <a:spLocks/>
              </p:cNvSpPr>
              <p:nvPr/>
            </p:nvSpPr>
            <p:spPr bwMode="auto">
              <a:xfrm>
                <a:off x="7816552" y="5037882"/>
                <a:ext cx="49213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" y="9"/>
                  </a:cxn>
                  <a:cxn ang="0">
                    <a:pos x="15" y="12"/>
                  </a:cxn>
                  <a:cxn ang="0">
                    <a:pos x="45" y="10"/>
                  </a:cxn>
                  <a:cxn ang="0">
                    <a:pos x="64" y="6"/>
                  </a:cxn>
                  <a:cxn ang="0">
                    <a:pos x="64" y="2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2" y="1"/>
                  </a:cxn>
                  <a:cxn ang="0">
                    <a:pos x="35" y="2"/>
                  </a:cxn>
                  <a:cxn ang="0">
                    <a:pos x="29" y="2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7" y="1"/>
                  </a:cxn>
                  <a:cxn ang="0">
                    <a:pos x="13" y="1"/>
                  </a:cxn>
                  <a:cxn ang="0">
                    <a:pos x="9" y="2"/>
                  </a:cxn>
                  <a:cxn ang="0">
                    <a:pos x="5" y="3"/>
                  </a:cxn>
                  <a:cxn ang="0">
                    <a:pos x="0" y="5"/>
                  </a:cxn>
                </a:cxnLst>
                <a:rect l="0" t="0" r="r" b="b"/>
                <a:pathLst>
                  <a:path w="64" h="12">
                    <a:moveTo>
                      <a:pt x="0" y="5"/>
                    </a:moveTo>
                    <a:lnTo>
                      <a:pt x="4" y="9"/>
                    </a:lnTo>
                    <a:lnTo>
                      <a:pt x="15" y="12"/>
                    </a:lnTo>
                    <a:lnTo>
                      <a:pt x="45" y="10"/>
                    </a:lnTo>
                    <a:lnTo>
                      <a:pt x="64" y="6"/>
                    </a:lnTo>
                    <a:lnTo>
                      <a:pt x="64" y="2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2" y="1"/>
                    </a:lnTo>
                    <a:lnTo>
                      <a:pt x="35" y="2"/>
                    </a:lnTo>
                    <a:lnTo>
                      <a:pt x="29" y="2"/>
                    </a:lnTo>
                    <a:lnTo>
                      <a:pt x="25" y="1"/>
                    </a:lnTo>
                    <a:lnTo>
                      <a:pt x="20" y="1"/>
                    </a:lnTo>
                    <a:lnTo>
                      <a:pt x="17" y="1"/>
                    </a:lnTo>
                    <a:lnTo>
                      <a:pt x="13" y="1"/>
                    </a:lnTo>
                    <a:lnTo>
                      <a:pt x="9" y="2"/>
                    </a:lnTo>
                    <a:lnTo>
                      <a:pt x="5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B76B0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2" name="Freeform 192"/>
              <p:cNvSpPr>
                <a:spLocks/>
              </p:cNvSpPr>
              <p:nvPr/>
            </p:nvSpPr>
            <p:spPr bwMode="auto">
              <a:xfrm>
                <a:off x="7811789" y="4871194"/>
                <a:ext cx="50800" cy="111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14"/>
                  </a:cxn>
                  <a:cxn ang="0">
                    <a:pos x="15" y="14"/>
                  </a:cxn>
                  <a:cxn ang="0">
                    <a:pos x="45" y="14"/>
                  </a:cxn>
                  <a:cxn ang="0">
                    <a:pos x="64" y="9"/>
                  </a:cxn>
                  <a:cxn ang="0">
                    <a:pos x="63" y="3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2" y="1"/>
                  </a:cxn>
                  <a:cxn ang="0">
                    <a:pos x="34" y="2"/>
                  </a:cxn>
                  <a:cxn ang="0">
                    <a:pos x="28" y="2"/>
                  </a:cxn>
                  <a:cxn ang="0">
                    <a:pos x="24" y="1"/>
                  </a:cxn>
                  <a:cxn ang="0">
                    <a:pos x="19" y="1"/>
                  </a:cxn>
                  <a:cxn ang="0">
                    <a:pos x="16" y="1"/>
                  </a:cxn>
                  <a:cxn ang="0">
                    <a:pos x="12" y="1"/>
                  </a:cxn>
                  <a:cxn ang="0">
                    <a:pos x="8" y="2"/>
                  </a:cxn>
                  <a:cxn ang="0">
                    <a:pos x="4" y="3"/>
                  </a:cxn>
                  <a:cxn ang="0">
                    <a:pos x="0" y="6"/>
                  </a:cxn>
                </a:cxnLst>
                <a:rect l="0" t="0" r="r" b="b"/>
                <a:pathLst>
                  <a:path w="64" h="14">
                    <a:moveTo>
                      <a:pt x="0" y="6"/>
                    </a:moveTo>
                    <a:lnTo>
                      <a:pt x="3" y="14"/>
                    </a:lnTo>
                    <a:lnTo>
                      <a:pt x="15" y="14"/>
                    </a:lnTo>
                    <a:lnTo>
                      <a:pt x="45" y="14"/>
                    </a:lnTo>
                    <a:lnTo>
                      <a:pt x="64" y="9"/>
                    </a:lnTo>
                    <a:lnTo>
                      <a:pt x="63" y="3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2" y="1"/>
                    </a:lnTo>
                    <a:lnTo>
                      <a:pt x="34" y="2"/>
                    </a:lnTo>
                    <a:lnTo>
                      <a:pt x="28" y="2"/>
                    </a:lnTo>
                    <a:lnTo>
                      <a:pt x="24" y="1"/>
                    </a:lnTo>
                    <a:lnTo>
                      <a:pt x="19" y="1"/>
                    </a:lnTo>
                    <a:lnTo>
                      <a:pt x="16" y="1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4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3" name="Freeform 193"/>
              <p:cNvSpPr>
                <a:spLocks/>
              </p:cNvSpPr>
              <p:nvPr/>
            </p:nvSpPr>
            <p:spPr bwMode="auto">
              <a:xfrm>
                <a:off x="7813377" y="4871194"/>
                <a:ext cx="49213" cy="11113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8"/>
                  </a:cxn>
                  <a:cxn ang="0">
                    <a:pos x="1" y="10"/>
                  </a:cxn>
                  <a:cxn ang="0">
                    <a:pos x="1" y="11"/>
                  </a:cxn>
                  <a:cxn ang="0">
                    <a:pos x="2" y="14"/>
                  </a:cxn>
                  <a:cxn ang="0">
                    <a:pos x="5" y="14"/>
                  </a:cxn>
                  <a:cxn ang="0">
                    <a:pos x="8" y="14"/>
                  </a:cxn>
                  <a:cxn ang="0">
                    <a:pos x="12" y="14"/>
                  </a:cxn>
                  <a:cxn ang="0">
                    <a:pos x="14" y="14"/>
                  </a:cxn>
                  <a:cxn ang="0">
                    <a:pos x="21" y="14"/>
                  </a:cxn>
                  <a:cxn ang="0">
                    <a:pos x="29" y="14"/>
                  </a:cxn>
                  <a:cxn ang="0">
                    <a:pos x="36" y="14"/>
                  </a:cxn>
                  <a:cxn ang="0">
                    <a:pos x="43" y="14"/>
                  </a:cxn>
                  <a:cxn ang="0">
                    <a:pos x="47" y="13"/>
                  </a:cxn>
                  <a:cxn ang="0">
                    <a:pos x="52" y="11"/>
                  </a:cxn>
                  <a:cxn ang="0">
                    <a:pos x="56" y="10"/>
                  </a:cxn>
                  <a:cxn ang="0">
                    <a:pos x="61" y="9"/>
                  </a:cxn>
                  <a:cxn ang="0">
                    <a:pos x="60" y="3"/>
                  </a:cxn>
                  <a:cxn ang="0">
                    <a:pos x="59" y="0"/>
                  </a:cxn>
                  <a:cxn ang="0">
                    <a:pos x="55" y="0"/>
                  </a:cxn>
                  <a:cxn ang="0">
                    <a:pos x="50" y="2"/>
                  </a:cxn>
                  <a:cxn ang="0">
                    <a:pos x="45" y="2"/>
                  </a:cxn>
                  <a:cxn ang="0">
                    <a:pos x="41" y="2"/>
                  </a:cxn>
                  <a:cxn ang="0">
                    <a:pos x="37" y="2"/>
                  </a:cxn>
                  <a:cxn ang="0">
                    <a:pos x="32" y="3"/>
                  </a:cxn>
                  <a:cxn ang="0">
                    <a:pos x="23" y="2"/>
                  </a:cxn>
                  <a:cxn ang="0">
                    <a:pos x="15" y="1"/>
                  </a:cxn>
                  <a:cxn ang="0">
                    <a:pos x="8" y="2"/>
                  </a:cxn>
                  <a:cxn ang="0">
                    <a:pos x="0" y="7"/>
                  </a:cxn>
                </a:cxnLst>
                <a:rect l="0" t="0" r="r" b="b"/>
                <a:pathLst>
                  <a:path w="61" h="14">
                    <a:moveTo>
                      <a:pt x="0" y="7"/>
                    </a:moveTo>
                    <a:lnTo>
                      <a:pt x="1" y="8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2" y="14"/>
                    </a:lnTo>
                    <a:lnTo>
                      <a:pt x="5" y="14"/>
                    </a:lnTo>
                    <a:lnTo>
                      <a:pt x="8" y="14"/>
                    </a:lnTo>
                    <a:lnTo>
                      <a:pt x="12" y="14"/>
                    </a:lnTo>
                    <a:lnTo>
                      <a:pt x="14" y="14"/>
                    </a:lnTo>
                    <a:lnTo>
                      <a:pt x="21" y="14"/>
                    </a:lnTo>
                    <a:lnTo>
                      <a:pt x="29" y="14"/>
                    </a:lnTo>
                    <a:lnTo>
                      <a:pt x="36" y="14"/>
                    </a:lnTo>
                    <a:lnTo>
                      <a:pt x="43" y="14"/>
                    </a:lnTo>
                    <a:lnTo>
                      <a:pt x="47" y="13"/>
                    </a:lnTo>
                    <a:lnTo>
                      <a:pt x="52" y="11"/>
                    </a:lnTo>
                    <a:lnTo>
                      <a:pt x="56" y="10"/>
                    </a:lnTo>
                    <a:lnTo>
                      <a:pt x="61" y="9"/>
                    </a:lnTo>
                    <a:lnTo>
                      <a:pt x="60" y="3"/>
                    </a:lnTo>
                    <a:lnTo>
                      <a:pt x="59" y="0"/>
                    </a:lnTo>
                    <a:lnTo>
                      <a:pt x="55" y="0"/>
                    </a:lnTo>
                    <a:lnTo>
                      <a:pt x="50" y="2"/>
                    </a:lnTo>
                    <a:lnTo>
                      <a:pt x="45" y="2"/>
                    </a:lnTo>
                    <a:lnTo>
                      <a:pt x="41" y="2"/>
                    </a:lnTo>
                    <a:lnTo>
                      <a:pt x="37" y="2"/>
                    </a:lnTo>
                    <a:lnTo>
                      <a:pt x="32" y="3"/>
                    </a:lnTo>
                    <a:lnTo>
                      <a:pt x="23" y="2"/>
                    </a:lnTo>
                    <a:lnTo>
                      <a:pt x="15" y="1"/>
                    </a:lnTo>
                    <a:lnTo>
                      <a:pt x="8" y="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4" name="Freeform 194"/>
              <p:cNvSpPr>
                <a:spLocks/>
              </p:cNvSpPr>
              <p:nvPr/>
            </p:nvSpPr>
            <p:spPr bwMode="auto">
              <a:xfrm>
                <a:off x="7814964" y="4872782"/>
                <a:ext cx="44450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2" y="13"/>
                  </a:cxn>
                  <a:cxn ang="0">
                    <a:pos x="6" y="13"/>
                  </a:cxn>
                  <a:cxn ang="0">
                    <a:pos x="8" y="13"/>
                  </a:cxn>
                  <a:cxn ang="0">
                    <a:pos x="12" y="13"/>
                  </a:cxn>
                  <a:cxn ang="0">
                    <a:pos x="14" y="13"/>
                  </a:cxn>
                  <a:cxn ang="0">
                    <a:pos x="21" y="13"/>
                  </a:cxn>
                  <a:cxn ang="0">
                    <a:pos x="28" y="13"/>
                  </a:cxn>
                  <a:cxn ang="0">
                    <a:pos x="35" y="13"/>
                  </a:cxn>
                  <a:cxn ang="0">
                    <a:pos x="42" y="13"/>
                  </a:cxn>
                  <a:cxn ang="0">
                    <a:pos x="46" y="12"/>
                  </a:cxn>
                  <a:cxn ang="0">
                    <a:pos x="50" y="10"/>
                  </a:cxn>
                  <a:cxn ang="0">
                    <a:pos x="54" y="9"/>
                  </a:cxn>
                  <a:cxn ang="0">
                    <a:pos x="58" y="8"/>
                  </a:cxn>
                  <a:cxn ang="0">
                    <a:pos x="58" y="2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47" y="2"/>
                  </a:cxn>
                  <a:cxn ang="0">
                    <a:pos x="44" y="2"/>
                  </a:cxn>
                  <a:cxn ang="0">
                    <a:pos x="39" y="2"/>
                  </a:cxn>
                  <a:cxn ang="0">
                    <a:pos x="36" y="2"/>
                  </a:cxn>
                  <a:cxn ang="0">
                    <a:pos x="31" y="2"/>
                  </a:cxn>
                  <a:cxn ang="0">
                    <a:pos x="22" y="1"/>
                  </a:cxn>
                  <a:cxn ang="0">
                    <a:pos x="14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8" h="13">
                    <a:moveTo>
                      <a:pt x="0" y="6"/>
                    </a:moveTo>
                    <a:lnTo>
                      <a:pt x="1" y="7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2" y="13"/>
                    </a:lnTo>
                    <a:lnTo>
                      <a:pt x="6" y="13"/>
                    </a:lnTo>
                    <a:lnTo>
                      <a:pt x="8" y="13"/>
                    </a:lnTo>
                    <a:lnTo>
                      <a:pt x="12" y="13"/>
                    </a:lnTo>
                    <a:lnTo>
                      <a:pt x="14" y="13"/>
                    </a:lnTo>
                    <a:lnTo>
                      <a:pt x="21" y="13"/>
                    </a:lnTo>
                    <a:lnTo>
                      <a:pt x="28" y="13"/>
                    </a:lnTo>
                    <a:lnTo>
                      <a:pt x="35" y="13"/>
                    </a:lnTo>
                    <a:lnTo>
                      <a:pt x="42" y="13"/>
                    </a:lnTo>
                    <a:lnTo>
                      <a:pt x="46" y="12"/>
                    </a:lnTo>
                    <a:lnTo>
                      <a:pt x="50" y="10"/>
                    </a:lnTo>
                    <a:lnTo>
                      <a:pt x="54" y="9"/>
                    </a:lnTo>
                    <a:lnTo>
                      <a:pt x="58" y="8"/>
                    </a:lnTo>
                    <a:lnTo>
                      <a:pt x="58" y="2"/>
                    </a:lnTo>
                    <a:lnTo>
                      <a:pt x="55" y="0"/>
                    </a:lnTo>
                    <a:lnTo>
                      <a:pt x="52" y="0"/>
                    </a:lnTo>
                    <a:lnTo>
                      <a:pt x="47" y="2"/>
                    </a:lnTo>
                    <a:lnTo>
                      <a:pt x="44" y="2"/>
                    </a:lnTo>
                    <a:lnTo>
                      <a:pt x="39" y="2"/>
                    </a:lnTo>
                    <a:lnTo>
                      <a:pt x="36" y="2"/>
                    </a:lnTo>
                    <a:lnTo>
                      <a:pt x="31" y="2"/>
                    </a:lnTo>
                    <a:lnTo>
                      <a:pt x="22" y="1"/>
                    </a:lnTo>
                    <a:lnTo>
                      <a:pt x="14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5" name="Freeform 195"/>
              <p:cNvSpPr>
                <a:spLocks/>
              </p:cNvSpPr>
              <p:nvPr/>
            </p:nvSpPr>
            <p:spPr bwMode="auto">
              <a:xfrm>
                <a:off x="7816552" y="4874369"/>
                <a:ext cx="42863" cy="793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7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3" y="12"/>
                  </a:cxn>
                  <a:cxn ang="0">
                    <a:pos x="5" y="12"/>
                  </a:cxn>
                  <a:cxn ang="0">
                    <a:pos x="9" y="12"/>
                  </a:cxn>
                  <a:cxn ang="0">
                    <a:pos x="11" y="12"/>
                  </a:cxn>
                  <a:cxn ang="0">
                    <a:pos x="13" y="12"/>
                  </a:cxn>
                  <a:cxn ang="0">
                    <a:pos x="19" y="12"/>
                  </a:cxn>
                  <a:cxn ang="0">
                    <a:pos x="26" y="12"/>
                  </a:cxn>
                  <a:cxn ang="0">
                    <a:pos x="33" y="12"/>
                  </a:cxn>
                  <a:cxn ang="0">
                    <a:pos x="38" y="12"/>
                  </a:cxn>
                  <a:cxn ang="0">
                    <a:pos x="43" y="11"/>
                  </a:cxn>
                  <a:cxn ang="0">
                    <a:pos x="47" y="9"/>
                  </a:cxn>
                  <a:cxn ang="0">
                    <a:pos x="51" y="9"/>
                  </a:cxn>
                  <a:cxn ang="0">
                    <a:pos x="55" y="8"/>
                  </a:cxn>
                  <a:cxn ang="0">
                    <a:pos x="55" y="2"/>
                  </a:cxn>
                  <a:cxn ang="0">
                    <a:pos x="52" y="0"/>
                  </a:cxn>
                  <a:cxn ang="0">
                    <a:pos x="50" y="0"/>
                  </a:cxn>
                  <a:cxn ang="0">
                    <a:pos x="45" y="1"/>
                  </a:cxn>
                  <a:cxn ang="0">
                    <a:pos x="41" y="1"/>
                  </a:cxn>
                  <a:cxn ang="0">
                    <a:pos x="37" y="1"/>
                  </a:cxn>
                  <a:cxn ang="0">
                    <a:pos x="34" y="2"/>
                  </a:cxn>
                  <a:cxn ang="0">
                    <a:pos x="30" y="2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7" y="2"/>
                  </a:cxn>
                  <a:cxn ang="0">
                    <a:pos x="0" y="6"/>
                  </a:cxn>
                </a:cxnLst>
                <a:rect l="0" t="0" r="r" b="b"/>
                <a:pathLst>
                  <a:path w="55" h="12">
                    <a:moveTo>
                      <a:pt x="0" y="6"/>
                    </a:moveTo>
                    <a:lnTo>
                      <a:pt x="0" y="7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5" y="12"/>
                    </a:lnTo>
                    <a:lnTo>
                      <a:pt x="9" y="12"/>
                    </a:lnTo>
                    <a:lnTo>
                      <a:pt x="11" y="12"/>
                    </a:lnTo>
                    <a:lnTo>
                      <a:pt x="13" y="12"/>
                    </a:lnTo>
                    <a:lnTo>
                      <a:pt x="19" y="12"/>
                    </a:lnTo>
                    <a:lnTo>
                      <a:pt x="26" y="12"/>
                    </a:lnTo>
                    <a:lnTo>
                      <a:pt x="33" y="12"/>
                    </a:lnTo>
                    <a:lnTo>
                      <a:pt x="38" y="12"/>
                    </a:lnTo>
                    <a:lnTo>
                      <a:pt x="43" y="11"/>
                    </a:lnTo>
                    <a:lnTo>
                      <a:pt x="47" y="9"/>
                    </a:lnTo>
                    <a:lnTo>
                      <a:pt x="51" y="9"/>
                    </a:lnTo>
                    <a:lnTo>
                      <a:pt x="55" y="8"/>
                    </a:lnTo>
                    <a:lnTo>
                      <a:pt x="55" y="2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5" y="1"/>
                    </a:lnTo>
                    <a:lnTo>
                      <a:pt x="41" y="1"/>
                    </a:lnTo>
                    <a:lnTo>
                      <a:pt x="37" y="1"/>
                    </a:lnTo>
                    <a:lnTo>
                      <a:pt x="34" y="2"/>
                    </a:lnTo>
                    <a:lnTo>
                      <a:pt x="30" y="2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7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" name="Freeform 196"/>
              <p:cNvSpPr>
                <a:spLocks/>
              </p:cNvSpPr>
              <p:nvPr/>
            </p:nvSpPr>
            <p:spPr bwMode="auto">
              <a:xfrm>
                <a:off x="7816552" y="4874369"/>
                <a:ext cx="41275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4" y="11"/>
                  </a:cxn>
                  <a:cxn ang="0">
                    <a:pos x="8" y="11"/>
                  </a:cxn>
                  <a:cxn ang="0">
                    <a:pos x="10" y="11"/>
                  </a:cxn>
                  <a:cxn ang="0">
                    <a:pos x="12" y="11"/>
                  </a:cxn>
                  <a:cxn ang="0">
                    <a:pos x="18" y="11"/>
                  </a:cxn>
                  <a:cxn ang="0">
                    <a:pos x="25" y="11"/>
                  </a:cxn>
                  <a:cxn ang="0">
                    <a:pos x="31" y="11"/>
                  </a:cxn>
                  <a:cxn ang="0">
                    <a:pos x="36" y="11"/>
                  </a:cxn>
                  <a:cxn ang="0">
                    <a:pos x="41" y="10"/>
                  </a:cxn>
                  <a:cxn ang="0">
                    <a:pos x="45" y="8"/>
                  </a:cxn>
                  <a:cxn ang="0">
                    <a:pos x="48" y="8"/>
                  </a:cxn>
                  <a:cxn ang="0">
                    <a:pos x="51" y="7"/>
                  </a:cxn>
                  <a:cxn ang="0">
                    <a:pos x="51" y="3"/>
                  </a:cxn>
                  <a:cxn ang="0">
                    <a:pos x="49" y="0"/>
                  </a:cxn>
                  <a:cxn ang="0">
                    <a:pos x="47" y="0"/>
                  </a:cxn>
                  <a:cxn ang="0">
                    <a:pos x="42" y="1"/>
                  </a:cxn>
                  <a:cxn ang="0">
                    <a:pos x="39" y="1"/>
                  </a:cxn>
                  <a:cxn ang="0">
                    <a:pos x="35" y="1"/>
                  </a:cxn>
                  <a:cxn ang="0">
                    <a:pos x="32" y="1"/>
                  </a:cxn>
                  <a:cxn ang="0">
                    <a:pos x="28" y="1"/>
                  </a:cxn>
                  <a:cxn ang="0">
                    <a:pos x="19" y="1"/>
                  </a:cxn>
                  <a:cxn ang="0">
                    <a:pos x="12" y="0"/>
                  </a:cxn>
                  <a:cxn ang="0">
                    <a:pos x="7" y="1"/>
                  </a:cxn>
                  <a:cxn ang="0">
                    <a:pos x="0" y="5"/>
                  </a:cxn>
                </a:cxnLst>
                <a:rect l="0" t="0" r="r" b="b"/>
                <a:pathLst>
                  <a:path w="51" h="11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0" y="11"/>
                    </a:lnTo>
                    <a:lnTo>
                      <a:pt x="12" y="11"/>
                    </a:lnTo>
                    <a:lnTo>
                      <a:pt x="18" y="11"/>
                    </a:lnTo>
                    <a:lnTo>
                      <a:pt x="25" y="11"/>
                    </a:lnTo>
                    <a:lnTo>
                      <a:pt x="31" y="11"/>
                    </a:lnTo>
                    <a:lnTo>
                      <a:pt x="36" y="11"/>
                    </a:lnTo>
                    <a:lnTo>
                      <a:pt x="41" y="10"/>
                    </a:lnTo>
                    <a:lnTo>
                      <a:pt x="45" y="8"/>
                    </a:lnTo>
                    <a:lnTo>
                      <a:pt x="48" y="8"/>
                    </a:lnTo>
                    <a:lnTo>
                      <a:pt x="51" y="7"/>
                    </a:lnTo>
                    <a:lnTo>
                      <a:pt x="51" y="3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2" y="1"/>
                    </a:lnTo>
                    <a:lnTo>
                      <a:pt x="39" y="1"/>
                    </a:lnTo>
                    <a:lnTo>
                      <a:pt x="35" y="1"/>
                    </a:lnTo>
                    <a:lnTo>
                      <a:pt x="32" y="1"/>
                    </a:lnTo>
                    <a:lnTo>
                      <a:pt x="28" y="1"/>
                    </a:lnTo>
                    <a:lnTo>
                      <a:pt x="19" y="1"/>
                    </a:lnTo>
                    <a:lnTo>
                      <a:pt x="12" y="0"/>
                    </a:lnTo>
                    <a:lnTo>
                      <a:pt x="7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7" name="Freeform 197"/>
              <p:cNvSpPr>
                <a:spLocks/>
              </p:cNvSpPr>
              <p:nvPr/>
            </p:nvSpPr>
            <p:spPr bwMode="auto">
              <a:xfrm>
                <a:off x="7818139" y="4874369"/>
                <a:ext cx="39688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2" y="10"/>
                  </a:cxn>
                  <a:cxn ang="0">
                    <a:pos x="2" y="11"/>
                  </a:cxn>
                  <a:cxn ang="0">
                    <a:pos x="4" y="11"/>
                  </a:cxn>
                  <a:cxn ang="0">
                    <a:pos x="8" y="11"/>
                  </a:cxn>
                  <a:cxn ang="0">
                    <a:pos x="10" y="11"/>
                  </a:cxn>
                  <a:cxn ang="0">
                    <a:pos x="12" y="11"/>
                  </a:cxn>
                  <a:cxn ang="0">
                    <a:pos x="18" y="11"/>
                  </a:cxn>
                  <a:cxn ang="0">
                    <a:pos x="24" y="11"/>
                  </a:cxn>
                  <a:cxn ang="0">
                    <a:pos x="30" y="11"/>
                  </a:cxn>
                  <a:cxn ang="0">
                    <a:pos x="35" y="11"/>
                  </a:cxn>
                  <a:cxn ang="0">
                    <a:pos x="39" y="10"/>
                  </a:cxn>
                  <a:cxn ang="0">
                    <a:pos x="42" y="8"/>
                  </a:cxn>
                  <a:cxn ang="0">
                    <a:pos x="46" y="8"/>
                  </a:cxn>
                  <a:cxn ang="0">
                    <a:pos x="49" y="7"/>
                  </a:cxn>
                  <a:cxn ang="0">
                    <a:pos x="49" y="3"/>
                  </a:cxn>
                  <a:cxn ang="0">
                    <a:pos x="47" y="0"/>
                  </a:cxn>
                  <a:cxn ang="0">
                    <a:pos x="45" y="0"/>
                  </a:cxn>
                  <a:cxn ang="0">
                    <a:pos x="40" y="3"/>
                  </a:cxn>
                  <a:cxn ang="0">
                    <a:pos x="37" y="3"/>
                  </a:cxn>
                  <a:cxn ang="0">
                    <a:pos x="34" y="3"/>
                  </a:cxn>
                  <a:cxn ang="0">
                    <a:pos x="31" y="3"/>
                  </a:cxn>
                  <a:cxn ang="0">
                    <a:pos x="27" y="3"/>
                  </a:cxn>
                  <a:cxn ang="0">
                    <a:pos x="19" y="3"/>
                  </a:cxn>
                  <a:cxn ang="0">
                    <a:pos x="12" y="1"/>
                  </a:cxn>
                  <a:cxn ang="0">
                    <a:pos x="7" y="3"/>
                  </a:cxn>
                  <a:cxn ang="0">
                    <a:pos x="0" y="5"/>
                  </a:cxn>
                </a:cxnLst>
                <a:rect l="0" t="0" r="r" b="b"/>
                <a:pathLst>
                  <a:path w="49" h="11">
                    <a:moveTo>
                      <a:pt x="0" y="5"/>
                    </a:moveTo>
                    <a:lnTo>
                      <a:pt x="1" y="6"/>
                    </a:lnTo>
                    <a:lnTo>
                      <a:pt x="1" y="7"/>
                    </a:lnTo>
                    <a:lnTo>
                      <a:pt x="2" y="10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0" y="11"/>
                    </a:lnTo>
                    <a:lnTo>
                      <a:pt x="12" y="11"/>
                    </a:lnTo>
                    <a:lnTo>
                      <a:pt x="18" y="11"/>
                    </a:lnTo>
                    <a:lnTo>
                      <a:pt x="24" y="11"/>
                    </a:lnTo>
                    <a:lnTo>
                      <a:pt x="30" y="11"/>
                    </a:lnTo>
                    <a:lnTo>
                      <a:pt x="35" y="11"/>
                    </a:lnTo>
                    <a:lnTo>
                      <a:pt x="39" y="10"/>
                    </a:lnTo>
                    <a:lnTo>
                      <a:pt x="42" y="8"/>
                    </a:lnTo>
                    <a:lnTo>
                      <a:pt x="46" y="8"/>
                    </a:lnTo>
                    <a:lnTo>
                      <a:pt x="49" y="7"/>
                    </a:lnTo>
                    <a:lnTo>
                      <a:pt x="49" y="3"/>
                    </a:lnTo>
                    <a:lnTo>
                      <a:pt x="47" y="0"/>
                    </a:lnTo>
                    <a:lnTo>
                      <a:pt x="45" y="0"/>
                    </a:lnTo>
                    <a:lnTo>
                      <a:pt x="40" y="3"/>
                    </a:lnTo>
                    <a:lnTo>
                      <a:pt x="37" y="3"/>
                    </a:lnTo>
                    <a:lnTo>
                      <a:pt x="34" y="3"/>
                    </a:lnTo>
                    <a:lnTo>
                      <a:pt x="31" y="3"/>
                    </a:lnTo>
                    <a:lnTo>
                      <a:pt x="27" y="3"/>
                    </a:lnTo>
                    <a:lnTo>
                      <a:pt x="19" y="3"/>
                    </a:lnTo>
                    <a:lnTo>
                      <a:pt x="12" y="1"/>
                    </a:lnTo>
                    <a:lnTo>
                      <a:pt x="7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8" name="Freeform 198"/>
              <p:cNvSpPr>
                <a:spLocks/>
              </p:cNvSpPr>
              <p:nvPr/>
            </p:nvSpPr>
            <p:spPr bwMode="auto">
              <a:xfrm>
                <a:off x="7819727" y="4875957"/>
                <a:ext cx="36513" cy="63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2" y="10"/>
                  </a:cxn>
                  <a:cxn ang="0">
                    <a:pos x="5" y="10"/>
                  </a:cxn>
                  <a:cxn ang="0">
                    <a:pos x="7" y="10"/>
                  </a:cxn>
                  <a:cxn ang="0">
                    <a:pos x="8" y="10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2" y="10"/>
                  </a:cxn>
                  <a:cxn ang="0">
                    <a:pos x="27" y="10"/>
                  </a:cxn>
                  <a:cxn ang="0">
                    <a:pos x="32" y="10"/>
                  </a:cxn>
                  <a:cxn ang="0">
                    <a:pos x="36" y="9"/>
                  </a:cxn>
                  <a:cxn ang="0">
                    <a:pos x="39" y="7"/>
                  </a:cxn>
                  <a:cxn ang="0">
                    <a:pos x="43" y="7"/>
                  </a:cxn>
                  <a:cxn ang="0">
                    <a:pos x="46" y="6"/>
                  </a:cxn>
                  <a:cxn ang="0">
                    <a:pos x="46" y="3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38" y="2"/>
                  </a:cxn>
                  <a:cxn ang="0">
                    <a:pos x="35" y="2"/>
                  </a:cxn>
                  <a:cxn ang="0">
                    <a:pos x="31" y="2"/>
                  </a:cxn>
                  <a:cxn ang="0">
                    <a:pos x="28" y="2"/>
                  </a:cxn>
                  <a:cxn ang="0">
                    <a:pos x="25" y="3"/>
                  </a:cxn>
                  <a:cxn ang="0">
                    <a:pos x="17" y="3"/>
                  </a:cxn>
                  <a:cxn ang="0">
                    <a:pos x="12" y="2"/>
                  </a:cxn>
                  <a:cxn ang="0">
                    <a:pos x="6" y="3"/>
                  </a:cxn>
                  <a:cxn ang="0">
                    <a:pos x="0" y="5"/>
                  </a:cxn>
                </a:cxnLst>
                <a:rect l="0" t="0" r="r" b="b"/>
                <a:pathLst>
                  <a:path w="46" h="10">
                    <a:moveTo>
                      <a:pt x="0" y="5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2" y="10"/>
                    </a:lnTo>
                    <a:lnTo>
                      <a:pt x="27" y="10"/>
                    </a:lnTo>
                    <a:lnTo>
                      <a:pt x="32" y="10"/>
                    </a:lnTo>
                    <a:lnTo>
                      <a:pt x="36" y="9"/>
                    </a:lnTo>
                    <a:lnTo>
                      <a:pt x="39" y="7"/>
                    </a:lnTo>
                    <a:lnTo>
                      <a:pt x="43" y="7"/>
                    </a:lnTo>
                    <a:lnTo>
                      <a:pt x="46" y="6"/>
                    </a:lnTo>
                    <a:lnTo>
                      <a:pt x="46" y="3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31" y="2"/>
                    </a:lnTo>
                    <a:lnTo>
                      <a:pt x="28" y="2"/>
                    </a:lnTo>
                    <a:lnTo>
                      <a:pt x="25" y="3"/>
                    </a:lnTo>
                    <a:lnTo>
                      <a:pt x="17" y="3"/>
                    </a:lnTo>
                    <a:lnTo>
                      <a:pt x="12" y="2"/>
                    </a:lnTo>
                    <a:lnTo>
                      <a:pt x="6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9" name="Freeform 199"/>
              <p:cNvSpPr>
                <a:spLocks/>
              </p:cNvSpPr>
              <p:nvPr/>
            </p:nvSpPr>
            <p:spPr bwMode="auto">
              <a:xfrm>
                <a:off x="7821314" y="4875957"/>
                <a:ext cx="33338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3" y="7"/>
                  </a:cxn>
                  <a:cxn ang="0">
                    <a:pos x="5" y="8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11" y="8"/>
                  </a:cxn>
                  <a:cxn ang="0">
                    <a:pos x="16" y="8"/>
                  </a:cxn>
                  <a:cxn ang="0">
                    <a:pos x="21" y="8"/>
                  </a:cxn>
                  <a:cxn ang="0">
                    <a:pos x="27" y="8"/>
                  </a:cxn>
                  <a:cxn ang="0">
                    <a:pos x="31" y="8"/>
                  </a:cxn>
                  <a:cxn ang="0">
                    <a:pos x="35" y="7"/>
                  </a:cxn>
                  <a:cxn ang="0">
                    <a:pos x="38" y="5"/>
                  </a:cxn>
                  <a:cxn ang="0">
                    <a:pos x="41" y="5"/>
                  </a:cxn>
                  <a:cxn ang="0">
                    <a:pos x="44" y="4"/>
                  </a:cxn>
                  <a:cxn ang="0">
                    <a:pos x="44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6" y="1"/>
                  </a:cxn>
                  <a:cxn ang="0">
                    <a:pos x="34" y="1"/>
                  </a:cxn>
                  <a:cxn ang="0">
                    <a:pos x="30" y="1"/>
                  </a:cxn>
                  <a:cxn ang="0">
                    <a:pos x="27" y="1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2" y="0"/>
                  </a:cxn>
                  <a:cxn ang="0">
                    <a:pos x="6" y="1"/>
                  </a:cxn>
                  <a:cxn ang="0">
                    <a:pos x="0" y="3"/>
                  </a:cxn>
                </a:cxnLst>
                <a:rect l="0" t="0" r="r" b="b"/>
                <a:pathLst>
                  <a:path w="44" h="8">
                    <a:moveTo>
                      <a:pt x="0" y="3"/>
                    </a:moveTo>
                    <a:lnTo>
                      <a:pt x="1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3" y="7"/>
                    </a:lnTo>
                    <a:lnTo>
                      <a:pt x="5" y="8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11" y="8"/>
                    </a:lnTo>
                    <a:lnTo>
                      <a:pt x="16" y="8"/>
                    </a:lnTo>
                    <a:lnTo>
                      <a:pt x="21" y="8"/>
                    </a:lnTo>
                    <a:lnTo>
                      <a:pt x="27" y="8"/>
                    </a:lnTo>
                    <a:lnTo>
                      <a:pt x="31" y="8"/>
                    </a:lnTo>
                    <a:lnTo>
                      <a:pt x="35" y="7"/>
                    </a:lnTo>
                    <a:lnTo>
                      <a:pt x="38" y="5"/>
                    </a:lnTo>
                    <a:lnTo>
                      <a:pt x="41" y="5"/>
                    </a:lnTo>
                    <a:lnTo>
                      <a:pt x="44" y="4"/>
                    </a:lnTo>
                    <a:lnTo>
                      <a:pt x="44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6" y="1"/>
                    </a:lnTo>
                    <a:lnTo>
                      <a:pt x="34" y="1"/>
                    </a:lnTo>
                    <a:lnTo>
                      <a:pt x="30" y="1"/>
                    </a:lnTo>
                    <a:lnTo>
                      <a:pt x="27" y="1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2" y="0"/>
                    </a:lnTo>
                    <a:lnTo>
                      <a:pt x="6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" name="Freeform 200"/>
              <p:cNvSpPr>
                <a:spLocks/>
              </p:cNvSpPr>
              <p:nvPr/>
            </p:nvSpPr>
            <p:spPr bwMode="auto">
              <a:xfrm>
                <a:off x="7822902" y="4875957"/>
                <a:ext cx="31750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7"/>
                  </a:cxn>
                  <a:cxn ang="0">
                    <a:pos x="3" y="8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9" y="8"/>
                  </a:cxn>
                  <a:cxn ang="0">
                    <a:pos x="13" y="8"/>
                  </a:cxn>
                  <a:cxn ang="0">
                    <a:pos x="19" y="8"/>
                  </a:cxn>
                  <a:cxn ang="0">
                    <a:pos x="24" y="8"/>
                  </a:cxn>
                  <a:cxn ang="0">
                    <a:pos x="28" y="8"/>
                  </a:cxn>
                  <a:cxn ang="0">
                    <a:pos x="31" y="7"/>
                  </a:cxn>
                  <a:cxn ang="0">
                    <a:pos x="34" y="7"/>
                  </a:cxn>
                  <a:cxn ang="0">
                    <a:pos x="38" y="5"/>
                  </a:cxn>
                  <a:cxn ang="0">
                    <a:pos x="40" y="5"/>
                  </a:cxn>
                  <a:cxn ang="0">
                    <a:pos x="40" y="2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3" y="1"/>
                  </a:cxn>
                  <a:cxn ang="0">
                    <a:pos x="29" y="2"/>
                  </a:cxn>
                  <a:cxn ang="0">
                    <a:pos x="27" y="2"/>
                  </a:cxn>
                  <a:cxn ang="0">
                    <a:pos x="24" y="2"/>
                  </a:cxn>
                  <a:cxn ang="0">
                    <a:pos x="21" y="2"/>
                  </a:cxn>
                  <a:cxn ang="0">
                    <a:pos x="14" y="2"/>
                  </a:cxn>
                  <a:cxn ang="0">
                    <a:pos x="10" y="1"/>
                  </a:cxn>
                  <a:cxn ang="0">
                    <a:pos x="5" y="2"/>
                  </a:cxn>
                  <a:cxn ang="0">
                    <a:pos x="0" y="4"/>
                  </a:cxn>
                </a:cxnLst>
                <a:rect l="0" t="0" r="r" b="b"/>
                <a:pathLst>
                  <a:path w="40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9" y="8"/>
                    </a:lnTo>
                    <a:lnTo>
                      <a:pt x="13" y="8"/>
                    </a:lnTo>
                    <a:lnTo>
                      <a:pt x="19" y="8"/>
                    </a:lnTo>
                    <a:lnTo>
                      <a:pt x="24" y="8"/>
                    </a:lnTo>
                    <a:lnTo>
                      <a:pt x="28" y="8"/>
                    </a:lnTo>
                    <a:lnTo>
                      <a:pt x="31" y="7"/>
                    </a:lnTo>
                    <a:lnTo>
                      <a:pt x="34" y="7"/>
                    </a:lnTo>
                    <a:lnTo>
                      <a:pt x="38" y="5"/>
                    </a:lnTo>
                    <a:lnTo>
                      <a:pt x="40" y="5"/>
                    </a:lnTo>
                    <a:lnTo>
                      <a:pt x="40" y="2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1"/>
                    </a:lnTo>
                    <a:lnTo>
                      <a:pt x="29" y="2"/>
                    </a:lnTo>
                    <a:lnTo>
                      <a:pt x="27" y="2"/>
                    </a:lnTo>
                    <a:lnTo>
                      <a:pt x="24" y="2"/>
                    </a:lnTo>
                    <a:lnTo>
                      <a:pt x="21" y="2"/>
                    </a:lnTo>
                    <a:lnTo>
                      <a:pt x="14" y="2"/>
                    </a:lnTo>
                    <a:lnTo>
                      <a:pt x="10" y="1"/>
                    </a:lnTo>
                    <a:lnTo>
                      <a:pt x="5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1" name="Freeform 201"/>
              <p:cNvSpPr>
                <a:spLocks/>
              </p:cNvSpPr>
              <p:nvPr/>
            </p:nvSpPr>
            <p:spPr bwMode="auto">
              <a:xfrm>
                <a:off x="7822902" y="4877544"/>
                <a:ext cx="30163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8" y="7"/>
                  </a:cxn>
                  <a:cxn ang="0">
                    <a:pos x="9" y="7"/>
                  </a:cxn>
                  <a:cxn ang="0">
                    <a:pos x="13" y="7"/>
                  </a:cxn>
                  <a:cxn ang="0">
                    <a:pos x="18" y="7"/>
                  </a:cxn>
                  <a:cxn ang="0">
                    <a:pos x="23" y="7"/>
                  </a:cxn>
                  <a:cxn ang="0">
                    <a:pos x="27" y="7"/>
                  </a:cxn>
                  <a:cxn ang="0">
                    <a:pos x="30" y="6"/>
                  </a:cxn>
                  <a:cxn ang="0">
                    <a:pos x="33" y="6"/>
                  </a:cxn>
                  <a:cxn ang="0">
                    <a:pos x="35" y="6"/>
                  </a:cxn>
                  <a:cxn ang="0">
                    <a:pos x="38" y="4"/>
                  </a:cxn>
                  <a:cxn ang="0">
                    <a:pos x="38" y="1"/>
                  </a:cxn>
                  <a:cxn ang="0">
                    <a:pos x="37" y="0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8" y="1"/>
                  </a:cxn>
                  <a:cxn ang="0">
                    <a:pos x="26" y="1"/>
                  </a:cxn>
                  <a:cxn ang="0">
                    <a:pos x="23" y="1"/>
                  </a:cxn>
                  <a:cxn ang="0">
                    <a:pos x="20" y="1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8" h="7">
                    <a:moveTo>
                      <a:pt x="0" y="3"/>
                    </a:moveTo>
                    <a:lnTo>
                      <a:pt x="1" y="4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3" y="7"/>
                    </a:lnTo>
                    <a:lnTo>
                      <a:pt x="18" y="7"/>
                    </a:lnTo>
                    <a:lnTo>
                      <a:pt x="23" y="7"/>
                    </a:lnTo>
                    <a:lnTo>
                      <a:pt x="27" y="7"/>
                    </a:lnTo>
                    <a:lnTo>
                      <a:pt x="30" y="6"/>
                    </a:lnTo>
                    <a:lnTo>
                      <a:pt x="33" y="6"/>
                    </a:lnTo>
                    <a:lnTo>
                      <a:pt x="35" y="6"/>
                    </a:lnTo>
                    <a:lnTo>
                      <a:pt x="38" y="4"/>
                    </a:lnTo>
                    <a:lnTo>
                      <a:pt x="38" y="1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8" y="1"/>
                    </a:lnTo>
                    <a:lnTo>
                      <a:pt x="26" y="1"/>
                    </a:lnTo>
                    <a:lnTo>
                      <a:pt x="23" y="1"/>
                    </a:lnTo>
                    <a:lnTo>
                      <a:pt x="20" y="1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2" name="Freeform 202"/>
              <p:cNvSpPr>
                <a:spLocks/>
              </p:cNvSpPr>
              <p:nvPr/>
            </p:nvSpPr>
            <p:spPr bwMode="auto">
              <a:xfrm>
                <a:off x="7824489" y="4877544"/>
                <a:ext cx="28575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5"/>
                  </a:cxn>
                  <a:cxn ang="0">
                    <a:pos x="8" y="6"/>
                  </a:cxn>
                  <a:cxn ang="0">
                    <a:pos x="24" y="6"/>
                  </a:cxn>
                  <a:cxn ang="0">
                    <a:pos x="35" y="3"/>
                  </a:cxn>
                  <a:cxn ang="0">
                    <a:pos x="35" y="1"/>
                  </a:cxn>
                  <a:cxn ang="0">
                    <a:pos x="33" y="0"/>
                  </a:cxn>
                  <a:cxn ang="0">
                    <a:pos x="31" y="0"/>
                  </a:cxn>
                  <a:cxn ang="0">
                    <a:pos x="28" y="1"/>
                  </a:cxn>
                  <a:cxn ang="0">
                    <a:pos x="18" y="1"/>
                  </a:cxn>
                  <a:cxn ang="0">
                    <a:pos x="13" y="1"/>
                  </a:cxn>
                  <a:cxn ang="0">
                    <a:pos x="8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5" h="6">
                    <a:moveTo>
                      <a:pt x="0" y="3"/>
                    </a:moveTo>
                    <a:lnTo>
                      <a:pt x="1" y="5"/>
                    </a:lnTo>
                    <a:lnTo>
                      <a:pt x="8" y="6"/>
                    </a:lnTo>
                    <a:lnTo>
                      <a:pt x="24" y="6"/>
                    </a:lnTo>
                    <a:lnTo>
                      <a:pt x="35" y="3"/>
                    </a:lnTo>
                    <a:lnTo>
                      <a:pt x="35" y="1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1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3" name="Freeform 237"/>
              <p:cNvSpPr>
                <a:spLocks/>
              </p:cNvSpPr>
              <p:nvPr/>
            </p:nvSpPr>
            <p:spPr bwMode="auto">
              <a:xfrm>
                <a:off x="7814964" y="4793407"/>
                <a:ext cx="50800" cy="127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3" y="15"/>
                  </a:cxn>
                  <a:cxn ang="0">
                    <a:pos x="15" y="16"/>
                  </a:cxn>
                  <a:cxn ang="0">
                    <a:pos x="45" y="16"/>
                  </a:cxn>
                  <a:cxn ang="0">
                    <a:pos x="64" y="10"/>
                  </a:cxn>
                  <a:cxn ang="0">
                    <a:pos x="64" y="3"/>
                  </a:cxn>
                  <a:cxn ang="0">
                    <a:pos x="61" y="1"/>
                  </a:cxn>
                  <a:cxn ang="0">
                    <a:pos x="58" y="0"/>
                  </a:cxn>
                  <a:cxn ang="0">
                    <a:pos x="52" y="2"/>
                  </a:cxn>
                  <a:cxn ang="0">
                    <a:pos x="35" y="3"/>
                  </a:cxn>
                  <a:cxn ang="0">
                    <a:pos x="29" y="3"/>
                  </a:cxn>
                  <a:cxn ang="0">
                    <a:pos x="24" y="2"/>
                  </a:cxn>
                  <a:cxn ang="0">
                    <a:pos x="20" y="2"/>
                  </a:cxn>
                  <a:cxn ang="0">
                    <a:pos x="16" y="1"/>
                  </a:cxn>
                  <a:cxn ang="0">
                    <a:pos x="12" y="2"/>
                  </a:cxn>
                  <a:cxn ang="0">
                    <a:pos x="8" y="2"/>
                  </a:cxn>
                  <a:cxn ang="0">
                    <a:pos x="5" y="4"/>
                  </a:cxn>
                  <a:cxn ang="0">
                    <a:pos x="0" y="7"/>
                  </a:cxn>
                </a:cxnLst>
                <a:rect l="0" t="0" r="r" b="b"/>
                <a:pathLst>
                  <a:path w="64" h="16">
                    <a:moveTo>
                      <a:pt x="0" y="7"/>
                    </a:moveTo>
                    <a:lnTo>
                      <a:pt x="3" y="15"/>
                    </a:lnTo>
                    <a:lnTo>
                      <a:pt x="15" y="16"/>
                    </a:lnTo>
                    <a:lnTo>
                      <a:pt x="45" y="16"/>
                    </a:lnTo>
                    <a:lnTo>
                      <a:pt x="64" y="10"/>
                    </a:lnTo>
                    <a:lnTo>
                      <a:pt x="64" y="3"/>
                    </a:lnTo>
                    <a:lnTo>
                      <a:pt x="61" y="1"/>
                    </a:lnTo>
                    <a:lnTo>
                      <a:pt x="58" y="0"/>
                    </a:lnTo>
                    <a:lnTo>
                      <a:pt x="52" y="2"/>
                    </a:lnTo>
                    <a:lnTo>
                      <a:pt x="35" y="3"/>
                    </a:lnTo>
                    <a:lnTo>
                      <a:pt x="29" y="3"/>
                    </a:lnTo>
                    <a:lnTo>
                      <a:pt x="24" y="2"/>
                    </a:lnTo>
                    <a:lnTo>
                      <a:pt x="20" y="2"/>
                    </a:lnTo>
                    <a:lnTo>
                      <a:pt x="16" y="1"/>
                    </a:lnTo>
                    <a:lnTo>
                      <a:pt x="12" y="2"/>
                    </a:lnTo>
                    <a:lnTo>
                      <a:pt x="8" y="2"/>
                    </a:lnTo>
                    <a:lnTo>
                      <a:pt x="5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C44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4" name="Freeform 238"/>
              <p:cNvSpPr>
                <a:spLocks/>
              </p:cNvSpPr>
              <p:nvPr/>
            </p:nvSpPr>
            <p:spPr bwMode="auto">
              <a:xfrm>
                <a:off x="7816552" y="4794995"/>
                <a:ext cx="47625" cy="11113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" y="8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4" y="14"/>
                  </a:cxn>
                  <a:cxn ang="0">
                    <a:pos x="6" y="14"/>
                  </a:cxn>
                  <a:cxn ang="0">
                    <a:pos x="10" y="14"/>
                  </a:cxn>
                  <a:cxn ang="0">
                    <a:pos x="12" y="15"/>
                  </a:cxn>
                  <a:cxn ang="0">
                    <a:pos x="15" y="15"/>
                  </a:cxn>
                  <a:cxn ang="0">
                    <a:pos x="22" y="15"/>
                  </a:cxn>
                  <a:cxn ang="0">
                    <a:pos x="29" y="15"/>
                  </a:cxn>
                  <a:cxn ang="0">
                    <a:pos x="36" y="15"/>
                  </a:cxn>
                  <a:cxn ang="0">
                    <a:pos x="44" y="15"/>
                  </a:cxn>
                  <a:cxn ang="0">
                    <a:pos x="49" y="14"/>
                  </a:cxn>
                  <a:cxn ang="0">
                    <a:pos x="53" y="11"/>
                  </a:cxn>
                  <a:cxn ang="0">
                    <a:pos x="57" y="10"/>
                  </a:cxn>
                  <a:cxn ang="0">
                    <a:pos x="62" y="9"/>
                  </a:cxn>
                  <a:cxn ang="0">
                    <a:pos x="62" y="3"/>
                  </a:cxn>
                  <a:cxn ang="0">
                    <a:pos x="59" y="0"/>
                  </a:cxn>
                  <a:cxn ang="0">
                    <a:pos x="56" y="0"/>
                  </a:cxn>
                  <a:cxn ang="0">
                    <a:pos x="50" y="2"/>
                  </a:cxn>
                  <a:cxn ang="0">
                    <a:pos x="45" y="2"/>
                  </a:cxn>
                  <a:cxn ang="0">
                    <a:pos x="42" y="2"/>
                  </a:cxn>
                  <a:cxn ang="0">
                    <a:pos x="38" y="2"/>
                  </a:cxn>
                  <a:cxn ang="0">
                    <a:pos x="34" y="2"/>
                  </a:cxn>
                  <a:cxn ang="0">
                    <a:pos x="23" y="1"/>
                  </a:cxn>
                  <a:cxn ang="0">
                    <a:pos x="15" y="1"/>
                  </a:cxn>
                  <a:cxn ang="0">
                    <a:pos x="9" y="2"/>
                  </a:cxn>
                  <a:cxn ang="0">
                    <a:pos x="0" y="7"/>
                  </a:cxn>
                </a:cxnLst>
                <a:rect l="0" t="0" r="r" b="b"/>
                <a:pathLst>
                  <a:path w="62" h="15">
                    <a:moveTo>
                      <a:pt x="0" y="7"/>
                    </a:moveTo>
                    <a:lnTo>
                      <a:pt x="2" y="8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4" y="14"/>
                    </a:lnTo>
                    <a:lnTo>
                      <a:pt x="6" y="14"/>
                    </a:lnTo>
                    <a:lnTo>
                      <a:pt x="10" y="14"/>
                    </a:lnTo>
                    <a:lnTo>
                      <a:pt x="12" y="15"/>
                    </a:lnTo>
                    <a:lnTo>
                      <a:pt x="15" y="15"/>
                    </a:lnTo>
                    <a:lnTo>
                      <a:pt x="22" y="15"/>
                    </a:lnTo>
                    <a:lnTo>
                      <a:pt x="29" y="15"/>
                    </a:lnTo>
                    <a:lnTo>
                      <a:pt x="36" y="15"/>
                    </a:lnTo>
                    <a:lnTo>
                      <a:pt x="44" y="15"/>
                    </a:lnTo>
                    <a:lnTo>
                      <a:pt x="49" y="14"/>
                    </a:lnTo>
                    <a:lnTo>
                      <a:pt x="53" y="11"/>
                    </a:lnTo>
                    <a:lnTo>
                      <a:pt x="57" y="10"/>
                    </a:lnTo>
                    <a:lnTo>
                      <a:pt x="62" y="9"/>
                    </a:lnTo>
                    <a:lnTo>
                      <a:pt x="62" y="3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0" y="2"/>
                    </a:lnTo>
                    <a:lnTo>
                      <a:pt x="45" y="2"/>
                    </a:lnTo>
                    <a:lnTo>
                      <a:pt x="42" y="2"/>
                    </a:lnTo>
                    <a:lnTo>
                      <a:pt x="38" y="2"/>
                    </a:lnTo>
                    <a:lnTo>
                      <a:pt x="34" y="2"/>
                    </a:lnTo>
                    <a:lnTo>
                      <a:pt x="23" y="1"/>
                    </a:lnTo>
                    <a:lnTo>
                      <a:pt x="15" y="1"/>
                    </a:lnTo>
                    <a:lnTo>
                      <a:pt x="9" y="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34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5" name="Freeform 239"/>
              <p:cNvSpPr>
                <a:spLocks/>
              </p:cNvSpPr>
              <p:nvPr/>
            </p:nvSpPr>
            <p:spPr bwMode="auto">
              <a:xfrm>
                <a:off x="7818139" y="4796582"/>
                <a:ext cx="46038" cy="95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7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3"/>
                  </a:cxn>
                  <a:cxn ang="0">
                    <a:pos x="4" y="13"/>
                  </a:cxn>
                  <a:cxn ang="0">
                    <a:pos x="8" y="13"/>
                  </a:cxn>
                  <a:cxn ang="0">
                    <a:pos x="10" y="14"/>
                  </a:cxn>
                  <a:cxn ang="0">
                    <a:pos x="14" y="14"/>
                  </a:cxn>
                  <a:cxn ang="0">
                    <a:pos x="19" y="14"/>
                  </a:cxn>
                  <a:cxn ang="0">
                    <a:pos x="26" y="14"/>
                  </a:cxn>
                  <a:cxn ang="0">
                    <a:pos x="33" y="14"/>
                  </a:cxn>
                  <a:cxn ang="0">
                    <a:pos x="40" y="14"/>
                  </a:cxn>
                  <a:cxn ang="0">
                    <a:pos x="45" y="13"/>
                  </a:cxn>
                  <a:cxn ang="0">
                    <a:pos x="49" y="10"/>
                  </a:cxn>
                  <a:cxn ang="0">
                    <a:pos x="53" y="9"/>
                  </a:cxn>
                  <a:cxn ang="0">
                    <a:pos x="57" y="8"/>
                  </a:cxn>
                  <a:cxn ang="0">
                    <a:pos x="57" y="2"/>
                  </a:cxn>
                  <a:cxn ang="0">
                    <a:pos x="55" y="0"/>
                  </a:cxn>
                  <a:cxn ang="0">
                    <a:pos x="52" y="0"/>
                  </a:cxn>
                  <a:cxn ang="0">
                    <a:pos x="47" y="1"/>
                  </a:cxn>
                  <a:cxn ang="0">
                    <a:pos x="42" y="2"/>
                  </a:cxn>
                  <a:cxn ang="0">
                    <a:pos x="39" y="2"/>
                  </a:cxn>
                  <a:cxn ang="0">
                    <a:pos x="35" y="2"/>
                  </a:cxn>
                  <a:cxn ang="0">
                    <a:pos x="31" y="2"/>
                  </a:cxn>
                  <a:cxn ang="0">
                    <a:pos x="22" y="1"/>
                  </a:cxn>
                  <a:cxn ang="0">
                    <a:pos x="14" y="1"/>
                  </a:cxn>
                  <a:cxn ang="0">
                    <a:pos x="8" y="2"/>
                  </a:cxn>
                  <a:cxn ang="0">
                    <a:pos x="0" y="6"/>
                  </a:cxn>
                </a:cxnLst>
                <a:rect l="0" t="0" r="r" b="b"/>
                <a:pathLst>
                  <a:path w="57" h="14">
                    <a:moveTo>
                      <a:pt x="0" y="6"/>
                    </a:moveTo>
                    <a:lnTo>
                      <a:pt x="0" y="7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3"/>
                    </a:lnTo>
                    <a:lnTo>
                      <a:pt x="4" y="13"/>
                    </a:lnTo>
                    <a:lnTo>
                      <a:pt x="8" y="13"/>
                    </a:lnTo>
                    <a:lnTo>
                      <a:pt x="10" y="14"/>
                    </a:lnTo>
                    <a:lnTo>
                      <a:pt x="14" y="14"/>
                    </a:lnTo>
                    <a:lnTo>
                      <a:pt x="19" y="14"/>
                    </a:lnTo>
                    <a:lnTo>
                      <a:pt x="26" y="14"/>
                    </a:lnTo>
                    <a:lnTo>
                      <a:pt x="33" y="14"/>
                    </a:lnTo>
                    <a:lnTo>
                      <a:pt x="40" y="14"/>
                    </a:lnTo>
                    <a:lnTo>
                      <a:pt x="45" y="13"/>
                    </a:lnTo>
                    <a:lnTo>
                      <a:pt x="49" y="10"/>
                    </a:lnTo>
                    <a:lnTo>
                      <a:pt x="53" y="9"/>
                    </a:lnTo>
                    <a:lnTo>
                      <a:pt x="57" y="8"/>
                    </a:lnTo>
                    <a:lnTo>
                      <a:pt x="57" y="2"/>
                    </a:lnTo>
                    <a:lnTo>
                      <a:pt x="55" y="0"/>
                    </a:lnTo>
                    <a:lnTo>
                      <a:pt x="52" y="0"/>
                    </a:lnTo>
                    <a:lnTo>
                      <a:pt x="47" y="1"/>
                    </a:lnTo>
                    <a:lnTo>
                      <a:pt x="42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1" y="2"/>
                    </a:lnTo>
                    <a:lnTo>
                      <a:pt x="22" y="1"/>
                    </a:lnTo>
                    <a:lnTo>
                      <a:pt x="14" y="1"/>
                    </a:lnTo>
                    <a:lnTo>
                      <a:pt x="8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51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" name="Freeform 240"/>
              <p:cNvSpPr>
                <a:spLocks/>
              </p:cNvSpPr>
              <p:nvPr/>
            </p:nvSpPr>
            <p:spPr bwMode="auto">
              <a:xfrm>
                <a:off x="7818139" y="4796582"/>
                <a:ext cx="44450" cy="9525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9"/>
                  </a:cxn>
                  <a:cxn ang="0">
                    <a:pos x="2" y="12"/>
                  </a:cxn>
                  <a:cxn ang="0">
                    <a:pos x="5" y="12"/>
                  </a:cxn>
                  <a:cxn ang="0">
                    <a:pos x="8" y="12"/>
                  </a:cxn>
                  <a:cxn ang="0">
                    <a:pos x="10" y="13"/>
                  </a:cxn>
                  <a:cxn ang="0">
                    <a:pos x="13" y="13"/>
                  </a:cxn>
                  <a:cxn ang="0">
                    <a:pos x="19" y="13"/>
                  </a:cxn>
                  <a:cxn ang="0">
                    <a:pos x="26" y="13"/>
                  </a:cxn>
                  <a:cxn ang="0">
                    <a:pos x="32" y="13"/>
                  </a:cxn>
                  <a:cxn ang="0">
                    <a:pos x="39" y="13"/>
                  </a:cxn>
                  <a:cxn ang="0">
                    <a:pos x="44" y="12"/>
                  </a:cxn>
                  <a:cxn ang="0">
                    <a:pos x="47" y="9"/>
                  </a:cxn>
                  <a:cxn ang="0">
                    <a:pos x="51" y="8"/>
                  </a:cxn>
                  <a:cxn ang="0">
                    <a:pos x="55" y="7"/>
                  </a:cxn>
                  <a:cxn ang="0">
                    <a:pos x="55" y="3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5" y="1"/>
                  </a:cxn>
                  <a:cxn ang="0">
                    <a:pos x="41" y="1"/>
                  </a:cxn>
                  <a:cxn ang="0">
                    <a:pos x="38" y="1"/>
                  </a:cxn>
                  <a:cxn ang="0">
                    <a:pos x="33" y="1"/>
                  </a:cxn>
                  <a:cxn ang="0">
                    <a:pos x="30" y="3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8" y="1"/>
                  </a:cxn>
                  <a:cxn ang="0">
                    <a:pos x="0" y="5"/>
                  </a:cxn>
                </a:cxnLst>
                <a:rect l="0" t="0" r="r" b="b"/>
                <a:pathLst>
                  <a:path w="55" h="13">
                    <a:moveTo>
                      <a:pt x="0" y="5"/>
                    </a:moveTo>
                    <a:lnTo>
                      <a:pt x="1" y="6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10" y="13"/>
                    </a:lnTo>
                    <a:lnTo>
                      <a:pt x="13" y="13"/>
                    </a:lnTo>
                    <a:lnTo>
                      <a:pt x="19" y="13"/>
                    </a:lnTo>
                    <a:lnTo>
                      <a:pt x="26" y="13"/>
                    </a:lnTo>
                    <a:lnTo>
                      <a:pt x="32" y="13"/>
                    </a:lnTo>
                    <a:lnTo>
                      <a:pt x="39" y="13"/>
                    </a:lnTo>
                    <a:lnTo>
                      <a:pt x="44" y="12"/>
                    </a:lnTo>
                    <a:lnTo>
                      <a:pt x="47" y="9"/>
                    </a:lnTo>
                    <a:lnTo>
                      <a:pt x="51" y="8"/>
                    </a:lnTo>
                    <a:lnTo>
                      <a:pt x="55" y="7"/>
                    </a:lnTo>
                    <a:lnTo>
                      <a:pt x="55" y="3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5" y="1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3" y="1"/>
                    </a:lnTo>
                    <a:lnTo>
                      <a:pt x="30" y="3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8" y="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05B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" name="Freeform 241"/>
              <p:cNvSpPr>
                <a:spLocks/>
              </p:cNvSpPr>
              <p:nvPr/>
            </p:nvSpPr>
            <p:spPr bwMode="auto">
              <a:xfrm>
                <a:off x="7821314" y="4798170"/>
                <a:ext cx="41275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6"/>
                  </a:cxn>
                  <a:cxn ang="0">
                    <a:pos x="1" y="7"/>
                  </a:cxn>
                  <a:cxn ang="0">
                    <a:pos x="1" y="10"/>
                  </a:cxn>
                  <a:cxn ang="0">
                    <a:pos x="3" y="11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9" y="12"/>
                  </a:cxn>
                  <a:cxn ang="0">
                    <a:pos x="12" y="12"/>
                  </a:cxn>
                  <a:cxn ang="0">
                    <a:pos x="17" y="12"/>
                  </a:cxn>
                  <a:cxn ang="0">
                    <a:pos x="24" y="12"/>
                  </a:cxn>
                  <a:cxn ang="0">
                    <a:pos x="31" y="12"/>
                  </a:cxn>
                  <a:cxn ang="0">
                    <a:pos x="37" y="12"/>
                  </a:cxn>
                  <a:cxn ang="0">
                    <a:pos x="41" y="11"/>
                  </a:cxn>
                  <a:cxn ang="0">
                    <a:pos x="44" y="10"/>
                  </a:cxn>
                  <a:cxn ang="0">
                    <a:pos x="47" y="8"/>
                  </a:cxn>
                  <a:cxn ang="0">
                    <a:pos x="52" y="7"/>
                  </a:cxn>
                  <a:cxn ang="0">
                    <a:pos x="52" y="3"/>
                  </a:cxn>
                  <a:cxn ang="0">
                    <a:pos x="50" y="0"/>
                  </a:cxn>
                  <a:cxn ang="0">
                    <a:pos x="47" y="0"/>
                  </a:cxn>
                  <a:cxn ang="0">
                    <a:pos x="43" y="2"/>
                  </a:cxn>
                  <a:cxn ang="0">
                    <a:pos x="38" y="2"/>
                  </a:cxn>
                  <a:cxn ang="0">
                    <a:pos x="35" y="2"/>
                  </a:cxn>
                  <a:cxn ang="0">
                    <a:pos x="31" y="2"/>
                  </a:cxn>
                  <a:cxn ang="0">
                    <a:pos x="28" y="2"/>
                  </a:cxn>
                  <a:cxn ang="0">
                    <a:pos x="19" y="2"/>
                  </a:cxn>
                  <a:cxn ang="0">
                    <a:pos x="13" y="0"/>
                  </a:cxn>
                  <a:cxn ang="0">
                    <a:pos x="7" y="2"/>
                  </a:cxn>
                  <a:cxn ang="0">
                    <a:pos x="0" y="5"/>
                  </a:cxn>
                </a:cxnLst>
                <a:rect l="0" t="0" r="r" b="b"/>
                <a:pathLst>
                  <a:path w="52" h="12">
                    <a:moveTo>
                      <a:pt x="0" y="5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3" y="11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9" y="12"/>
                    </a:lnTo>
                    <a:lnTo>
                      <a:pt x="12" y="12"/>
                    </a:lnTo>
                    <a:lnTo>
                      <a:pt x="17" y="12"/>
                    </a:lnTo>
                    <a:lnTo>
                      <a:pt x="24" y="12"/>
                    </a:lnTo>
                    <a:lnTo>
                      <a:pt x="31" y="12"/>
                    </a:lnTo>
                    <a:lnTo>
                      <a:pt x="37" y="12"/>
                    </a:lnTo>
                    <a:lnTo>
                      <a:pt x="41" y="11"/>
                    </a:lnTo>
                    <a:lnTo>
                      <a:pt x="44" y="10"/>
                    </a:lnTo>
                    <a:lnTo>
                      <a:pt x="47" y="8"/>
                    </a:lnTo>
                    <a:lnTo>
                      <a:pt x="52" y="7"/>
                    </a:lnTo>
                    <a:lnTo>
                      <a:pt x="52" y="3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3" y="2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31" y="2"/>
                    </a:lnTo>
                    <a:lnTo>
                      <a:pt x="28" y="2"/>
                    </a:lnTo>
                    <a:lnTo>
                      <a:pt x="19" y="2"/>
                    </a:lnTo>
                    <a:lnTo>
                      <a:pt x="13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86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8" name="Freeform 242"/>
              <p:cNvSpPr>
                <a:spLocks/>
              </p:cNvSpPr>
              <p:nvPr/>
            </p:nvSpPr>
            <p:spPr bwMode="auto">
              <a:xfrm>
                <a:off x="7821314" y="4798170"/>
                <a:ext cx="39688" cy="79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3" y="10"/>
                  </a:cxn>
                  <a:cxn ang="0">
                    <a:pos x="5" y="11"/>
                  </a:cxn>
                  <a:cxn ang="0">
                    <a:pos x="7" y="11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18" y="12"/>
                  </a:cxn>
                  <a:cxn ang="0">
                    <a:pos x="23" y="12"/>
                  </a:cxn>
                  <a:cxn ang="0">
                    <a:pos x="29" y="12"/>
                  </a:cxn>
                  <a:cxn ang="0">
                    <a:pos x="35" y="11"/>
                  </a:cxn>
                  <a:cxn ang="0">
                    <a:pos x="38" y="10"/>
                  </a:cxn>
                  <a:cxn ang="0">
                    <a:pos x="43" y="8"/>
                  </a:cxn>
                  <a:cxn ang="0">
                    <a:pos x="46" y="8"/>
                  </a:cxn>
                  <a:cxn ang="0">
                    <a:pos x="50" y="7"/>
                  </a:cxn>
                  <a:cxn ang="0">
                    <a:pos x="50" y="3"/>
                  </a:cxn>
                  <a:cxn ang="0">
                    <a:pos x="48" y="0"/>
                  </a:cxn>
                  <a:cxn ang="0">
                    <a:pos x="45" y="0"/>
                  </a:cxn>
                  <a:cxn ang="0">
                    <a:pos x="41" y="2"/>
                  </a:cxn>
                  <a:cxn ang="0">
                    <a:pos x="37" y="3"/>
                  </a:cxn>
                  <a:cxn ang="0">
                    <a:pos x="34" y="3"/>
                  </a:cxn>
                  <a:cxn ang="0">
                    <a:pos x="30" y="3"/>
                  </a:cxn>
                  <a:cxn ang="0">
                    <a:pos x="27" y="3"/>
                  </a:cxn>
                  <a:cxn ang="0">
                    <a:pos x="19" y="3"/>
                  </a:cxn>
                  <a:cxn ang="0">
                    <a:pos x="13" y="2"/>
                  </a:cxn>
                  <a:cxn ang="0">
                    <a:pos x="7" y="3"/>
                  </a:cxn>
                  <a:cxn ang="0">
                    <a:pos x="0" y="5"/>
                  </a:cxn>
                </a:cxnLst>
                <a:rect l="0" t="0" r="r" b="b"/>
                <a:pathLst>
                  <a:path w="50" h="12">
                    <a:moveTo>
                      <a:pt x="0" y="5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3" y="10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18" y="12"/>
                    </a:lnTo>
                    <a:lnTo>
                      <a:pt x="23" y="12"/>
                    </a:lnTo>
                    <a:lnTo>
                      <a:pt x="29" y="12"/>
                    </a:lnTo>
                    <a:lnTo>
                      <a:pt x="35" y="11"/>
                    </a:lnTo>
                    <a:lnTo>
                      <a:pt x="38" y="10"/>
                    </a:lnTo>
                    <a:lnTo>
                      <a:pt x="43" y="8"/>
                    </a:lnTo>
                    <a:lnTo>
                      <a:pt x="46" y="8"/>
                    </a:lnTo>
                    <a:lnTo>
                      <a:pt x="50" y="7"/>
                    </a:lnTo>
                    <a:lnTo>
                      <a:pt x="50" y="3"/>
                    </a:lnTo>
                    <a:lnTo>
                      <a:pt x="48" y="0"/>
                    </a:lnTo>
                    <a:lnTo>
                      <a:pt x="45" y="0"/>
                    </a:lnTo>
                    <a:lnTo>
                      <a:pt x="41" y="2"/>
                    </a:lnTo>
                    <a:lnTo>
                      <a:pt x="37" y="3"/>
                    </a:lnTo>
                    <a:lnTo>
                      <a:pt x="34" y="3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19" y="3"/>
                    </a:lnTo>
                    <a:lnTo>
                      <a:pt x="13" y="2"/>
                    </a:lnTo>
                    <a:lnTo>
                      <a:pt x="7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AD68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9" name="Freeform 243"/>
              <p:cNvSpPr>
                <a:spLocks/>
              </p:cNvSpPr>
              <p:nvPr/>
            </p:nvSpPr>
            <p:spPr bwMode="auto">
              <a:xfrm>
                <a:off x="7822902" y="4798170"/>
                <a:ext cx="3651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9" y="10"/>
                  </a:cxn>
                  <a:cxn ang="0">
                    <a:pos x="11" y="10"/>
                  </a:cxn>
                  <a:cxn ang="0">
                    <a:pos x="17" y="10"/>
                  </a:cxn>
                  <a:cxn ang="0">
                    <a:pos x="23" y="10"/>
                  </a:cxn>
                  <a:cxn ang="0">
                    <a:pos x="27" y="10"/>
                  </a:cxn>
                  <a:cxn ang="0">
                    <a:pos x="33" y="9"/>
                  </a:cxn>
                  <a:cxn ang="0">
                    <a:pos x="36" y="8"/>
                  </a:cxn>
                  <a:cxn ang="0">
                    <a:pos x="40" y="6"/>
                  </a:cxn>
                  <a:cxn ang="0">
                    <a:pos x="43" y="6"/>
                  </a:cxn>
                  <a:cxn ang="0">
                    <a:pos x="47" y="5"/>
                  </a:cxn>
                  <a:cxn ang="0">
                    <a:pos x="47" y="2"/>
                  </a:cxn>
                  <a:cxn ang="0">
                    <a:pos x="44" y="0"/>
                  </a:cxn>
                  <a:cxn ang="0">
                    <a:pos x="42" y="0"/>
                  </a:cxn>
                  <a:cxn ang="0">
                    <a:pos x="38" y="1"/>
                  </a:cxn>
                  <a:cxn ang="0">
                    <a:pos x="35" y="1"/>
                  </a:cxn>
                  <a:cxn ang="0">
                    <a:pos x="32" y="1"/>
                  </a:cxn>
                  <a:cxn ang="0">
                    <a:pos x="28" y="1"/>
                  </a:cxn>
                  <a:cxn ang="0">
                    <a:pos x="25" y="1"/>
                  </a:cxn>
                  <a:cxn ang="0">
                    <a:pos x="17" y="1"/>
                  </a:cxn>
                  <a:cxn ang="0">
                    <a:pos x="11" y="0"/>
                  </a:cxn>
                  <a:cxn ang="0">
                    <a:pos x="5" y="1"/>
                  </a:cxn>
                  <a:cxn ang="0">
                    <a:pos x="0" y="4"/>
                  </a:cxn>
                </a:cxnLst>
                <a:rect l="0" t="0" r="r" b="b"/>
                <a:pathLst>
                  <a:path w="47" h="10">
                    <a:moveTo>
                      <a:pt x="0" y="4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9" y="10"/>
                    </a:lnTo>
                    <a:lnTo>
                      <a:pt x="11" y="10"/>
                    </a:lnTo>
                    <a:lnTo>
                      <a:pt x="17" y="10"/>
                    </a:lnTo>
                    <a:lnTo>
                      <a:pt x="23" y="10"/>
                    </a:lnTo>
                    <a:lnTo>
                      <a:pt x="27" y="10"/>
                    </a:lnTo>
                    <a:lnTo>
                      <a:pt x="33" y="9"/>
                    </a:lnTo>
                    <a:lnTo>
                      <a:pt x="36" y="8"/>
                    </a:lnTo>
                    <a:lnTo>
                      <a:pt x="40" y="6"/>
                    </a:lnTo>
                    <a:lnTo>
                      <a:pt x="43" y="6"/>
                    </a:lnTo>
                    <a:lnTo>
                      <a:pt x="47" y="5"/>
                    </a:lnTo>
                    <a:lnTo>
                      <a:pt x="47" y="2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8" y="1"/>
                    </a:lnTo>
                    <a:lnTo>
                      <a:pt x="35" y="1"/>
                    </a:lnTo>
                    <a:lnTo>
                      <a:pt x="32" y="1"/>
                    </a:lnTo>
                    <a:lnTo>
                      <a:pt x="28" y="1"/>
                    </a:lnTo>
                    <a:lnTo>
                      <a:pt x="25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57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0" name="Freeform 244"/>
              <p:cNvSpPr>
                <a:spLocks/>
              </p:cNvSpPr>
              <p:nvPr/>
            </p:nvSpPr>
            <p:spPr bwMode="auto">
              <a:xfrm>
                <a:off x="7824489" y="4798170"/>
                <a:ext cx="34925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4" y="9"/>
                  </a:cxn>
                  <a:cxn ang="0">
                    <a:pos x="6" y="9"/>
                  </a:cxn>
                  <a:cxn ang="0">
                    <a:pos x="8" y="10"/>
                  </a:cxn>
                  <a:cxn ang="0">
                    <a:pos x="10" y="10"/>
                  </a:cxn>
                  <a:cxn ang="0">
                    <a:pos x="16" y="10"/>
                  </a:cxn>
                  <a:cxn ang="0">
                    <a:pos x="21" y="9"/>
                  </a:cxn>
                  <a:cxn ang="0">
                    <a:pos x="26" y="9"/>
                  </a:cxn>
                  <a:cxn ang="0">
                    <a:pos x="31" y="9"/>
                  </a:cxn>
                  <a:cxn ang="0">
                    <a:pos x="33" y="8"/>
                  </a:cxn>
                  <a:cxn ang="0">
                    <a:pos x="37" y="6"/>
                  </a:cxn>
                  <a:cxn ang="0">
                    <a:pos x="40" y="6"/>
                  </a:cxn>
                  <a:cxn ang="0">
                    <a:pos x="44" y="5"/>
                  </a:cxn>
                  <a:cxn ang="0">
                    <a:pos x="44" y="2"/>
                  </a:cxn>
                  <a:cxn ang="0">
                    <a:pos x="41" y="0"/>
                  </a:cxn>
                  <a:cxn ang="0">
                    <a:pos x="39" y="1"/>
                  </a:cxn>
                  <a:cxn ang="0">
                    <a:pos x="36" y="2"/>
                  </a:cxn>
                  <a:cxn ang="0">
                    <a:pos x="32" y="2"/>
                  </a:cxn>
                  <a:cxn ang="0">
                    <a:pos x="30" y="2"/>
                  </a:cxn>
                  <a:cxn ang="0">
                    <a:pos x="26" y="2"/>
                  </a:cxn>
                  <a:cxn ang="0">
                    <a:pos x="23" y="2"/>
                  </a:cxn>
                  <a:cxn ang="0">
                    <a:pos x="16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4" h="10">
                    <a:moveTo>
                      <a:pt x="0" y="4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6" y="10"/>
                    </a:lnTo>
                    <a:lnTo>
                      <a:pt x="21" y="9"/>
                    </a:lnTo>
                    <a:lnTo>
                      <a:pt x="26" y="9"/>
                    </a:lnTo>
                    <a:lnTo>
                      <a:pt x="31" y="9"/>
                    </a:lnTo>
                    <a:lnTo>
                      <a:pt x="33" y="8"/>
                    </a:lnTo>
                    <a:lnTo>
                      <a:pt x="37" y="6"/>
                    </a:lnTo>
                    <a:lnTo>
                      <a:pt x="40" y="6"/>
                    </a:lnTo>
                    <a:lnTo>
                      <a:pt x="44" y="5"/>
                    </a:lnTo>
                    <a:lnTo>
                      <a:pt x="44" y="2"/>
                    </a:lnTo>
                    <a:lnTo>
                      <a:pt x="41" y="0"/>
                    </a:lnTo>
                    <a:lnTo>
                      <a:pt x="39" y="1"/>
                    </a:lnTo>
                    <a:lnTo>
                      <a:pt x="36" y="2"/>
                    </a:lnTo>
                    <a:lnTo>
                      <a:pt x="32" y="2"/>
                    </a:lnTo>
                    <a:lnTo>
                      <a:pt x="30" y="2"/>
                    </a:lnTo>
                    <a:lnTo>
                      <a:pt x="26" y="2"/>
                    </a:lnTo>
                    <a:lnTo>
                      <a:pt x="23" y="2"/>
                    </a:lnTo>
                    <a:lnTo>
                      <a:pt x="16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BC7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1" name="Freeform 245"/>
              <p:cNvSpPr>
                <a:spLocks/>
              </p:cNvSpPr>
              <p:nvPr/>
            </p:nvSpPr>
            <p:spPr bwMode="auto">
              <a:xfrm>
                <a:off x="7824489" y="4799757"/>
                <a:ext cx="33338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5" y="8"/>
                  </a:cxn>
                  <a:cxn ang="0">
                    <a:pos x="6" y="8"/>
                  </a:cxn>
                  <a:cxn ang="0">
                    <a:pos x="8" y="8"/>
                  </a:cxn>
                  <a:cxn ang="0">
                    <a:pos x="10" y="9"/>
                  </a:cxn>
                  <a:cxn ang="0">
                    <a:pos x="15" y="9"/>
                  </a:cxn>
                  <a:cxn ang="0">
                    <a:pos x="20" y="8"/>
                  </a:cxn>
                  <a:cxn ang="0">
                    <a:pos x="24" y="8"/>
                  </a:cxn>
                  <a:cxn ang="0">
                    <a:pos x="29" y="8"/>
                  </a:cxn>
                  <a:cxn ang="0">
                    <a:pos x="32" y="7"/>
                  </a:cxn>
                  <a:cxn ang="0">
                    <a:pos x="35" y="7"/>
                  </a:cxn>
                  <a:cxn ang="0">
                    <a:pos x="38" y="5"/>
                  </a:cxn>
                  <a:cxn ang="0">
                    <a:pos x="40" y="5"/>
                  </a:cxn>
                  <a:cxn ang="0">
                    <a:pos x="40" y="2"/>
                  </a:cxn>
                  <a:cxn ang="0">
                    <a:pos x="39" y="0"/>
                  </a:cxn>
                  <a:cxn ang="0">
                    <a:pos x="37" y="0"/>
                  </a:cxn>
                  <a:cxn ang="0">
                    <a:pos x="33" y="1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5" y="2"/>
                  </a:cxn>
                  <a:cxn ang="0">
                    <a:pos x="23" y="2"/>
                  </a:cxn>
                  <a:cxn ang="0">
                    <a:pos x="16" y="2"/>
                  </a:cxn>
                  <a:cxn ang="0">
                    <a:pos x="10" y="1"/>
                  </a:cxn>
                  <a:cxn ang="0">
                    <a:pos x="6" y="2"/>
                  </a:cxn>
                  <a:cxn ang="0">
                    <a:pos x="0" y="4"/>
                  </a:cxn>
                </a:cxnLst>
                <a:rect l="0" t="0" r="r" b="b"/>
                <a:pathLst>
                  <a:path w="40" h="9">
                    <a:moveTo>
                      <a:pt x="0" y="4"/>
                    </a:move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7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10" y="9"/>
                    </a:lnTo>
                    <a:lnTo>
                      <a:pt x="15" y="9"/>
                    </a:lnTo>
                    <a:lnTo>
                      <a:pt x="20" y="8"/>
                    </a:lnTo>
                    <a:lnTo>
                      <a:pt x="24" y="8"/>
                    </a:lnTo>
                    <a:lnTo>
                      <a:pt x="29" y="8"/>
                    </a:lnTo>
                    <a:lnTo>
                      <a:pt x="32" y="7"/>
                    </a:lnTo>
                    <a:lnTo>
                      <a:pt x="35" y="7"/>
                    </a:lnTo>
                    <a:lnTo>
                      <a:pt x="38" y="5"/>
                    </a:lnTo>
                    <a:lnTo>
                      <a:pt x="40" y="5"/>
                    </a:lnTo>
                    <a:lnTo>
                      <a:pt x="40" y="2"/>
                    </a:lnTo>
                    <a:lnTo>
                      <a:pt x="39" y="0"/>
                    </a:lnTo>
                    <a:lnTo>
                      <a:pt x="37" y="0"/>
                    </a:lnTo>
                    <a:lnTo>
                      <a:pt x="33" y="1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5" y="2"/>
                    </a:lnTo>
                    <a:lnTo>
                      <a:pt x="23" y="2"/>
                    </a:lnTo>
                    <a:lnTo>
                      <a:pt x="16" y="2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482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2" name="Freeform 246"/>
              <p:cNvSpPr>
                <a:spLocks/>
              </p:cNvSpPr>
              <p:nvPr/>
            </p:nvSpPr>
            <p:spPr bwMode="auto">
              <a:xfrm>
                <a:off x="7827664" y="4799757"/>
                <a:ext cx="28575" cy="63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9" y="8"/>
                  </a:cxn>
                  <a:cxn ang="0">
                    <a:pos x="14" y="8"/>
                  </a:cxn>
                  <a:cxn ang="0">
                    <a:pos x="19" y="7"/>
                  </a:cxn>
                  <a:cxn ang="0">
                    <a:pos x="22" y="7"/>
                  </a:cxn>
                  <a:cxn ang="0">
                    <a:pos x="27" y="7"/>
                  </a:cxn>
                  <a:cxn ang="0">
                    <a:pos x="29" y="6"/>
                  </a:cxn>
                  <a:cxn ang="0">
                    <a:pos x="33" y="6"/>
                  </a:cxn>
                  <a:cxn ang="0">
                    <a:pos x="35" y="4"/>
                  </a:cxn>
                  <a:cxn ang="0">
                    <a:pos x="37" y="4"/>
                  </a:cxn>
                  <a:cxn ang="0">
                    <a:pos x="37" y="1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7" y="1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14" y="1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0" y="3"/>
                  </a:cxn>
                </a:cxnLst>
                <a:rect l="0" t="0" r="r" b="b"/>
                <a:pathLst>
                  <a:path w="37" h="8">
                    <a:moveTo>
                      <a:pt x="0" y="3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4" y="8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7" y="7"/>
                    </a:lnTo>
                    <a:lnTo>
                      <a:pt x="29" y="6"/>
                    </a:lnTo>
                    <a:lnTo>
                      <a:pt x="33" y="6"/>
                    </a:lnTo>
                    <a:lnTo>
                      <a:pt x="35" y="4"/>
                    </a:lnTo>
                    <a:lnTo>
                      <a:pt x="37" y="4"/>
                    </a:lnTo>
                    <a:lnTo>
                      <a:pt x="37" y="1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14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987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3" name="Freeform 247"/>
              <p:cNvSpPr>
                <a:spLocks/>
              </p:cNvSpPr>
              <p:nvPr/>
            </p:nvSpPr>
            <p:spPr bwMode="auto">
              <a:xfrm>
                <a:off x="7827664" y="4801345"/>
                <a:ext cx="26988" cy="476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5"/>
                  </a:cxn>
                  <a:cxn ang="0">
                    <a:pos x="8" y="7"/>
                  </a:cxn>
                  <a:cxn ang="0">
                    <a:pos x="26" y="6"/>
                  </a:cxn>
                  <a:cxn ang="0">
                    <a:pos x="35" y="3"/>
                  </a:cxn>
                  <a:cxn ang="0">
                    <a:pos x="35" y="1"/>
                  </a:cxn>
                  <a:cxn ang="0">
                    <a:pos x="34" y="0"/>
                  </a:cxn>
                  <a:cxn ang="0">
                    <a:pos x="32" y="0"/>
                  </a:cxn>
                  <a:cxn ang="0">
                    <a:pos x="29" y="1"/>
                  </a:cxn>
                  <a:cxn ang="0">
                    <a:pos x="20" y="1"/>
                  </a:cxn>
                  <a:cxn ang="0">
                    <a:pos x="14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0" y="2"/>
                  </a:cxn>
                </a:cxnLst>
                <a:rect l="0" t="0" r="r" b="b"/>
                <a:pathLst>
                  <a:path w="35" h="7">
                    <a:moveTo>
                      <a:pt x="0" y="2"/>
                    </a:moveTo>
                    <a:lnTo>
                      <a:pt x="3" y="5"/>
                    </a:lnTo>
                    <a:lnTo>
                      <a:pt x="8" y="7"/>
                    </a:lnTo>
                    <a:lnTo>
                      <a:pt x="26" y="6"/>
                    </a:lnTo>
                    <a:lnTo>
                      <a:pt x="35" y="3"/>
                    </a:lnTo>
                    <a:lnTo>
                      <a:pt x="35" y="1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29" y="1"/>
                    </a:lnTo>
                    <a:lnTo>
                      <a:pt x="20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18E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Penalties</a:t>
            </a:r>
          </a:p>
          <a:p>
            <a:r>
              <a:rPr lang="en-US" dirty="0" smtClean="0"/>
              <a:t>When a node switch clusters, it may cause the centroid of the target cluster to move.</a:t>
            </a:r>
          </a:p>
          <a:p>
            <a:r>
              <a:rPr lang="en-US" dirty="0" smtClean="0"/>
              <a:t>In a game with penalties, the node is charged for the distance the target centroid moved.</a:t>
            </a:r>
          </a:p>
          <a:p>
            <a:r>
              <a:rPr lang="en-US" dirty="0" smtClean="0"/>
              <a:t>Intuitively, penalties stabilize the game.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Fractional Centroid Locations</a:t>
            </a:r>
          </a:p>
          <a:p>
            <a:r>
              <a:rPr lang="en-US" dirty="0" smtClean="0"/>
              <a:t>Normally we allow a centroid to be located only at nodes of its cluster.</a:t>
            </a:r>
          </a:p>
          <a:p>
            <a:r>
              <a:rPr lang="en-US" dirty="0" smtClean="0"/>
              <a:t>Fractional centroid locations means that the centroid can locate itself anywhere along an edge of the graph.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2" descr="C:\Documents and Settings\moranfe\Local Settings\Temporary Internet Files\Content.IE5\YX8WKMHA\MC9002508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332656"/>
            <a:ext cx="807437" cy="1008112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7164288" y="1556792"/>
            <a:ext cx="1152128" cy="1080120"/>
          </a:xfrm>
          <a:prstGeom prst="ellipse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96336" y="1988840"/>
            <a:ext cx="216024" cy="21602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84368" y="198884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4288" y="2852936"/>
            <a:ext cx="1152128" cy="1080120"/>
          </a:xfrm>
          <a:prstGeom prst="ellipse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380312" y="3212976"/>
            <a:ext cx="216024" cy="2160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3" idx="4"/>
            <a:endCxn id="15" idx="0"/>
          </p:cNvCxnSpPr>
          <p:nvPr/>
        </p:nvCxnSpPr>
        <p:spPr>
          <a:xfrm rot="5400000">
            <a:off x="7092280" y="5301208"/>
            <a:ext cx="115212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452320" y="4293096"/>
            <a:ext cx="432048" cy="43204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52320" y="5877272"/>
            <a:ext cx="432048" cy="43204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559578" y="4412617"/>
            <a:ext cx="216024" cy="21602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6281E-6 L -1.94444E-6 0.2039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16281E-6 L -0.0276 -0.0367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-19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8585E-6 L 0.0434 -0.0157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01295E-7 L -0.00052 0.1380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0" grpId="1" animBg="1"/>
      <p:bldP spid="13" grpId="0" animBg="1"/>
      <p:bldP spid="15" grpId="0" animBg="1"/>
      <p:bldP spid="17" grpId="0" animBg="1"/>
      <p:bldP spid="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-Median on General Graphs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following graph with </a:t>
            </a:r>
            <a:r>
              <a:rPr lang="en-US" i="1" dirty="0" smtClean="0"/>
              <a:t>k</a:t>
            </a:r>
            <a:r>
              <a:rPr lang="en-US" dirty="0" smtClean="0"/>
              <a:t> = 2 has two properties:</a:t>
            </a:r>
          </a:p>
          <a:p>
            <a:pPr lvl="1"/>
            <a:r>
              <a:rPr lang="en-US" dirty="0" smtClean="0"/>
              <a:t>It has no Nash equilibrium.</a:t>
            </a:r>
          </a:p>
          <a:p>
            <a:pPr lvl="1"/>
            <a:r>
              <a:rPr lang="en-US" dirty="0" smtClean="0"/>
              <a:t>Allowing factional centroid locations does not introduce an equilibrium.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penalties exist:</a:t>
            </a:r>
          </a:p>
          <a:p>
            <a:pPr lvl="1"/>
            <a:r>
              <a:rPr lang="en-US" dirty="0" smtClean="0"/>
              <a:t>Best response dynamics are guaranteed to converge to a Nash equilibrium.</a:t>
            </a:r>
          </a:p>
          <a:p>
            <a:pPr lvl="1"/>
            <a:r>
              <a:rPr lang="en-US" dirty="0" smtClean="0"/>
              <a:t>The price of stability is 1.</a:t>
            </a:r>
          </a:p>
          <a:p>
            <a:r>
              <a:rPr lang="en-US" dirty="0" smtClean="0"/>
              <a:t>The price of anarchy is unbounded, even for line metrics.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924944"/>
            <a:ext cx="2745680" cy="169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7452320" y="404664"/>
            <a:ext cx="1224136" cy="1057890"/>
            <a:chOff x="5300464" y="4013448"/>
            <a:chExt cx="3429024" cy="2786082"/>
          </a:xfrm>
        </p:grpSpPr>
        <p:sp>
          <p:nvSpPr>
            <p:cNvPr id="7" name="Oval 6"/>
            <p:cNvSpPr/>
            <p:nvPr/>
          </p:nvSpPr>
          <p:spPr>
            <a:xfrm>
              <a:off x="6872100" y="5727960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57720" y="5156456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8" idx="5"/>
              <a:endCxn id="7" idx="1"/>
            </p:cNvCxnSpPr>
            <p:nvPr/>
          </p:nvCxnSpPr>
          <p:spPr>
            <a:xfrm rot="16200000" flipH="1">
              <a:off x="6473063" y="5328923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872100" y="4584952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10" idx="4"/>
              <a:endCxn id="7" idx="0"/>
            </p:cNvCxnSpPr>
            <p:nvPr/>
          </p:nvCxnSpPr>
          <p:spPr>
            <a:xfrm rot="5400000">
              <a:off x="6586348" y="5299332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0" idx="3"/>
              <a:endCxn id="8" idx="7"/>
            </p:cNvCxnSpPr>
            <p:nvPr/>
          </p:nvCxnSpPr>
          <p:spPr>
            <a:xfrm rot="5400000">
              <a:off x="6473063" y="4757419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57720" y="6513778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13" idx="7"/>
              <a:endCxn id="7" idx="3"/>
            </p:cNvCxnSpPr>
            <p:nvPr/>
          </p:nvCxnSpPr>
          <p:spPr>
            <a:xfrm rot="5400000" flipH="1" flipV="1">
              <a:off x="6365906" y="6007584"/>
              <a:ext cx="583760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872100" y="6513778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3" idx="6"/>
              <a:endCxn id="15" idx="2"/>
            </p:cNvCxnSpPr>
            <p:nvPr/>
          </p:nvCxnSpPr>
          <p:spPr>
            <a:xfrm>
              <a:off x="6443472" y="6656654"/>
              <a:ext cx="42862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5" idx="0"/>
              <a:endCxn id="7" idx="4"/>
            </p:cNvCxnSpPr>
            <p:nvPr/>
          </p:nvCxnSpPr>
          <p:spPr>
            <a:xfrm rot="5400000" flipH="1" flipV="1">
              <a:off x="6764943" y="6263745"/>
              <a:ext cx="5000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300464" y="5799398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7"/>
              <a:endCxn id="8" idx="3"/>
            </p:cNvCxnSpPr>
            <p:nvPr/>
          </p:nvCxnSpPr>
          <p:spPr>
            <a:xfrm rot="5400000" flipH="1" flipV="1">
              <a:off x="5651526" y="5293204"/>
              <a:ext cx="440884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8" idx="5"/>
              <a:endCxn id="13" idx="1"/>
            </p:cNvCxnSpPr>
            <p:nvPr/>
          </p:nvCxnSpPr>
          <p:spPr>
            <a:xfrm rot="16200000" flipH="1">
              <a:off x="5615807" y="5971865"/>
              <a:ext cx="512322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5871968" y="4299200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4"/>
              <a:endCxn id="8" idx="1"/>
            </p:cNvCxnSpPr>
            <p:nvPr/>
          </p:nvCxnSpPr>
          <p:spPr>
            <a:xfrm rot="16200000" flipH="1">
              <a:off x="5800530" y="4799265"/>
              <a:ext cx="613351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2"/>
              <a:endCxn id="21" idx="6"/>
            </p:cNvCxnSpPr>
            <p:nvPr/>
          </p:nvCxnSpPr>
          <p:spPr>
            <a:xfrm rot="10800000">
              <a:off x="6157720" y="4442076"/>
              <a:ext cx="714380" cy="2857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729356" y="5156456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>
              <a:stCxn id="10" idx="5"/>
              <a:endCxn id="24" idx="1"/>
            </p:cNvCxnSpPr>
            <p:nvPr/>
          </p:nvCxnSpPr>
          <p:spPr>
            <a:xfrm rot="16200000" flipH="1">
              <a:off x="7258881" y="4685981"/>
              <a:ext cx="369446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7872232" y="4013448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21" idx="7"/>
              <a:endCxn id="26" idx="2"/>
            </p:cNvCxnSpPr>
            <p:nvPr/>
          </p:nvCxnSpPr>
          <p:spPr>
            <a:xfrm rot="5400000" flipH="1" flipV="1">
              <a:off x="6901691" y="3370507"/>
              <a:ext cx="184723" cy="17563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4" idx="0"/>
              <a:endCxn id="26" idx="4"/>
            </p:cNvCxnSpPr>
            <p:nvPr/>
          </p:nvCxnSpPr>
          <p:spPr>
            <a:xfrm rot="5400000" flipH="1" flipV="1">
              <a:off x="7515042" y="4656390"/>
              <a:ext cx="857256" cy="142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7729356" y="6156588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24" idx="4"/>
              <a:endCxn id="29" idx="0"/>
            </p:cNvCxnSpPr>
            <p:nvPr/>
          </p:nvCxnSpPr>
          <p:spPr>
            <a:xfrm rot="5400000">
              <a:off x="7515042" y="5799398"/>
              <a:ext cx="714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5" idx="6"/>
              <a:endCxn id="29" idx="3"/>
            </p:cNvCxnSpPr>
            <p:nvPr/>
          </p:nvCxnSpPr>
          <p:spPr>
            <a:xfrm flipV="1">
              <a:off x="7157852" y="6400493"/>
              <a:ext cx="613351" cy="2561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443736" y="5227894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1"/>
              <a:endCxn id="26" idx="5"/>
            </p:cNvCxnSpPr>
            <p:nvPr/>
          </p:nvCxnSpPr>
          <p:spPr>
            <a:xfrm rot="16200000" flipV="1">
              <a:off x="7794666" y="4578824"/>
              <a:ext cx="1012388" cy="369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2" idx="2"/>
              <a:endCxn id="24" idx="6"/>
            </p:cNvCxnSpPr>
            <p:nvPr/>
          </p:nvCxnSpPr>
          <p:spPr>
            <a:xfrm rot="10800000">
              <a:off x="8015108" y="5299332"/>
              <a:ext cx="428628" cy="714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2" idx="4"/>
              <a:endCxn id="29" idx="7"/>
            </p:cNvCxnSpPr>
            <p:nvPr/>
          </p:nvCxnSpPr>
          <p:spPr>
            <a:xfrm rot="5400000">
              <a:off x="7937543" y="5549365"/>
              <a:ext cx="684789" cy="613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-Median 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Line Metrics</a:t>
            </a:r>
          </a:p>
          <a:p>
            <a:r>
              <a:rPr lang="en-US" dirty="0" smtClean="0"/>
              <a:t>The centroid of a cluster is one of its (up to 2) median nodes.</a:t>
            </a:r>
          </a:p>
          <a:p>
            <a:r>
              <a:rPr lang="en-US" dirty="0" smtClean="0"/>
              <a:t>Best response dynamics converge.</a:t>
            </a:r>
          </a:p>
          <a:p>
            <a:pPr lvl="1"/>
            <a:r>
              <a:rPr lang="en-US" dirty="0" smtClean="0"/>
              <a:t>Proved using the above characterization and a potential function argument.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Tree Metrics</a:t>
            </a:r>
          </a:p>
          <a:p>
            <a:r>
              <a:rPr lang="en-US" dirty="0" smtClean="0"/>
              <a:t>Nash equilibrium always exists.</a:t>
            </a:r>
          </a:p>
          <a:p>
            <a:r>
              <a:rPr lang="en-US" dirty="0" smtClean="0"/>
              <a:t>The proof is a more involved version of the proof for line metrics.</a:t>
            </a:r>
          </a:p>
          <a:p>
            <a:r>
              <a:rPr lang="en-US" dirty="0" smtClean="0"/>
              <a:t>We do not know how to prove that best response dynamics converge to equilibrium.</a:t>
            </a:r>
          </a:p>
          <a:p>
            <a:r>
              <a:rPr lang="en-US" dirty="0" smtClean="0"/>
              <a:t>The price of stability is 1, and an optimal Nash can be found in polynomial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2945" name="Picture 1" descr="C:\Documents and Settings\moranfe\Local Settings\Temporary Internet Files\Content.IE5\S3RLY01I\MC9004355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008112" cy="1008112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971600" y="3214592"/>
            <a:ext cx="6768752" cy="360040"/>
            <a:chOff x="971600" y="3861048"/>
            <a:chExt cx="6768752" cy="36004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971600" y="4077072"/>
              <a:ext cx="6768752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971600" y="3861048"/>
              <a:ext cx="360040" cy="36004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059832" y="3861048"/>
              <a:ext cx="360040" cy="36004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39952" y="386104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380312" y="3861048"/>
              <a:ext cx="360040" cy="3600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1907704" y="3212976"/>
            <a:ext cx="360040" cy="3600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2080" y="3212976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32240" y="3212976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-Center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The Problem</a:t>
            </a:r>
          </a:p>
          <a:p>
            <a:r>
              <a:rPr lang="en-US" dirty="0" smtClean="0"/>
              <a:t>Same setting as in </a:t>
            </a:r>
            <a:r>
              <a:rPr lang="en-US" i="1" dirty="0" smtClean="0"/>
              <a:t>k</a:t>
            </a:r>
            <a:r>
              <a:rPr lang="en-US" dirty="0" smtClean="0"/>
              <a:t>-Median.</a:t>
            </a:r>
          </a:p>
          <a:p>
            <a:r>
              <a:rPr lang="en-US" dirty="0" smtClean="0"/>
              <a:t>The objective function: minimizing the maximal distance between a node and a </a:t>
            </a:r>
            <a:r>
              <a:rPr lang="en-US" dirty="0" err="1" smtClean="0"/>
              <a:t>centroid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The Game</a:t>
            </a:r>
          </a:p>
          <a:p>
            <a:r>
              <a:rPr lang="en-US" dirty="0" smtClean="0"/>
              <a:t>Cluster cost: the maximal distance of a node in the cluster from the centroid.</a:t>
            </a:r>
          </a:p>
          <a:p>
            <a:r>
              <a:rPr lang="en-US" dirty="0" smtClean="0"/>
              <a:t>The centroid still moves to minimize cluster cost.</a:t>
            </a:r>
          </a:p>
          <a:p>
            <a:r>
              <a:rPr lang="en-US" dirty="0" smtClean="0"/>
              <a:t>Social cost: the maximum cluster cost.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5777" name="Picture 1" descr="C:\Documents and Settings\moranfe\My Documents\My Pictures\Microsoft Clip Organizer\j038259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32656"/>
            <a:ext cx="1184176" cy="11841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07511" y="3140968"/>
            <a:ext cx="1390124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n-US" sz="2400" dirty="0" smtClean="0"/>
              <a:t>-median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29483" y="3759423"/>
            <a:ext cx="1368152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 smtClean="0"/>
              <a:t>k</a:t>
            </a:r>
            <a:r>
              <a:rPr lang="en-US" sz="2400" dirty="0" smtClean="0"/>
              <a:t>-center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4113659" y="3140968"/>
            <a:ext cx="504056" cy="43204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113659" y="3717032"/>
            <a:ext cx="504056" cy="43204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761730" y="3140968"/>
          <a:ext cx="950507" cy="432048"/>
        </p:xfrm>
        <a:graphic>
          <a:graphicData uri="http://schemas.openxmlformats.org/presentationml/2006/ole">
            <p:oleObj spid="_x0000_s75786" name="Equation" r:id="rId5" imgW="558558" imgH="253890" progId="Equation.3">
              <p:embed/>
            </p:oleObj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4750991" y="3781425"/>
          <a:ext cx="973137" cy="303213"/>
        </p:xfrm>
        <a:graphic>
          <a:graphicData uri="http://schemas.openxmlformats.org/presentationml/2006/ole">
            <p:oleObj spid="_x0000_s75787" name="Equation" r:id="rId6" imgW="571004" imgH="1776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-Center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Results</a:t>
            </a:r>
          </a:p>
          <a:p>
            <a:r>
              <a:rPr lang="en-US" dirty="0" smtClean="0"/>
              <a:t>Most results are similar to their </a:t>
            </a:r>
            <a:r>
              <a:rPr lang="en-US" i="1" dirty="0" smtClean="0"/>
              <a:t>k</a:t>
            </a:r>
            <a:r>
              <a:rPr lang="en-US" dirty="0" smtClean="0"/>
              <a:t>-Median counterparts.</a:t>
            </a:r>
          </a:p>
          <a:p>
            <a:r>
              <a:rPr lang="en-US" dirty="0" smtClean="0"/>
              <a:t>Somewhat different techniques.</a:t>
            </a:r>
          </a:p>
          <a:p>
            <a:r>
              <a:rPr lang="en-US" dirty="0" smtClean="0"/>
              <a:t>Main different result:</a:t>
            </a:r>
          </a:p>
          <a:p>
            <a:pPr lvl="1"/>
            <a:r>
              <a:rPr lang="en-US" dirty="0" smtClean="0"/>
              <a:t>The existence of Nash equilibrium on trees is proved only for fractional </a:t>
            </a:r>
            <a:r>
              <a:rPr lang="en-US" dirty="0" err="1" smtClean="0"/>
              <a:t>centroid</a:t>
            </a:r>
            <a:r>
              <a:rPr lang="en-US" dirty="0" smtClean="0"/>
              <a:t> locations.</a:t>
            </a:r>
          </a:p>
          <a:p>
            <a:pPr lvl="1"/>
            <a:r>
              <a:rPr lang="en-US" dirty="0" smtClean="0"/>
              <a:t>On the other hand, general best response dynamics are proved to converge in this case.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" descr="C:\Documents and Settings\moranfe\My Documents\My Pictures\Microsoft Clip Organizer\j03825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32656"/>
            <a:ext cx="1184176" cy="1184176"/>
          </a:xfrm>
          <a:prstGeom prst="rect">
            <a:avLst/>
          </a:prstGeom>
          <a:noFill/>
        </p:spPr>
      </p:pic>
      <p:pic>
        <p:nvPicPr>
          <p:cNvPr id="6" name="Picture 1" descr="C:\Documents and Settings\moranfe\Local Settings\Temporary Internet Files\Content.IE5\S3RLY01I\MC90043557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522920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Problem Definition</a:t>
            </a:r>
          </a:p>
          <a:p>
            <a:r>
              <a:rPr lang="en-US" dirty="0" smtClean="0"/>
              <a:t>Input: a graph with:</a:t>
            </a:r>
          </a:p>
          <a:p>
            <a:pPr lvl="1"/>
            <a:r>
              <a:rPr lang="en-US" dirty="0" smtClean="0"/>
              <a:t>Node weights.</a:t>
            </a:r>
          </a:p>
          <a:p>
            <a:pPr lvl="1"/>
            <a:r>
              <a:rPr lang="en-US" dirty="0" smtClean="0"/>
              <a:t>Metric [0, 1] edge weights (the edge weights are a similarity measure).</a:t>
            </a:r>
          </a:p>
          <a:p>
            <a:r>
              <a:rPr lang="en-US" dirty="0" smtClean="0"/>
              <a:t>Output: a set of </a:t>
            </a:r>
            <a:r>
              <a:rPr lang="en-US" i="1" dirty="0" smtClean="0"/>
              <a:t>k</a:t>
            </a:r>
            <a:r>
              <a:rPr lang="en-US" dirty="0" smtClean="0"/>
              <a:t> clusters.</a:t>
            </a:r>
          </a:p>
          <a:p>
            <a:r>
              <a:rPr lang="en-US" dirty="0" smtClean="0"/>
              <a:t>Goal: </a:t>
            </a:r>
          </a:p>
          <a:p>
            <a:pPr lvl="1"/>
            <a:r>
              <a:rPr lang="en-US" dirty="0" smtClean="0"/>
              <a:t>Minimize the distance of nodes from heavy similar nodes.</a:t>
            </a:r>
          </a:p>
          <a:p>
            <a:pPr lvl="1"/>
            <a:r>
              <a:rPr lang="en-US" dirty="0" smtClean="0"/>
              <a:t>Maximize the distance of nodes from heave dissimilar nodes.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Formally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v</a:t>
            </a:r>
            <a:r>
              <a:rPr lang="en-US" dirty="0" smtClean="0"/>
              <a:t> be the cluster of </a:t>
            </a:r>
            <a:r>
              <a:rPr lang="en-US" i="1" dirty="0" smtClean="0"/>
              <a:t>v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Minimization variant goal:</a:t>
            </a:r>
          </a:p>
          <a:p>
            <a:endParaRPr lang="en-US" sz="3100" dirty="0" smtClean="0"/>
          </a:p>
          <a:p>
            <a:endParaRPr lang="en-US" dirty="0" smtClean="0"/>
          </a:p>
          <a:p>
            <a:r>
              <a:rPr lang="en-US" dirty="0" smtClean="0"/>
              <a:t>Maximization variant goal: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39952" y="5632107"/>
          <a:ext cx="4702872" cy="965245"/>
        </p:xfrm>
        <a:graphic>
          <a:graphicData uri="http://schemas.openxmlformats.org/presentationml/2006/ole">
            <p:oleObj spid="_x0000_s74762" name="Equation" r:id="rId4" imgW="2476500" imgH="508000" progId="Equation.3">
              <p:embed/>
            </p:oleObj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4162304" y="4623995"/>
          <a:ext cx="4675882" cy="959706"/>
        </p:xfrm>
        <a:graphic>
          <a:graphicData uri="http://schemas.openxmlformats.org/presentationml/2006/ole">
            <p:oleObj spid="_x0000_s74763" name="Equation" r:id="rId5" imgW="2476500" imgH="508000" progId="Equation.3">
              <p:embed/>
            </p:oleObj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516216" y="476672"/>
            <a:ext cx="2160240" cy="936104"/>
            <a:chOff x="6516216" y="476672"/>
            <a:chExt cx="2160240" cy="936104"/>
          </a:xfrm>
        </p:grpSpPr>
        <p:sp>
          <p:nvSpPr>
            <p:cNvPr id="7" name="Rectangle 6"/>
            <p:cNvSpPr/>
            <p:nvPr/>
          </p:nvSpPr>
          <p:spPr>
            <a:xfrm>
              <a:off x="7956376" y="476672"/>
              <a:ext cx="720080" cy="2880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236296" y="476672"/>
              <a:ext cx="720080" cy="2880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16216" y="1124744"/>
              <a:ext cx="720080" cy="2880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236296" y="1124744"/>
              <a:ext cx="720080" cy="2880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9" idx="2"/>
              <a:endCxn id="11" idx="0"/>
            </p:cNvCxnSpPr>
            <p:nvPr/>
          </p:nvCxnSpPr>
          <p:spPr>
            <a:xfrm rot="5400000">
              <a:off x="7416316" y="944724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80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Node objective: minimize/maximize its part in the objective function.</a:t>
            </a:r>
          </a:p>
          <a:p>
            <a:r>
              <a:rPr lang="en-US" dirty="0" smtClean="0"/>
              <a:t>Possible strategies:</a:t>
            </a:r>
          </a:p>
          <a:p>
            <a:pPr lvl="1"/>
            <a:r>
              <a:rPr lang="en-US" dirty="0" smtClean="0"/>
              <a:t>Switch to any of the existing clusters.</a:t>
            </a:r>
          </a:p>
          <a:p>
            <a:pPr lvl="1"/>
            <a:r>
              <a:rPr lang="en-US" dirty="0" smtClean="0"/>
              <a:t>Open a new cluster.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516216" y="476672"/>
            <a:ext cx="2160240" cy="936104"/>
            <a:chOff x="6516216" y="476672"/>
            <a:chExt cx="2160240" cy="936104"/>
          </a:xfrm>
        </p:grpSpPr>
        <p:sp>
          <p:nvSpPr>
            <p:cNvPr id="6" name="Rectangle 5"/>
            <p:cNvSpPr/>
            <p:nvPr/>
          </p:nvSpPr>
          <p:spPr>
            <a:xfrm>
              <a:off x="7956376" y="476672"/>
              <a:ext cx="720080" cy="2880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6296" y="476672"/>
              <a:ext cx="720080" cy="2880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516216" y="1124744"/>
              <a:ext cx="720080" cy="2880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236296" y="1124744"/>
              <a:ext cx="720080" cy="28803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7" idx="2"/>
              <a:endCxn id="9" idx="0"/>
            </p:cNvCxnSpPr>
            <p:nvPr/>
          </p:nvCxnSpPr>
          <p:spPr>
            <a:xfrm rot="5400000">
              <a:off x="7416316" y="944724"/>
              <a:ext cx="36004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67544" y="3212976"/>
            <a:ext cx="6408712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Immediate Results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minimization and maximization variants have the same set of Nash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equilibria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Proof: The utility functions of both variants add up to a constant.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 used for a class of games called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symmetric additively-separable hedonic</a:t>
            </a:r>
            <a:r>
              <a:rPr kumimoji="0" lang="en-US" sz="25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games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apply in our context: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876256" y="3933056"/>
            <a:ext cx="2102901" cy="1080120"/>
            <a:chOff x="7308304" y="4077072"/>
            <a:chExt cx="2102901" cy="1080120"/>
          </a:xfrm>
        </p:grpSpPr>
        <p:sp>
          <p:nvSpPr>
            <p:cNvPr id="12" name="Rectangle 11"/>
            <p:cNvSpPr/>
            <p:nvPr/>
          </p:nvSpPr>
          <p:spPr>
            <a:xfrm>
              <a:off x="7308304" y="4077072"/>
              <a:ext cx="936104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min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08304" y="4581128"/>
              <a:ext cx="936104" cy="5040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max</a:t>
              </a:r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7920372" y="4617132"/>
              <a:ext cx="1080120" cy="0"/>
            </a:xfrm>
            <a:prstGeom prst="line">
              <a:avLst/>
            </a:prstGeom>
            <a:ln w="762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460432" y="4365104"/>
              <a:ext cx="950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const.</a:t>
              </a:r>
              <a:endParaRPr lang="en-US" sz="2400" b="1" dirty="0"/>
            </a:p>
          </p:txBody>
        </p: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467544" y="5877272"/>
            <a:ext cx="8676456" cy="10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Nash equilibrium always exists (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potential game)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PLS-hard to find an equilibrium.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uiExpand="1" build="p"/>
      <p:bldP spid="1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224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err="1" smtClean="0"/>
              <a:t>Unweighted</a:t>
            </a:r>
            <a:r>
              <a:rPr lang="en-US" b="1" u="sng" dirty="0" smtClean="0"/>
              <a:t> Case</a:t>
            </a:r>
          </a:p>
          <a:p>
            <a:r>
              <a:rPr lang="en-US" dirty="0" smtClean="0"/>
              <a:t>The social cost is a potential function.</a:t>
            </a:r>
          </a:p>
          <a:p>
            <a:r>
              <a:rPr lang="en-US" dirty="0" smtClean="0"/>
              <a:t>The price of stability is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652120" y="2559114"/>
            <a:ext cx="3025558" cy="2382054"/>
            <a:chOff x="2819400" y="1066800"/>
            <a:chExt cx="3025558" cy="2382054"/>
          </a:xfrm>
        </p:grpSpPr>
        <p:sp>
          <p:nvSpPr>
            <p:cNvPr id="5" name="Oval 2"/>
            <p:cNvSpPr/>
            <p:nvPr/>
          </p:nvSpPr>
          <p:spPr>
            <a:xfrm>
              <a:off x="4114800" y="1500174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i="1" dirty="0" smtClean="0">
                  <a:solidFill>
                    <a:schemeClr val="tx1"/>
                  </a:solidFill>
                </a:rPr>
                <a:t>v</a:t>
              </a:r>
              <a:endParaRPr lang="en-US" sz="3000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286116" y="2428868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000" b="1" i="1" dirty="0" smtClean="0">
                  <a:solidFill>
                    <a:schemeClr val="tx1"/>
                  </a:solidFill>
                </a:rPr>
                <a:t>u</a:t>
              </a:r>
              <a:r>
                <a:rPr lang="en-US" sz="3000" b="1" baseline="-25000" dirty="0" smtClean="0">
                  <a:solidFill>
                    <a:schemeClr val="tx1"/>
                  </a:solidFill>
                </a:rPr>
                <a:t>1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929190" y="2428868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3000" b="1" i="1" dirty="0" smtClean="0">
                  <a:solidFill>
                    <a:schemeClr val="tx1"/>
                  </a:solidFill>
                </a:rPr>
                <a:t>u</a:t>
              </a:r>
              <a:r>
                <a:rPr lang="en-US" sz="3000" b="1" baseline="-25000" dirty="0" smtClean="0">
                  <a:solidFill>
                    <a:schemeClr val="tx1"/>
                  </a:solidFill>
                </a:rPr>
                <a:t>2</a:t>
              </a:r>
              <a:endParaRPr lang="en-US" sz="3000" b="1" i="1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>
              <a:stCxn id="5" idx="3"/>
              <a:endCxn id="6" idx="7"/>
            </p:cNvCxnSpPr>
            <p:nvPr/>
          </p:nvCxnSpPr>
          <p:spPr>
            <a:xfrm rot="5400000">
              <a:off x="3723920" y="2037988"/>
              <a:ext cx="524580" cy="424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2"/>
              <a:endCxn id="6" idx="6"/>
            </p:cNvCxnSpPr>
            <p:nvPr/>
          </p:nvCxnSpPr>
          <p:spPr>
            <a:xfrm rot="10800000">
              <a:off x="3857620" y="2714620"/>
              <a:ext cx="107157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1"/>
              <a:endCxn id="5" idx="5"/>
            </p:cNvCxnSpPr>
            <p:nvPr/>
          </p:nvCxnSpPr>
          <p:spPr>
            <a:xfrm rot="16200000" flipV="1">
              <a:off x="4545457" y="2045135"/>
              <a:ext cx="524580" cy="4102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45168" y="1905000"/>
              <a:ext cx="59343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/>
                <a:t>0.4</a:t>
              </a:r>
              <a:endParaRPr lang="en-US" sz="25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40568" y="1905000"/>
              <a:ext cx="59343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/>
                <a:t>0.4</a:t>
              </a:r>
              <a:endParaRPr lang="en-US" sz="25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30968" y="2667000"/>
              <a:ext cx="59343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/>
                <a:t>0.8</a:t>
              </a:r>
              <a:endParaRPr lang="en-US" sz="25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86200" y="1066800"/>
              <a:ext cx="99251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i="1" dirty="0" err="1" smtClean="0"/>
                <a:t>w</a:t>
              </a:r>
              <a:r>
                <a:rPr lang="en-US" sz="2500" b="1" i="1" baseline="-25000" dirty="0" err="1" smtClean="0"/>
                <a:t>v</a:t>
              </a:r>
              <a:r>
                <a:rPr lang="en-US" sz="2500" b="1" dirty="0" smtClean="0"/>
                <a:t> = 4</a:t>
              </a:r>
              <a:endParaRPr lang="en-US" sz="2500" b="1" i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400" y="2951946"/>
              <a:ext cx="111120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i="1" dirty="0" smtClean="0"/>
                <a:t>w</a:t>
              </a:r>
              <a:r>
                <a:rPr lang="en-US" sz="2500" b="1" i="1" baseline="-25000" dirty="0" smtClean="0"/>
                <a:t>u</a:t>
              </a:r>
              <a:r>
                <a:rPr lang="en-US" sz="2000" b="1" baseline="-50000" dirty="0" smtClean="0"/>
                <a:t>1</a:t>
              </a:r>
              <a:r>
                <a:rPr lang="en-US" sz="2500" b="1" dirty="0" smtClean="0"/>
                <a:t> = 1</a:t>
              </a:r>
              <a:endParaRPr lang="en-US" sz="2500" b="1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56198" y="2971800"/>
              <a:ext cx="108876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i="1" dirty="0" smtClean="0"/>
                <a:t>w</a:t>
              </a:r>
              <a:r>
                <a:rPr lang="en-US" sz="2500" b="1" i="1" baseline="-25000" dirty="0" smtClean="0"/>
                <a:t>u</a:t>
              </a:r>
              <a:r>
                <a:rPr lang="en-US" sz="2000" b="1" baseline="-50000" dirty="0" smtClean="0"/>
                <a:t>2</a:t>
              </a:r>
              <a:r>
                <a:rPr lang="en-US" sz="2500" b="1" dirty="0" smtClean="0"/>
                <a:t> = 1</a:t>
              </a:r>
              <a:endParaRPr lang="en-US" sz="2500" b="1" i="1" dirty="0"/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763688" y="5229200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Variant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Nash Equilibrium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Optimal Configuration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Price of Stability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Minimum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5.6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</a:t>
                      </a:r>
                      <a:r>
                        <a:rPr lang="en-US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1.037</a:t>
                      </a:r>
                      <a:endParaRPr lang="en-US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Maximum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6.6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1.03125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>
          <a:xfrm>
            <a:off x="446856" y="2636912"/>
            <a:ext cx="5277272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Weighted Case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price of stability is larger.</a:t>
            </a:r>
          </a:p>
          <a:p>
            <a:pPr marL="355600" indent="-355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unique Nash equilibrium of this graph, all nodes share a cluster.</a:t>
            </a:r>
          </a:p>
          <a:p>
            <a:pPr marL="355600" indent="-355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optimal configuration,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shares a cluster with only one other node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(either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lang="en-US" sz="3200" dirty="0"/>
              <a:t> </a:t>
            </a:r>
            <a:r>
              <a:rPr lang="en-US" sz="3200" dirty="0" smtClean="0"/>
              <a:t>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" name="Picture 2" descr="C:\Documents and Settings\moranfe\Local Settings\Temporary Internet Files\Content.IE5\RKN4LUHY\MC90014047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3151" y="476672"/>
            <a:ext cx="1145329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Anarchy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Analysis uses two properties of Nash </a:t>
            </a:r>
            <a:r>
              <a:rPr lang="en-US" dirty="0" err="1" smtClean="0"/>
              <a:t>equalibria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two nodes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share a cluster </a:t>
            </a:r>
            <a:r>
              <a:rPr lang="en-US" i="1" dirty="0" smtClean="0"/>
              <a:t>C</a:t>
            </a:r>
            <a:r>
              <a:rPr lang="en-US" dirty="0" smtClean="0"/>
              <a:t> in some Nash equilibrium, then: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two nodes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belong to two different clusters </a:t>
            </a:r>
            <a:r>
              <a:rPr lang="en-US" i="1" dirty="0" smtClean="0"/>
              <a:t>C</a:t>
            </a:r>
            <a:r>
              <a:rPr lang="en-US" i="1" baseline="-25000" dirty="0" smtClean="0"/>
              <a:t>u</a:t>
            </a:r>
            <a:r>
              <a:rPr lang="en-US" dirty="0" smtClean="0"/>
              <a:t> and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v</a:t>
            </a:r>
            <a:r>
              <a:rPr lang="en-US" dirty="0" smtClean="0"/>
              <a:t> in some Nash equilibrium, then: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Discussion</a:t>
            </a:r>
          </a:p>
          <a:p>
            <a:r>
              <a:rPr lang="en-US" dirty="0" smtClean="0"/>
              <a:t>These properties are tight.</a:t>
            </a:r>
          </a:p>
          <a:p>
            <a:r>
              <a:rPr lang="en-US" dirty="0" smtClean="0"/>
              <a:t>These properties show that a Nash equilibrium does not make extreme mistakes.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15816" y="2276872"/>
          <a:ext cx="2592290" cy="864097"/>
        </p:xfrm>
        <a:graphic>
          <a:graphicData uri="http://schemas.openxmlformats.org/presentationml/2006/ole">
            <p:oleObj spid="_x0000_s108554" name="Equation" r:id="rId4" imgW="1295400" imgH="431800" progId="Equation.3">
              <p:embed/>
            </p:oleObj>
          </a:graphicData>
        </a:graphic>
      </p:graphicFrame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2804393" y="3789040"/>
          <a:ext cx="3279775" cy="890588"/>
        </p:xfrm>
        <a:graphic>
          <a:graphicData uri="http://schemas.openxmlformats.org/presentationml/2006/ole">
            <p:oleObj spid="_x0000_s108555" name="Equation" r:id="rId5" imgW="1637589" imgH="444307" progId="Equation.3">
              <p:embed/>
            </p:oleObj>
          </a:graphicData>
        </a:graphic>
      </p:graphicFrame>
      <p:pic>
        <p:nvPicPr>
          <p:cNvPr id="108549" name="Picture 5" descr="C:\Documents and Settings\moranfe\Local Settings\Temporary Internet Files\Content.IE5\9O6VR5IP\MC90043593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332656"/>
            <a:ext cx="1114715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Minimization Variant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Assuming equal weights, the price of anarchy of the minimization variant is </a:t>
            </a:r>
            <a:r>
              <a:rPr lang="en-US" i="1" dirty="0" smtClean="0"/>
              <a:t>n</a:t>
            </a:r>
            <a:r>
              <a:rPr lang="en-US" dirty="0" smtClean="0"/>
              <a:t>-1.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308304" y="332656"/>
            <a:ext cx="1152128" cy="8066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>
                <a:gd name="adj" fmla="val 72081"/>
              </a:avLst>
            </a:prstTxWarp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</a:rPr>
              <a:t>Min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2924944"/>
            <a:ext cx="5976664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edge in a configuration is either an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edge of a cluster, or an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edge connecting two different clusters.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4797152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 of Upper Bound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w.l.o.g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all nodes have weight 1. Let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denote a Nash equilibrium and an optimal configuration, respectively.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092280" y="2780928"/>
            <a:ext cx="720080" cy="2016224"/>
            <a:chOff x="7092280" y="2780928"/>
            <a:chExt cx="720080" cy="2016224"/>
          </a:xfrm>
        </p:grpSpPr>
        <p:sp>
          <p:nvSpPr>
            <p:cNvPr id="8" name="Oval 7"/>
            <p:cNvSpPr/>
            <p:nvPr/>
          </p:nvSpPr>
          <p:spPr>
            <a:xfrm>
              <a:off x="7092280" y="2780928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092280" y="4077072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8" idx="4"/>
              <a:endCxn id="9" idx="0"/>
            </p:cNvCxnSpPr>
            <p:nvPr/>
          </p:nvCxnSpPr>
          <p:spPr>
            <a:xfrm rot="5400000">
              <a:off x="7164288" y="3789040"/>
              <a:ext cx="576064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7308304" y="2996952"/>
              <a:ext cx="288032" cy="288032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Hedonic Clustering Games?</a:t>
            </a:r>
          </a:p>
          <a:p>
            <a:r>
              <a:rPr lang="en-US" dirty="0" smtClean="0"/>
              <a:t>Games we consider: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k</a:t>
            </a:r>
            <a:r>
              <a:rPr lang="en-US" dirty="0" smtClean="0"/>
              <a:t>-Median game.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k</a:t>
            </a:r>
            <a:r>
              <a:rPr lang="en-US" dirty="0" smtClean="0"/>
              <a:t>-Center game (really quickly).</a:t>
            </a:r>
          </a:p>
          <a:p>
            <a:pPr lvl="1"/>
            <a:r>
              <a:rPr lang="en-US" dirty="0" smtClean="0"/>
              <a:t>The Correlation Clustering game.</a:t>
            </a:r>
          </a:p>
          <a:p>
            <a:pPr lvl="2"/>
            <a:r>
              <a:rPr lang="en-US" dirty="0" smtClean="0"/>
              <a:t>Minimization variant.</a:t>
            </a:r>
          </a:p>
          <a:p>
            <a:pPr lvl="2"/>
            <a:r>
              <a:rPr lang="en-US" dirty="0" smtClean="0"/>
              <a:t>Maximization variant.</a:t>
            </a:r>
          </a:p>
          <a:p>
            <a:r>
              <a:rPr lang="en-US" dirty="0" smtClean="0"/>
              <a:t>Open questions.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Minimization Variant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6104"/>
            <a:ext cx="8229600" cy="470912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If </a:t>
            </a:r>
            <a:r>
              <a:rPr lang="en-US" i="1" u="sng" dirty="0" smtClean="0"/>
              <a:t>e</a:t>
            </a:r>
            <a:r>
              <a:rPr lang="en-US" u="sng" dirty="0" smtClean="0"/>
              <a:t> is: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08304" y="332656"/>
            <a:ext cx="1152128" cy="8066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>
                <a:gd name="adj" fmla="val 72081"/>
              </a:avLst>
            </a:prstTxWarp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</a:rPr>
              <a:t>Min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7544" y="1916832"/>
          <a:ext cx="8208913" cy="424847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68153"/>
                <a:gridCol w="1152129"/>
                <a:gridCol w="5688631"/>
              </a:tblGrid>
              <a:tr h="44387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 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 O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Then</a:t>
                      </a:r>
                      <a:endParaRPr lang="en-US" sz="2200" dirty="0"/>
                    </a:p>
                  </a:txBody>
                  <a:tcPr/>
                </a:tc>
              </a:tr>
              <a:tr h="79262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i="1" dirty="0" smtClean="0"/>
                        <a:t>e</a:t>
                      </a:r>
                      <a:r>
                        <a:rPr lang="en-US" sz="2200" dirty="0" smtClean="0"/>
                        <a:t> contributes 2[1- </a:t>
                      </a:r>
                      <a:r>
                        <a:rPr lang="en-US" sz="2200" i="1" dirty="0" smtClean="0"/>
                        <a:t>d</a:t>
                      </a:r>
                      <a:r>
                        <a:rPr lang="en-US" sz="2200" dirty="0" smtClean="0"/>
                        <a:t>(</a:t>
                      </a:r>
                      <a:r>
                        <a:rPr lang="en-US" sz="2200" i="1" dirty="0" smtClean="0"/>
                        <a:t>u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i="1" dirty="0" smtClean="0"/>
                        <a:t>v</a:t>
                      </a:r>
                      <a:r>
                        <a:rPr lang="en-US" sz="2200" dirty="0" smtClean="0"/>
                        <a:t>)] to the social cost of both configurations.</a:t>
                      </a:r>
                    </a:p>
                  </a:txBody>
                  <a:tcPr/>
                </a:tc>
              </a:tr>
              <a:tr h="79262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External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External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i="1" dirty="0" smtClean="0"/>
                        <a:t>e</a:t>
                      </a:r>
                      <a:r>
                        <a:rPr lang="en-US" sz="2200" dirty="0" smtClean="0"/>
                        <a:t> contributes 2</a:t>
                      </a:r>
                      <a:r>
                        <a:rPr lang="en-US" sz="2200" i="1" dirty="0" smtClean="0"/>
                        <a:t>d</a:t>
                      </a:r>
                      <a:r>
                        <a:rPr lang="en-US" sz="2200" dirty="0" smtClean="0"/>
                        <a:t>(</a:t>
                      </a:r>
                      <a:r>
                        <a:rPr lang="en-US" sz="2200" i="1" dirty="0" smtClean="0"/>
                        <a:t>u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i="1" dirty="0" smtClean="0"/>
                        <a:t>v</a:t>
                      </a:r>
                      <a:r>
                        <a:rPr lang="en-US" sz="2200" dirty="0" smtClean="0"/>
                        <a:t>) to the social cost of both configurations.</a:t>
                      </a:r>
                    </a:p>
                  </a:txBody>
                  <a:tcPr/>
                </a:tc>
              </a:tr>
              <a:tr h="2219351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Internal in cluster </a:t>
                      </a:r>
                      <a:r>
                        <a:rPr lang="en-US" sz="2200" i="1" dirty="0" smtClean="0"/>
                        <a:t>C</a:t>
                      </a:r>
                      <a:endParaRPr lang="en-US" sz="2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External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lvl="1" indent="-177800">
                        <a:buFont typeface="Arial" pitchFamily="34" charset="0"/>
                        <a:buChar char="•"/>
                      </a:pPr>
                      <a:r>
                        <a:rPr lang="en-US" sz="2200" dirty="0" smtClean="0"/>
                        <a:t>By property 1, </a:t>
                      </a:r>
                      <a:r>
                        <a:rPr lang="en-US" sz="2200" i="1" dirty="0" smtClean="0"/>
                        <a:t>d</a:t>
                      </a:r>
                      <a:r>
                        <a:rPr lang="en-US" sz="2200" dirty="0" smtClean="0"/>
                        <a:t>(</a:t>
                      </a:r>
                      <a:r>
                        <a:rPr lang="en-US" sz="2200" i="1" dirty="0" smtClean="0"/>
                        <a:t>e</a:t>
                      </a:r>
                      <a:r>
                        <a:rPr lang="en-US" sz="2200" dirty="0" smtClean="0"/>
                        <a:t>) </a:t>
                      </a:r>
                      <a:r>
                        <a:rPr lang="en-US" sz="2200" dirty="0" smtClean="0">
                          <a:sym typeface="Symbol"/>
                        </a:rPr>
                        <a:t> 1 – 2 / (2</a:t>
                      </a:r>
                      <a:r>
                        <a:rPr lang="en-US" sz="2200" i="1" dirty="0" smtClean="0">
                          <a:sym typeface="Symbol"/>
                        </a:rPr>
                        <a:t>w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C</a:t>
                      </a:r>
                      <a:r>
                        <a:rPr lang="en-US" sz="2200" dirty="0" smtClean="0">
                          <a:sym typeface="Symbol"/>
                        </a:rPr>
                        <a:t>)) </a:t>
                      </a:r>
                      <a:r>
                        <a:rPr lang="en-US" sz="2200" baseline="0" dirty="0" smtClean="0">
                          <a:sym typeface="Symbol"/>
                        </a:rPr>
                        <a:t> </a:t>
                      </a:r>
                      <a:r>
                        <a:rPr lang="en-US" sz="2200" dirty="0" smtClean="0">
                          <a:sym typeface="Symbol"/>
                        </a:rPr>
                        <a:t>1 – 1 / </a:t>
                      </a:r>
                      <a:r>
                        <a:rPr lang="en-US" sz="2200" i="1" dirty="0" smtClean="0">
                          <a:sym typeface="Symbol"/>
                        </a:rPr>
                        <a:t>n</a:t>
                      </a:r>
                      <a:r>
                        <a:rPr lang="en-US" sz="2200" dirty="0" smtClean="0">
                          <a:sym typeface="Symbol"/>
                        </a:rPr>
                        <a:t>.</a:t>
                      </a:r>
                    </a:p>
                    <a:p>
                      <a:pPr marL="177800" lvl="1" indent="-17780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ym typeface="Symbol"/>
                        </a:rPr>
                        <a:t>The cost </a:t>
                      </a:r>
                      <a:r>
                        <a:rPr lang="en-US" sz="2200" i="1" dirty="0" smtClean="0">
                          <a:sym typeface="Symbol"/>
                        </a:rPr>
                        <a:t>e</a:t>
                      </a:r>
                      <a:r>
                        <a:rPr lang="en-US" sz="2200" dirty="0" smtClean="0">
                          <a:sym typeface="Symbol"/>
                        </a:rPr>
                        <a:t> contributes to </a:t>
                      </a:r>
                      <a:r>
                        <a:rPr lang="en-US" sz="2200" i="1" dirty="0" smtClean="0">
                          <a:sym typeface="Symbol"/>
                        </a:rPr>
                        <a:t>E</a:t>
                      </a:r>
                      <a:r>
                        <a:rPr lang="en-US" sz="2200" dirty="0" smtClean="0">
                          <a:sym typeface="Symbol"/>
                        </a:rPr>
                        <a:t>  2(1 – 1/n).</a:t>
                      </a:r>
                    </a:p>
                    <a:p>
                      <a:pPr marL="177800" lvl="1" indent="-17780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ym typeface="Symbol"/>
                        </a:rPr>
                        <a:t>The cost contributed by e to </a:t>
                      </a:r>
                      <a:r>
                        <a:rPr lang="en-US" sz="2200" i="1" dirty="0" smtClean="0">
                          <a:sym typeface="Symbol"/>
                        </a:rPr>
                        <a:t>O</a:t>
                      </a:r>
                      <a:r>
                        <a:rPr lang="en-US" sz="2200" dirty="0" smtClean="0">
                          <a:sym typeface="Symbol"/>
                        </a:rPr>
                        <a:t> is at least 2/</a:t>
                      </a:r>
                      <a:r>
                        <a:rPr lang="en-US" sz="2200" i="1" dirty="0" smtClean="0">
                          <a:sym typeface="Symbol"/>
                        </a:rPr>
                        <a:t>n</a:t>
                      </a:r>
                      <a:r>
                        <a:rPr lang="en-US" sz="2200" dirty="0" smtClean="0">
                          <a:sym typeface="Symbol"/>
                        </a:rPr>
                        <a:t>.</a:t>
                      </a:r>
                    </a:p>
                    <a:p>
                      <a:pPr marL="177800" lvl="1" indent="-17780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ym typeface="Symbol"/>
                        </a:rPr>
                        <a:t>The ratio between these costs is at most:</a:t>
                      </a:r>
                    </a:p>
                    <a:p>
                      <a:pPr marL="82550" lvl="1" indent="-82550">
                        <a:buFont typeface="Arial" pitchFamily="34" charset="0"/>
                        <a:buNone/>
                      </a:pPr>
                      <a:endParaRPr lang="en-US" sz="2400" dirty="0" smtClean="0">
                        <a:sym typeface="Symbol"/>
                      </a:endParaRPr>
                    </a:p>
                    <a:p>
                      <a:pPr marL="273050" lvl="1" indent="-273050">
                        <a:buFont typeface="Arial" pitchFamily="34" charset="0"/>
                        <a:buChar char="•"/>
                      </a:pPr>
                      <a:endParaRPr lang="en-US" sz="22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01843" y="5373216"/>
          <a:ext cx="1974413" cy="720080"/>
        </p:xfrm>
        <a:graphic>
          <a:graphicData uri="http://schemas.openxmlformats.org/presentationml/2006/ole">
            <p:oleObj spid="_x0000_s111622" name="Equation" r:id="rId4" imgW="1079032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Minimization Variant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324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Conclusion</a:t>
            </a:r>
          </a:p>
          <a:p>
            <a:r>
              <a:rPr lang="en-US" dirty="0" smtClean="0"/>
              <a:t>The cost contributed by </a:t>
            </a:r>
            <a:r>
              <a:rPr lang="en-US" i="1" dirty="0" smtClean="0"/>
              <a:t>e</a:t>
            </a:r>
            <a:r>
              <a:rPr lang="en-US" dirty="0" smtClean="0"/>
              <a:t> to </a:t>
            </a:r>
            <a:r>
              <a:rPr lang="en-US" i="1" dirty="0" smtClean="0"/>
              <a:t>E</a:t>
            </a:r>
            <a:r>
              <a:rPr lang="en-US" dirty="0" smtClean="0"/>
              <a:t> is always at most (</a:t>
            </a:r>
            <a:r>
              <a:rPr lang="en-US" i="1" dirty="0" smtClean="0"/>
              <a:t>n</a:t>
            </a:r>
            <a:r>
              <a:rPr lang="en-US" dirty="0" smtClean="0"/>
              <a:t> – 1) times the cost it contributes to </a:t>
            </a:r>
            <a:r>
              <a:rPr lang="en-US" i="1" dirty="0" smtClean="0"/>
              <a:t>O.</a:t>
            </a:r>
          </a:p>
          <a:p>
            <a:r>
              <a:rPr lang="en-US" dirty="0" smtClean="0"/>
              <a:t>Hence, the total cost of </a:t>
            </a:r>
            <a:r>
              <a:rPr lang="en-US" i="1" dirty="0" smtClean="0"/>
              <a:t>E</a:t>
            </a:r>
            <a:r>
              <a:rPr lang="en-US" dirty="0" smtClean="0"/>
              <a:t> is at most </a:t>
            </a:r>
            <a:r>
              <a:rPr lang="en-US" i="1" dirty="0" smtClean="0"/>
              <a:t>n</a:t>
            </a:r>
            <a:r>
              <a:rPr lang="en-US" dirty="0" smtClean="0"/>
              <a:t>-1 times the total cost of </a:t>
            </a:r>
            <a:r>
              <a:rPr lang="en-US" i="1" dirty="0" smtClean="0"/>
              <a:t>O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other words, the price of anarchy is at most </a:t>
            </a:r>
            <a:r>
              <a:rPr lang="en-US" i="1" dirty="0" smtClean="0"/>
              <a:t>n</a:t>
            </a:r>
            <a:r>
              <a:rPr lang="en-US" dirty="0" smtClean="0"/>
              <a:t> – 1.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For general weights, the price of anarchy of the minimization variant is O(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b="1" u="sng" dirty="0" smtClean="0"/>
              <a:t>Remark</a:t>
            </a:r>
          </a:p>
          <a:p>
            <a:pPr marL="0" indent="0">
              <a:buNone/>
            </a:pPr>
            <a:r>
              <a:rPr lang="en-US" dirty="0" smtClean="0"/>
              <a:t>The proof is based on the above two properties and the Cauchy-Schwarz inequality.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308304" y="332656"/>
            <a:ext cx="1152128" cy="8066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>
                <a:gd name="adj" fmla="val 72081"/>
              </a:avLst>
            </a:prstTxWarp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</a:rPr>
              <a:t>Min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466110"/>
          <a:ext cx="8208913" cy="90053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68153"/>
                <a:gridCol w="1152129"/>
                <a:gridCol w="5688631"/>
              </a:tblGrid>
              <a:tr h="33694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 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 O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Then</a:t>
                      </a:r>
                      <a:endParaRPr lang="en-US" sz="2200" dirty="0"/>
                    </a:p>
                  </a:txBody>
                  <a:tcPr/>
                </a:tc>
              </a:tr>
              <a:tr h="47381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External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Internal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We get the same conclusion through property 2.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Maximization 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93"/>
            <a:ext cx="8229600" cy="5069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0" indent="0">
              <a:buNone/>
            </a:pPr>
            <a:r>
              <a:rPr lang="en-US" dirty="0" smtClean="0"/>
              <a:t>The price of anarchy of the maximization variant is:</a:t>
            </a:r>
          </a:p>
          <a:p>
            <a:pPr marL="355600" indent="-355600"/>
            <a:r>
              <a:rPr lang="el-GR" i="1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1/2</a:t>
            </a:r>
            <a:r>
              <a:rPr lang="en-US" dirty="0" smtClean="0"/>
              <a:t>) for general metrics.</a:t>
            </a:r>
          </a:p>
          <a:p>
            <a:pPr marL="355600" indent="-355600"/>
            <a:r>
              <a:rPr lang="el-GR" i="1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1/3</a:t>
            </a:r>
            <a:r>
              <a:rPr lang="en-US" dirty="0" smtClean="0"/>
              <a:t>) for line metrics.</a:t>
            </a:r>
          </a:p>
          <a:p>
            <a:pPr marL="355600" indent="-355600"/>
            <a:r>
              <a:rPr lang="en-US" dirty="0" smtClean="0"/>
              <a:t>At most </a:t>
            </a:r>
            <a:r>
              <a:rPr lang="en-US" i="1" dirty="0" smtClean="0"/>
              <a:t>k</a:t>
            </a:r>
            <a:r>
              <a:rPr lang="en-US" dirty="0" smtClean="0"/>
              <a:t> if we:</a:t>
            </a:r>
          </a:p>
          <a:p>
            <a:pPr marL="673100" lvl="1" indent="-273050"/>
            <a:r>
              <a:rPr lang="en-US" dirty="0" smtClean="0"/>
              <a:t>First let the game converge with </a:t>
            </a:r>
            <a:r>
              <a:rPr lang="en-US" i="1" dirty="0" smtClean="0"/>
              <a:t>k</a:t>
            </a:r>
            <a:r>
              <a:rPr lang="en-US" dirty="0" smtClean="0"/>
              <a:t> clusters.</a:t>
            </a:r>
          </a:p>
          <a:p>
            <a:pPr marL="673100" lvl="1" indent="-273050"/>
            <a:r>
              <a:rPr lang="en-US" dirty="0" smtClean="0"/>
              <a:t>Then return to the original rules.</a:t>
            </a:r>
          </a:p>
          <a:p>
            <a:pPr marL="534988" indent="-534988"/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308304" y="404664"/>
            <a:ext cx="1152128" cy="8066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>
                <a:gd name="adj" fmla="val 23502"/>
              </a:avLst>
            </a:prstTxWarp>
            <a:spAutoFit/>
            <a:scene3d>
              <a:camera prst="isometricOffAxis1Righ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</a:rPr>
              <a:t>Max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7377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Fixed Clustering:</a:t>
            </a:r>
          </a:p>
          <a:p>
            <a:pPr lvl="1"/>
            <a:r>
              <a:rPr lang="en-US" dirty="0" smtClean="0"/>
              <a:t>Characterizing metrics for which there always exists a Nash equilibrium.</a:t>
            </a:r>
          </a:p>
          <a:p>
            <a:pPr lvl="1"/>
            <a:r>
              <a:rPr lang="en-US" dirty="0" smtClean="0"/>
              <a:t>Characterizing metrics for which best response dynamics always converge.</a:t>
            </a:r>
          </a:p>
          <a:p>
            <a:r>
              <a:rPr lang="en-US" dirty="0" smtClean="0"/>
              <a:t>For Correlation Clustering:</a:t>
            </a:r>
          </a:p>
          <a:p>
            <a:pPr lvl="1"/>
            <a:r>
              <a:rPr lang="en-US" dirty="0" smtClean="0"/>
              <a:t>Better bounds on the price of anarchy of the minimization variant.</a:t>
            </a:r>
          </a:p>
          <a:p>
            <a:pPr lvl="1"/>
            <a:r>
              <a:rPr lang="en-US" dirty="0" smtClean="0"/>
              <a:t>Non-trivial upper bounds on the price of stability.</a:t>
            </a:r>
          </a:p>
          <a:p>
            <a:r>
              <a:rPr lang="en-US" dirty="0" smtClean="0"/>
              <a:t>Introducing other interesting clustering games.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663508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Clustering Problems</a:t>
            </a:r>
          </a:p>
          <a:p>
            <a:r>
              <a:rPr lang="en-US" dirty="0" smtClean="0"/>
              <a:t>Partitioning a set of points with respect to a given similarity measure.</a:t>
            </a:r>
          </a:p>
          <a:p>
            <a:r>
              <a:rPr lang="en-US" dirty="0" smtClean="0"/>
              <a:t>Many different models.</a:t>
            </a:r>
          </a:p>
          <a:p>
            <a:r>
              <a:rPr lang="en-US" dirty="0" smtClean="0"/>
              <a:t>Most works approach clustering from </a:t>
            </a:r>
            <a:r>
              <a:rPr lang="en-US" b="1" dirty="0" smtClean="0"/>
              <a:t>a global optimization </a:t>
            </a:r>
            <a:r>
              <a:rPr lang="en-US" dirty="0" smtClean="0"/>
              <a:t>perspective.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There are known approximation algorithms for all models we consider.</a:t>
            </a:r>
            <a:endParaRPr lang="en-US" dirty="0" smtClean="0"/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r>
              <a:rPr lang="en-US" b="1" u="sng" dirty="0" smtClean="0"/>
              <a:t>Hedonic Games</a:t>
            </a:r>
          </a:p>
          <a:p>
            <a:r>
              <a:rPr lang="en-US" dirty="0" smtClean="0"/>
              <a:t>Each player chooses a coalition to belong to.</a:t>
            </a:r>
          </a:p>
          <a:p>
            <a:r>
              <a:rPr lang="en-US" dirty="0" smtClean="0"/>
              <a:t>The strategy of a player corresponds to the coalition she chose.</a:t>
            </a:r>
          </a:p>
          <a:p>
            <a:r>
              <a:rPr lang="en-US" dirty="0" smtClean="0"/>
              <a:t>The utility (or cost) of a player depends </a:t>
            </a:r>
            <a:r>
              <a:rPr lang="en-US" b="1" dirty="0" smtClean="0"/>
              <a:t>solely</a:t>
            </a:r>
            <a:r>
              <a:rPr lang="en-US" dirty="0" smtClean="0"/>
              <a:t> on the identity of the members of its coalition.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6779" y="1052736"/>
            <a:ext cx="23717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1" name="Picture 51" descr="C:\Documents and Settings\moranfe\Local Settings\Temporary Internet Files\Content.IE5\S3RLY01I\MC90012317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1437" y="4320480"/>
            <a:ext cx="1297027" cy="198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4713387"/>
          </a:xfrm>
        </p:spPr>
        <p:txBody>
          <a:bodyPr>
            <a:normAutofit/>
          </a:bodyPr>
          <a:lstStyle/>
          <a:p>
            <a:r>
              <a:rPr lang="en-US" dirty="0" smtClean="0"/>
              <a:t>Many clustering problems have a natural game associated with them.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20272" y="404664"/>
            <a:ext cx="1512168" cy="1296144"/>
            <a:chOff x="5762402" y="260648"/>
            <a:chExt cx="2949500" cy="2409999"/>
          </a:xfrm>
        </p:grpSpPr>
        <p:pic>
          <p:nvPicPr>
            <p:cNvPr id="91137" name="Picture 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62402" y="298922"/>
              <a:ext cx="2371725" cy="2371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1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260648"/>
              <a:ext cx="971550" cy="104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9" name="Diagram 8"/>
          <p:cNvGraphicFramePr/>
          <p:nvPr/>
        </p:nvGraphicFramePr>
        <p:xfrm>
          <a:off x="611560" y="2852936"/>
          <a:ext cx="7632848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20BE6BA-C1C3-4CDC-AB86-F640EE5B0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graphicEl>
                                              <a:dgm id="{520BE6BA-C1C3-4CDC-AB86-F640EE5B0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dgm id="{520BE6BA-C1C3-4CDC-AB86-F640EE5B0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636E481-A2A8-459F-ACE6-DD738B5D3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4636E481-A2A8-459F-ACE6-DD738B5D3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4636E481-A2A8-459F-ACE6-DD738B5D3A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8B36F9-8762-4C66-B7FB-1845A77C13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E98B36F9-8762-4C66-B7FB-1845A77C13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graphicEl>
                                              <a:dgm id="{E98B36F9-8762-4C66-B7FB-1845A77C13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FD355E5-D9E4-49EE-A3A0-D947B30F7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graphicEl>
                                              <a:dgm id="{5FD355E5-D9E4-49EE-A3A0-D947B30F7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graphicEl>
                                              <a:dgm id="{5FD355E5-D9E4-49EE-A3A0-D947B30F7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C95BFCC-66E0-4B3F-950F-99BCB80C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graphicEl>
                                              <a:dgm id="{3C95BFCC-66E0-4B3F-950F-99BCB80C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3C95BFCC-66E0-4B3F-950F-99BCB80C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131046-066F-4857-8A2B-483933C0B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graphicEl>
                                              <a:dgm id="{62131046-066F-4857-8A2B-483933C0B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graphicEl>
                                              <a:dgm id="{62131046-066F-4857-8A2B-483933C0B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C60FC2-6876-4EB9-82B6-5D51C55B6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graphicEl>
                                              <a:dgm id="{D8C60FC2-6876-4EB9-82B6-5D51C55B6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graphicEl>
                                              <a:dgm id="{D8C60FC2-6876-4EB9-82B6-5D51C55B6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8FBDD4C-86F6-429D-986D-B28B4B29F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F8FBDD4C-86F6-429D-986D-B28B4B29F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graphicEl>
                                              <a:dgm id="{F8FBDD4C-86F6-429D-986D-B28B4B29F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Games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dirty="0" smtClean="0"/>
              <a:t>For many natural clustering models, the corresponding game is (almost) hedonic.</a:t>
            </a:r>
          </a:p>
          <a:p>
            <a:r>
              <a:rPr lang="en-US" dirty="0" smtClean="0"/>
              <a:t>For each such game, we are interested in the following questions: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020272" y="404664"/>
            <a:ext cx="1512168" cy="1296144"/>
            <a:chOff x="5762402" y="260648"/>
            <a:chExt cx="2949500" cy="2409999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62402" y="298922"/>
              <a:ext cx="2371725" cy="2371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260648"/>
              <a:ext cx="971550" cy="104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angle 7"/>
          <p:cNvSpPr/>
          <p:nvPr/>
        </p:nvSpPr>
        <p:spPr>
          <a:xfrm rot="531318">
            <a:off x="810906" y="5209548"/>
            <a:ext cx="462819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the game guaranteed to</a:t>
            </a:r>
          </a:p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have a Nash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equlibrium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21211077">
            <a:off x="882931" y="3799956"/>
            <a:ext cx="53292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the price of anarchy?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552903">
            <a:off x="3432110" y="4867130"/>
            <a:ext cx="53595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What is the price of stability?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Hedonic Games</a:t>
            </a:r>
          </a:p>
          <a:p>
            <a:pPr lvl="1"/>
            <a:r>
              <a:rPr lang="en-US" dirty="0" smtClean="0"/>
              <a:t>Were introduced by </a:t>
            </a:r>
            <a:r>
              <a:rPr lang="en-US" dirty="0" err="1" smtClean="0"/>
              <a:t>Dreze</a:t>
            </a:r>
            <a:r>
              <a:rPr lang="en-US" dirty="0" smtClean="0"/>
              <a:t> and Greenberg (1980) in the context of cooperative games.</a:t>
            </a:r>
          </a:p>
          <a:p>
            <a:pPr lvl="1"/>
            <a:r>
              <a:rPr lang="en-US" dirty="0" smtClean="0"/>
              <a:t>Most works on them concentrate on notions of stability [BKS98, BD10, BJ02].</a:t>
            </a:r>
          </a:p>
          <a:p>
            <a:r>
              <a:rPr lang="en-US" dirty="0" smtClean="0"/>
              <a:t>Clustering problems</a:t>
            </a:r>
          </a:p>
          <a:p>
            <a:pPr lvl="1"/>
            <a:r>
              <a:rPr lang="en-US" dirty="0" smtClean="0"/>
              <a:t>Many clustering problems were considered in the literature.</a:t>
            </a:r>
          </a:p>
          <a:p>
            <a:pPr lvl="1"/>
            <a:r>
              <a:rPr lang="en-US" dirty="0" smtClean="0"/>
              <a:t>There are known approximation algorithms for all models we consider [CGW03, G85, V01].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3I770TAX\MC9002871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320125" cy="1441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few clustering games similar to ours were considered. The most relevant of which are:</a:t>
            </a:r>
          </a:p>
          <a:p>
            <a:pPr lvl="1"/>
            <a:r>
              <a:rPr lang="en-US" dirty="0" smtClean="0"/>
              <a:t>A game theoretic version of the Max-Cut problem [GM09].</a:t>
            </a:r>
          </a:p>
          <a:p>
            <a:pPr lvl="1"/>
            <a:r>
              <a:rPr lang="en-US" dirty="0" smtClean="0"/>
              <a:t>A game called Max-Agree [H07].</a:t>
            </a:r>
          </a:p>
          <a:p>
            <a:pPr lvl="2"/>
            <a:r>
              <a:rPr lang="en-US" dirty="0" smtClean="0"/>
              <a:t>A version of our Correlation Clustering game with equal node weights and a limit on the number of clusters.</a:t>
            </a:r>
          </a:p>
          <a:p>
            <a:pPr lvl="2"/>
            <a:r>
              <a:rPr lang="en-US" dirty="0" smtClean="0"/>
              <a:t>Results for this game are unlikely to hold for our game.</a:t>
            </a:r>
          </a:p>
          <a:p>
            <a:r>
              <a:rPr lang="en-US" dirty="0" smtClean="0"/>
              <a:t>Other game theoretic representations of clustering were also considered [P09, B09].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3I770TAX\MC9002871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320125" cy="1441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-Median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u="sng" dirty="0" smtClean="0"/>
              <a:t>Problem Definition</a:t>
            </a:r>
          </a:p>
          <a:p>
            <a:r>
              <a:rPr lang="en-US" sz="2000" dirty="0" smtClean="0"/>
              <a:t>Input: a weighted graph and a number </a:t>
            </a:r>
            <a:r>
              <a:rPr lang="en-US" sz="2000" i="1" dirty="0" smtClean="0"/>
              <a:t>k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Output: a set of </a:t>
            </a:r>
            <a:r>
              <a:rPr lang="en-US" sz="2000" i="1" dirty="0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centroids</a:t>
            </a:r>
            <a:r>
              <a:rPr lang="en-US" sz="2000" dirty="0" smtClean="0"/>
              <a:t> (nodes).</a:t>
            </a:r>
          </a:p>
          <a:p>
            <a:r>
              <a:rPr lang="en-US" sz="2000" dirty="0" smtClean="0"/>
              <a:t>Goal: the cost of a node is its distance to the closest centroid. The goal is to minimize the total cost.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98840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65340" y="557556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50960" y="5004056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7" idx="5"/>
            <a:endCxn id="6" idx="1"/>
          </p:cNvCxnSpPr>
          <p:nvPr/>
        </p:nvCxnSpPr>
        <p:spPr>
          <a:xfrm rot="16200000" flipH="1">
            <a:off x="6166303" y="5176523"/>
            <a:ext cx="369446" cy="5123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65340" y="4432552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9" idx="4"/>
            <a:endCxn id="6" idx="0"/>
          </p:cNvCxnSpPr>
          <p:nvPr/>
        </p:nvCxnSpPr>
        <p:spPr>
          <a:xfrm rot="5400000">
            <a:off x="6279588" y="5146932"/>
            <a:ext cx="857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  <a:endCxn id="7" idx="7"/>
          </p:cNvCxnSpPr>
          <p:nvPr/>
        </p:nvCxnSpPr>
        <p:spPr>
          <a:xfrm rot="5400000">
            <a:off x="6166303" y="4605019"/>
            <a:ext cx="369446" cy="5123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850960" y="6361378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7"/>
            <a:endCxn id="6" idx="3"/>
          </p:cNvCxnSpPr>
          <p:nvPr/>
        </p:nvCxnSpPr>
        <p:spPr>
          <a:xfrm rot="5400000" flipH="1" flipV="1">
            <a:off x="6059146" y="5855184"/>
            <a:ext cx="583760" cy="5123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565340" y="6361378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2" idx="6"/>
            <a:endCxn id="14" idx="2"/>
          </p:cNvCxnSpPr>
          <p:nvPr/>
        </p:nvCxnSpPr>
        <p:spPr>
          <a:xfrm>
            <a:off x="6136712" y="6504254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0"/>
            <a:endCxn id="6" idx="4"/>
          </p:cNvCxnSpPr>
          <p:nvPr/>
        </p:nvCxnSpPr>
        <p:spPr>
          <a:xfrm rot="5400000" flipH="1" flipV="1">
            <a:off x="6458183" y="6111345"/>
            <a:ext cx="5000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993704" y="5646998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7"/>
            <a:endCxn id="7" idx="3"/>
          </p:cNvCxnSpPr>
          <p:nvPr/>
        </p:nvCxnSpPr>
        <p:spPr>
          <a:xfrm rot="5400000" flipH="1" flipV="1">
            <a:off x="5344766" y="5140804"/>
            <a:ext cx="440884" cy="655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5"/>
            <a:endCxn id="12" idx="1"/>
          </p:cNvCxnSpPr>
          <p:nvPr/>
        </p:nvCxnSpPr>
        <p:spPr>
          <a:xfrm rot="16200000" flipH="1">
            <a:off x="5309047" y="5819465"/>
            <a:ext cx="512322" cy="655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565208" y="4146800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20" idx="4"/>
            <a:endCxn id="7" idx="1"/>
          </p:cNvCxnSpPr>
          <p:nvPr/>
        </p:nvCxnSpPr>
        <p:spPr>
          <a:xfrm rot="16200000" flipH="1">
            <a:off x="5493770" y="4646865"/>
            <a:ext cx="613351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2"/>
            <a:endCxn id="20" idx="6"/>
          </p:cNvCxnSpPr>
          <p:nvPr/>
        </p:nvCxnSpPr>
        <p:spPr>
          <a:xfrm rot="10800000">
            <a:off x="5850960" y="4289676"/>
            <a:ext cx="714380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422596" y="5004056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9" idx="5"/>
            <a:endCxn id="23" idx="1"/>
          </p:cNvCxnSpPr>
          <p:nvPr/>
        </p:nvCxnSpPr>
        <p:spPr>
          <a:xfrm rot="16200000" flipH="1">
            <a:off x="6952121" y="4533581"/>
            <a:ext cx="369446" cy="655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565472" y="3861048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0" idx="7"/>
          </p:cNvCxnSpPr>
          <p:nvPr/>
        </p:nvCxnSpPr>
        <p:spPr>
          <a:xfrm rot="5400000" flipH="1" flipV="1">
            <a:off x="6594931" y="3218107"/>
            <a:ext cx="184723" cy="17563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0"/>
          </p:cNvCxnSpPr>
          <p:nvPr/>
        </p:nvCxnSpPr>
        <p:spPr>
          <a:xfrm rot="5400000" flipH="1" flipV="1">
            <a:off x="7208282" y="4503990"/>
            <a:ext cx="857256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422596" y="6004188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3" idx="4"/>
            <a:endCxn id="28" idx="0"/>
          </p:cNvCxnSpPr>
          <p:nvPr/>
        </p:nvCxnSpPr>
        <p:spPr>
          <a:xfrm rot="5400000">
            <a:off x="7208282" y="5646998"/>
            <a:ext cx="714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6"/>
            <a:endCxn id="28" idx="3"/>
          </p:cNvCxnSpPr>
          <p:nvPr/>
        </p:nvCxnSpPr>
        <p:spPr>
          <a:xfrm flipV="1">
            <a:off x="6851092" y="6248093"/>
            <a:ext cx="613351" cy="2561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136976" y="5075494"/>
            <a:ext cx="285752" cy="28575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31" idx="1"/>
          </p:cNvCxnSpPr>
          <p:nvPr/>
        </p:nvCxnSpPr>
        <p:spPr>
          <a:xfrm rot="16200000" flipV="1">
            <a:off x="7487906" y="4426424"/>
            <a:ext cx="1012388" cy="3694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1" idx="2"/>
            <a:endCxn id="23" idx="6"/>
          </p:cNvCxnSpPr>
          <p:nvPr/>
        </p:nvCxnSpPr>
        <p:spPr>
          <a:xfrm rot="10800000">
            <a:off x="7708348" y="5146932"/>
            <a:ext cx="428628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1" idx="4"/>
            <a:endCxn id="28" idx="7"/>
          </p:cNvCxnSpPr>
          <p:nvPr/>
        </p:nvCxnSpPr>
        <p:spPr>
          <a:xfrm rot="5400000">
            <a:off x="7630783" y="5396965"/>
            <a:ext cx="684789" cy="6133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33864" y="3429000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k</a:t>
            </a:r>
            <a:r>
              <a:rPr lang="en-US" sz="2800" b="1" dirty="0" smtClean="0"/>
              <a:t> = 3</a:t>
            </a:r>
            <a:endParaRPr lang="en-US" sz="2800" b="1" dirty="0"/>
          </a:p>
        </p:txBody>
      </p:sp>
      <p:grpSp>
        <p:nvGrpSpPr>
          <p:cNvPr id="69" name="Group 68"/>
          <p:cNvGrpSpPr/>
          <p:nvPr/>
        </p:nvGrpSpPr>
        <p:grpSpPr>
          <a:xfrm>
            <a:off x="5004048" y="3861048"/>
            <a:ext cx="3429024" cy="2786082"/>
            <a:chOff x="5300464" y="4013448"/>
            <a:chExt cx="3429024" cy="2786082"/>
          </a:xfrm>
        </p:grpSpPr>
        <p:sp>
          <p:nvSpPr>
            <p:cNvPr id="40" name="Oval 39"/>
            <p:cNvSpPr/>
            <p:nvPr/>
          </p:nvSpPr>
          <p:spPr>
            <a:xfrm>
              <a:off x="6872100" y="5727960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157720" y="5156456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stCxn id="41" idx="5"/>
              <a:endCxn id="40" idx="1"/>
            </p:cNvCxnSpPr>
            <p:nvPr/>
          </p:nvCxnSpPr>
          <p:spPr>
            <a:xfrm rot="16200000" flipH="1">
              <a:off x="6473063" y="5328923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6872100" y="4584952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>
              <a:stCxn id="43" idx="4"/>
              <a:endCxn id="40" idx="0"/>
            </p:cNvCxnSpPr>
            <p:nvPr/>
          </p:nvCxnSpPr>
          <p:spPr>
            <a:xfrm rot="5400000">
              <a:off x="6586348" y="5299332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3" idx="3"/>
              <a:endCxn id="41" idx="7"/>
            </p:cNvCxnSpPr>
            <p:nvPr/>
          </p:nvCxnSpPr>
          <p:spPr>
            <a:xfrm rot="5400000">
              <a:off x="6473063" y="4757419"/>
              <a:ext cx="369446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6157720" y="6513778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stCxn id="46" idx="7"/>
              <a:endCxn id="40" idx="3"/>
            </p:cNvCxnSpPr>
            <p:nvPr/>
          </p:nvCxnSpPr>
          <p:spPr>
            <a:xfrm rot="5400000" flipH="1" flipV="1">
              <a:off x="6365906" y="6007584"/>
              <a:ext cx="583760" cy="5123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872100" y="6513778"/>
              <a:ext cx="285752" cy="28575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6" idx="6"/>
              <a:endCxn id="48" idx="2"/>
            </p:cNvCxnSpPr>
            <p:nvPr/>
          </p:nvCxnSpPr>
          <p:spPr>
            <a:xfrm>
              <a:off x="6443472" y="6656654"/>
              <a:ext cx="42862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8" idx="0"/>
              <a:endCxn id="40" idx="4"/>
            </p:cNvCxnSpPr>
            <p:nvPr/>
          </p:nvCxnSpPr>
          <p:spPr>
            <a:xfrm rot="5400000" flipH="1" flipV="1">
              <a:off x="6764943" y="6263745"/>
              <a:ext cx="5000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5300464" y="5799398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stCxn id="51" idx="7"/>
              <a:endCxn id="41" idx="3"/>
            </p:cNvCxnSpPr>
            <p:nvPr/>
          </p:nvCxnSpPr>
          <p:spPr>
            <a:xfrm rot="5400000" flipH="1" flipV="1">
              <a:off x="5651526" y="5293204"/>
              <a:ext cx="440884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5"/>
              <a:endCxn id="46" idx="1"/>
            </p:cNvCxnSpPr>
            <p:nvPr/>
          </p:nvCxnSpPr>
          <p:spPr>
            <a:xfrm rot="16200000" flipH="1">
              <a:off x="5615807" y="5971865"/>
              <a:ext cx="512322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5871968" y="4299200"/>
              <a:ext cx="285752" cy="28575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4"/>
              <a:endCxn id="41" idx="1"/>
            </p:cNvCxnSpPr>
            <p:nvPr/>
          </p:nvCxnSpPr>
          <p:spPr>
            <a:xfrm rot="16200000" flipH="1">
              <a:off x="5800530" y="4799265"/>
              <a:ext cx="613351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3" idx="2"/>
              <a:endCxn id="54" idx="6"/>
            </p:cNvCxnSpPr>
            <p:nvPr/>
          </p:nvCxnSpPr>
          <p:spPr>
            <a:xfrm rot="10800000">
              <a:off x="6157720" y="4442076"/>
              <a:ext cx="714380" cy="2857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729356" y="5156456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>
              <a:stCxn id="43" idx="5"/>
              <a:endCxn id="57" idx="1"/>
            </p:cNvCxnSpPr>
            <p:nvPr/>
          </p:nvCxnSpPr>
          <p:spPr>
            <a:xfrm rot="16200000" flipH="1">
              <a:off x="7258881" y="4685981"/>
              <a:ext cx="369446" cy="6551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7872232" y="4013448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>
              <a:stCxn id="54" idx="7"/>
              <a:endCxn id="59" idx="2"/>
            </p:cNvCxnSpPr>
            <p:nvPr/>
          </p:nvCxnSpPr>
          <p:spPr>
            <a:xfrm rot="5400000" flipH="1" flipV="1">
              <a:off x="6901691" y="3370507"/>
              <a:ext cx="184723" cy="17563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57" idx="0"/>
              <a:endCxn id="59" idx="4"/>
            </p:cNvCxnSpPr>
            <p:nvPr/>
          </p:nvCxnSpPr>
          <p:spPr>
            <a:xfrm rot="5400000" flipH="1" flipV="1">
              <a:off x="7515042" y="4656390"/>
              <a:ext cx="857256" cy="142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7729356" y="6156588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7" idx="4"/>
              <a:endCxn id="62" idx="0"/>
            </p:cNvCxnSpPr>
            <p:nvPr/>
          </p:nvCxnSpPr>
          <p:spPr>
            <a:xfrm rot="5400000">
              <a:off x="7515042" y="5799398"/>
              <a:ext cx="714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8" idx="6"/>
              <a:endCxn id="62" idx="3"/>
            </p:cNvCxnSpPr>
            <p:nvPr/>
          </p:nvCxnSpPr>
          <p:spPr>
            <a:xfrm flipV="1">
              <a:off x="7157852" y="6400493"/>
              <a:ext cx="613351" cy="2561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8443736" y="5227894"/>
              <a:ext cx="285752" cy="2857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>
              <a:stCxn id="65" idx="1"/>
              <a:endCxn id="59" idx="5"/>
            </p:cNvCxnSpPr>
            <p:nvPr/>
          </p:nvCxnSpPr>
          <p:spPr>
            <a:xfrm rot="16200000" flipV="1">
              <a:off x="7794666" y="4578824"/>
              <a:ext cx="1012388" cy="369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5" idx="2"/>
              <a:endCxn id="57" idx="6"/>
            </p:cNvCxnSpPr>
            <p:nvPr/>
          </p:nvCxnSpPr>
          <p:spPr>
            <a:xfrm rot="10800000">
              <a:off x="8015108" y="5299332"/>
              <a:ext cx="428628" cy="714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5" idx="4"/>
              <a:endCxn id="62" idx="7"/>
            </p:cNvCxnSpPr>
            <p:nvPr/>
          </p:nvCxnSpPr>
          <p:spPr>
            <a:xfrm rot="5400000">
              <a:off x="7937543" y="5549365"/>
              <a:ext cx="684789" cy="613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Content Placeholder 2"/>
          <p:cNvSpPr txBox="1">
            <a:spLocks/>
          </p:cNvSpPr>
          <p:nvPr/>
        </p:nvSpPr>
        <p:spPr>
          <a:xfrm>
            <a:off x="467544" y="3655565"/>
            <a:ext cx="4680520" cy="2941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is it a Clustering Problem?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can think of each node as belonging to a cluster defined by its closest centroid.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Fixed Clustering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Since the number of clusters is fixed, we say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this is 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“fixed clustering” model.</a:t>
            </a:r>
          </a:p>
        </p:txBody>
      </p:sp>
      <p:grpSp>
        <p:nvGrpSpPr>
          <p:cNvPr id="194" name="Group 193"/>
          <p:cNvGrpSpPr/>
          <p:nvPr/>
        </p:nvGrpSpPr>
        <p:grpSpPr>
          <a:xfrm>
            <a:off x="6588274" y="476672"/>
            <a:ext cx="1656134" cy="1224136"/>
            <a:chOff x="3563938" y="1268760"/>
            <a:chExt cx="3381375" cy="3104976"/>
          </a:xfrm>
        </p:grpSpPr>
        <p:sp>
          <p:nvSpPr>
            <p:cNvPr id="88088" name="Freeform 24"/>
            <p:cNvSpPr>
              <a:spLocks/>
            </p:cNvSpPr>
            <p:nvPr/>
          </p:nvSpPr>
          <p:spPr bwMode="auto">
            <a:xfrm>
              <a:off x="5991226" y="3290888"/>
              <a:ext cx="777875" cy="125413"/>
            </a:xfrm>
            <a:custGeom>
              <a:avLst/>
              <a:gdLst/>
              <a:ahLst/>
              <a:cxnLst>
                <a:cxn ang="0">
                  <a:pos x="16" y="55"/>
                </a:cxn>
                <a:cxn ang="0">
                  <a:pos x="51" y="49"/>
                </a:cxn>
                <a:cxn ang="0">
                  <a:pos x="107" y="41"/>
                </a:cxn>
                <a:cxn ang="0">
                  <a:pos x="168" y="32"/>
                </a:cxn>
                <a:cxn ang="0">
                  <a:pos x="218" y="22"/>
                </a:cxn>
                <a:cxn ang="0">
                  <a:pos x="282" y="10"/>
                </a:cxn>
                <a:cxn ang="0">
                  <a:pos x="349" y="2"/>
                </a:cxn>
                <a:cxn ang="0">
                  <a:pos x="405" y="2"/>
                </a:cxn>
                <a:cxn ang="0">
                  <a:pos x="442" y="16"/>
                </a:cxn>
                <a:cxn ang="0">
                  <a:pos x="506" y="37"/>
                </a:cxn>
                <a:cxn ang="0">
                  <a:pos x="592" y="59"/>
                </a:cxn>
                <a:cxn ang="0">
                  <a:pos x="676" y="76"/>
                </a:cxn>
                <a:cxn ang="0">
                  <a:pos x="748" y="90"/>
                </a:cxn>
                <a:cxn ang="0">
                  <a:pos x="827" y="94"/>
                </a:cxn>
                <a:cxn ang="0">
                  <a:pos x="905" y="84"/>
                </a:cxn>
                <a:cxn ang="0">
                  <a:pos x="966" y="57"/>
                </a:cxn>
                <a:cxn ang="0">
                  <a:pos x="977" y="148"/>
                </a:cxn>
                <a:cxn ang="0">
                  <a:pos x="962" y="152"/>
                </a:cxn>
                <a:cxn ang="0">
                  <a:pos x="919" y="158"/>
                </a:cxn>
                <a:cxn ang="0">
                  <a:pos x="862" y="156"/>
                </a:cxn>
                <a:cxn ang="0">
                  <a:pos x="804" y="139"/>
                </a:cxn>
                <a:cxn ang="0">
                  <a:pos x="738" y="109"/>
                </a:cxn>
                <a:cxn ang="0">
                  <a:pos x="658" y="80"/>
                </a:cxn>
                <a:cxn ang="0">
                  <a:pos x="576" y="65"/>
                </a:cxn>
                <a:cxn ang="0">
                  <a:pos x="502" y="69"/>
                </a:cxn>
                <a:cxn ang="0">
                  <a:pos x="436" y="86"/>
                </a:cxn>
                <a:cxn ang="0">
                  <a:pos x="370" y="100"/>
                </a:cxn>
                <a:cxn ang="0">
                  <a:pos x="310" y="106"/>
                </a:cxn>
                <a:cxn ang="0">
                  <a:pos x="259" y="98"/>
                </a:cxn>
                <a:cxn ang="0">
                  <a:pos x="205" y="84"/>
                </a:cxn>
                <a:cxn ang="0">
                  <a:pos x="138" y="76"/>
                </a:cxn>
                <a:cxn ang="0">
                  <a:pos x="72" y="72"/>
                </a:cxn>
                <a:cxn ang="0">
                  <a:pos x="24" y="72"/>
                </a:cxn>
                <a:cxn ang="0">
                  <a:pos x="0" y="63"/>
                </a:cxn>
                <a:cxn ang="0">
                  <a:pos x="10" y="55"/>
                </a:cxn>
              </a:cxnLst>
              <a:rect l="0" t="0" r="r" b="b"/>
              <a:pathLst>
                <a:path w="981" h="158">
                  <a:moveTo>
                    <a:pt x="10" y="55"/>
                  </a:moveTo>
                  <a:lnTo>
                    <a:pt x="16" y="55"/>
                  </a:lnTo>
                  <a:lnTo>
                    <a:pt x="30" y="53"/>
                  </a:lnTo>
                  <a:lnTo>
                    <a:pt x="51" y="49"/>
                  </a:lnTo>
                  <a:lnTo>
                    <a:pt x="78" y="45"/>
                  </a:lnTo>
                  <a:lnTo>
                    <a:pt x="107" y="41"/>
                  </a:lnTo>
                  <a:lnTo>
                    <a:pt x="138" y="37"/>
                  </a:lnTo>
                  <a:lnTo>
                    <a:pt x="168" y="32"/>
                  </a:lnTo>
                  <a:lnTo>
                    <a:pt x="193" y="28"/>
                  </a:lnTo>
                  <a:lnTo>
                    <a:pt x="218" y="22"/>
                  </a:lnTo>
                  <a:lnTo>
                    <a:pt x="249" y="16"/>
                  </a:lnTo>
                  <a:lnTo>
                    <a:pt x="282" y="10"/>
                  </a:lnTo>
                  <a:lnTo>
                    <a:pt x="318" y="6"/>
                  </a:lnTo>
                  <a:lnTo>
                    <a:pt x="349" y="2"/>
                  </a:lnTo>
                  <a:lnTo>
                    <a:pt x="380" y="0"/>
                  </a:lnTo>
                  <a:lnTo>
                    <a:pt x="405" y="2"/>
                  </a:lnTo>
                  <a:lnTo>
                    <a:pt x="423" y="8"/>
                  </a:lnTo>
                  <a:lnTo>
                    <a:pt x="442" y="16"/>
                  </a:lnTo>
                  <a:lnTo>
                    <a:pt x="471" y="26"/>
                  </a:lnTo>
                  <a:lnTo>
                    <a:pt x="506" y="37"/>
                  </a:lnTo>
                  <a:lnTo>
                    <a:pt x="547" y="47"/>
                  </a:lnTo>
                  <a:lnTo>
                    <a:pt x="592" y="59"/>
                  </a:lnTo>
                  <a:lnTo>
                    <a:pt x="635" y="69"/>
                  </a:lnTo>
                  <a:lnTo>
                    <a:pt x="676" y="76"/>
                  </a:lnTo>
                  <a:lnTo>
                    <a:pt x="713" y="84"/>
                  </a:lnTo>
                  <a:lnTo>
                    <a:pt x="748" y="90"/>
                  </a:lnTo>
                  <a:lnTo>
                    <a:pt x="787" y="92"/>
                  </a:lnTo>
                  <a:lnTo>
                    <a:pt x="827" y="94"/>
                  </a:lnTo>
                  <a:lnTo>
                    <a:pt x="868" y="92"/>
                  </a:lnTo>
                  <a:lnTo>
                    <a:pt x="905" y="84"/>
                  </a:lnTo>
                  <a:lnTo>
                    <a:pt x="938" y="74"/>
                  </a:lnTo>
                  <a:lnTo>
                    <a:pt x="966" y="57"/>
                  </a:lnTo>
                  <a:lnTo>
                    <a:pt x="981" y="35"/>
                  </a:lnTo>
                  <a:lnTo>
                    <a:pt x="977" y="148"/>
                  </a:lnTo>
                  <a:lnTo>
                    <a:pt x="973" y="150"/>
                  </a:lnTo>
                  <a:lnTo>
                    <a:pt x="962" y="152"/>
                  </a:lnTo>
                  <a:lnTo>
                    <a:pt x="942" y="154"/>
                  </a:lnTo>
                  <a:lnTo>
                    <a:pt x="919" y="158"/>
                  </a:lnTo>
                  <a:lnTo>
                    <a:pt x="892" y="158"/>
                  </a:lnTo>
                  <a:lnTo>
                    <a:pt x="862" y="156"/>
                  </a:lnTo>
                  <a:lnTo>
                    <a:pt x="833" y="150"/>
                  </a:lnTo>
                  <a:lnTo>
                    <a:pt x="804" y="139"/>
                  </a:lnTo>
                  <a:lnTo>
                    <a:pt x="773" y="125"/>
                  </a:lnTo>
                  <a:lnTo>
                    <a:pt x="738" y="109"/>
                  </a:lnTo>
                  <a:lnTo>
                    <a:pt x="699" y="94"/>
                  </a:lnTo>
                  <a:lnTo>
                    <a:pt x="658" y="80"/>
                  </a:lnTo>
                  <a:lnTo>
                    <a:pt x="617" y="70"/>
                  </a:lnTo>
                  <a:lnTo>
                    <a:pt x="576" y="65"/>
                  </a:lnTo>
                  <a:lnTo>
                    <a:pt x="537" y="63"/>
                  </a:lnTo>
                  <a:lnTo>
                    <a:pt x="502" y="69"/>
                  </a:lnTo>
                  <a:lnTo>
                    <a:pt x="469" y="76"/>
                  </a:lnTo>
                  <a:lnTo>
                    <a:pt x="436" y="86"/>
                  </a:lnTo>
                  <a:lnTo>
                    <a:pt x="403" y="94"/>
                  </a:lnTo>
                  <a:lnTo>
                    <a:pt x="370" y="100"/>
                  </a:lnTo>
                  <a:lnTo>
                    <a:pt x="339" y="104"/>
                  </a:lnTo>
                  <a:lnTo>
                    <a:pt x="310" y="106"/>
                  </a:lnTo>
                  <a:lnTo>
                    <a:pt x="282" y="104"/>
                  </a:lnTo>
                  <a:lnTo>
                    <a:pt x="259" y="98"/>
                  </a:lnTo>
                  <a:lnTo>
                    <a:pt x="234" y="90"/>
                  </a:lnTo>
                  <a:lnTo>
                    <a:pt x="205" y="84"/>
                  </a:lnTo>
                  <a:lnTo>
                    <a:pt x="172" y="80"/>
                  </a:lnTo>
                  <a:lnTo>
                    <a:pt x="138" y="76"/>
                  </a:lnTo>
                  <a:lnTo>
                    <a:pt x="103" y="74"/>
                  </a:lnTo>
                  <a:lnTo>
                    <a:pt x="72" y="72"/>
                  </a:lnTo>
                  <a:lnTo>
                    <a:pt x="45" y="72"/>
                  </a:lnTo>
                  <a:lnTo>
                    <a:pt x="24" y="72"/>
                  </a:lnTo>
                  <a:lnTo>
                    <a:pt x="2" y="70"/>
                  </a:lnTo>
                  <a:lnTo>
                    <a:pt x="0" y="63"/>
                  </a:lnTo>
                  <a:lnTo>
                    <a:pt x="6" y="57"/>
                  </a:lnTo>
                  <a:lnTo>
                    <a:pt x="10" y="55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89" name="Freeform 25"/>
            <p:cNvSpPr>
              <a:spLocks/>
            </p:cNvSpPr>
            <p:nvPr/>
          </p:nvSpPr>
          <p:spPr bwMode="auto">
            <a:xfrm>
              <a:off x="4079876" y="3154363"/>
              <a:ext cx="993775" cy="157163"/>
            </a:xfrm>
            <a:custGeom>
              <a:avLst/>
              <a:gdLst/>
              <a:ahLst/>
              <a:cxnLst>
                <a:cxn ang="0">
                  <a:pos x="8" y="171"/>
                </a:cxn>
                <a:cxn ang="0">
                  <a:pos x="53" y="171"/>
                </a:cxn>
                <a:cxn ang="0">
                  <a:pos x="125" y="173"/>
                </a:cxn>
                <a:cxn ang="0">
                  <a:pos x="195" y="177"/>
                </a:cxn>
                <a:cxn ang="0">
                  <a:pos x="237" y="185"/>
                </a:cxn>
                <a:cxn ang="0">
                  <a:pos x="276" y="191"/>
                </a:cxn>
                <a:cxn ang="0">
                  <a:pos x="323" y="195"/>
                </a:cxn>
                <a:cxn ang="0">
                  <a:pos x="374" y="197"/>
                </a:cxn>
                <a:cxn ang="0">
                  <a:pos x="428" y="199"/>
                </a:cxn>
                <a:cxn ang="0">
                  <a:pos x="479" y="197"/>
                </a:cxn>
                <a:cxn ang="0">
                  <a:pos x="523" y="193"/>
                </a:cxn>
                <a:cxn ang="0">
                  <a:pos x="559" y="187"/>
                </a:cxn>
                <a:cxn ang="0">
                  <a:pos x="599" y="173"/>
                </a:cxn>
                <a:cxn ang="0">
                  <a:pos x="691" y="148"/>
                </a:cxn>
                <a:cxn ang="0">
                  <a:pos x="794" y="125"/>
                </a:cxn>
                <a:cxn ang="0">
                  <a:pos x="864" y="109"/>
                </a:cxn>
                <a:cxn ang="0">
                  <a:pos x="1181" y="39"/>
                </a:cxn>
                <a:cxn ang="0">
                  <a:pos x="1247" y="6"/>
                </a:cxn>
                <a:cxn ang="0">
                  <a:pos x="1226" y="4"/>
                </a:cxn>
                <a:cxn ang="0">
                  <a:pos x="1187" y="2"/>
                </a:cxn>
                <a:cxn ang="0">
                  <a:pos x="1138" y="0"/>
                </a:cxn>
                <a:cxn ang="0">
                  <a:pos x="1082" y="0"/>
                </a:cxn>
                <a:cxn ang="0">
                  <a:pos x="1026" y="0"/>
                </a:cxn>
                <a:cxn ang="0">
                  <a:pos x="975" y="2"/>
                </a:cxn>
                <a:cxn ang="0">
                  <a:pos x="936" y="10"/>
                </a:cxn>
                <a:cxn ang="0">
                  <a:pos x="897" y="25"/>
                </a:cxn>
                <a:cxn ang="0">
                  <a:pos x="852" y="47"/>
                </a:cxn>
                <a:cxn ang="0">
                  <a:pos x="819" y="66"/>
                </a:cxn>
                <a:cxn ang="0">
                  <a:pos x="800" y="76"/>
                </a:cxn>
                <a:cxn ang="0">
                  <a:pos x="792" y="78"/>
                </a:cxn>
                <a:cxn ang="0">
                  <a:pos x="751" y="84"/>
                </a:cxn>
                <a:cxn ang="0">
                  <a:pos x="687" y="94"/>
                </a:cxn>
                <a:cxn ang="0">
                  <a:pos x="613" y="105"/>
                </a:cxn>
                <a:cxn ang="0">
                  <a:pos x="549" y="117"/>
                </a:cxn>
                <a:cxn ang="0">
                  <a:pos x="496" y="121"/>
                </a:cxn>
                <a:cxn ang="0">
                  <a:pos x="450" y="119"/>
                </a:cxn>
                <a:cxn ang="0">
                  <a:pos x="405" y="109"/>
                </a:cxn>
                <a:cxn ang="0">
                  <a:pos x="354" y="96"/>
                </a:cxn>
                <a:cxn ang="0">
                  <a:pos x="284" y="88"/>
                </a:cxn>
                <a:cxn ang="0">
                  <a:pos x="206" y="90"/>
                </a:cxn>
                <a:cxn ang="0">
                  <a:pos x="136" y="101"/>
                </a:cxn>
                <a:cxn ang="0">
                  <a:pos x="82" y="121"/>
                </a:cxn>
                <a:cxn ang="0">
                  <a:pos x="41" y="142"/>
                </a:cxn>
                <a:cxn ang="0">
                  <a:pos x="16" y="160"/>
                </a:cxn>
                <a:cxn ang="0">
                  <a:pos x="2" y="169"/>
                </a:cxn>
              </a:cxnLst>
              <a:rect l="0" t="0" r="r" b="b"/>
              <a:pathLst>
                <a:path w="1251" h="199">
                  <a:moveTo>
                    <a:pt x="0" y="171"/>
                  </a:moveTo>
                  <a:lnTo>
                    <a:pt x="8" y="171"/>
                  </a:lnTo>
                  <a:lnTo>
                    <a:pt x="25" y="171"/>
                  </a:lnTo>
                  <a:lnTo>
                    <a:pt x="53" y="171"/>
                  </a:lnTo>
                  <a:lnTo>
                    <a:pt x="88" y="171"/>
                  </a:lnTo>
                  <a:lnTo>
                    <a:pt x="125" y="173"/>
                  </a:lnTo>
                  <a:lnTo>
                    <a:pt x="162" y="175"/>
                  </a:lnTo>
                  <a:lnTo>
                    <a:pt x="195" y="177"/>
                  </a:lnTo>
                  <a:lnTo>
                    <a:pt x="224" y="183"/>
                  </a:lnTo>
                  <a:lnTo>
                    <a:pt x="237" y="185"/>
                  </a:lnTo>
                  <a:lnTo>
                    <a:pt x="255" y="189"/>
                  </a:lnTo>
                  <a:lnTo>
                    <a:pt x="276" y="191"/>
                  </a:lnTo>
                  <a:lnTo>
                    <a:pt x="298" y="193"/>
                  </a:lnTo>
                  <a:lnTo>
                    <a:pt x="323" y="195"/>
                  </a:lnTo>
                  <a:lnTo>
                    <a:pt x="348" y="197"/>
                  </a:lnTo>
                  <a:lnTo>
                    <a:pt x="374" y="197"/>
                  </a:lnTo>
                  <a:lnTo>
                    <a:pt x="401" y="197"/>
                  </a:lnTo>
                  <a:lnTo>
                    <a:pt x="428" y="199"/>
                  </a:lnTo>
                  <a:lnTo>
                    <a:pt x="453" y="197"/>
                  </a:lnTo>
                  <a:lnTo>
                    <a:pt x="479" y="197"/>
                  </a:lnTo>
                  <a:lnTo>
                    <a:pt x="502" y="195"/>
                  </a:lnTo>
                  <a:lnTo>
                    <a:pt x="523" y="193"/>
                  </a:lnTo>
                  <a:lnTo>
                    <a:pt x="541" y="191"/>
                  </a:lnTo>
                  <a:lnTo>
                    <a:pt x="559" y="187"/>
                  </a:lnTo>
                  <a:lnTo>
                    <a:pt x="570" y="183"/>
                  </a:lnTo>
                  <a:lnTo>
                    <a:pt x="599" y="173"/>
                  </a:lnTo>
                  <a:lnTo>
                    <a:pt x="640" y="160"/>
                  </a:lnTo>
                  <a:lnTo>
                    <a:pt x="691" y="148"/>
                  </a:lnTo>
                  <a:lnTo>
                    <a:pt x="743" y="136"/>
                  </a:lnTo>
                  <a:lnTo>
                    <a:pt x="794" y="125"/>
                  </a:lnTo>
                  <a:lnTo>
                    <a:pt x="835" y="115"/>
                  </a:lnTo>
                  <a:lnTo>
                    <a:pt x="864" y="109"/>
                  </a:lnTo>
                  <a:lnTo>
                    <a:pt x="876" y="107"/>
                  </a:lnTo>
                  <a:lnTo>
                    <a:pt x="1181" y="39"/>
                  </a:lnTo>
                  <a:lnTo>
                    <a:pt x="1251" y="6"/>
                  </a:lnTo>
                  <a:lnTo>
                    <a:pt x="1247" y="6"/>
                  </a:lnTo>
                  <a:lnTo>
                    <a:pt x="1240" y="6"/>
                  </a:lnTo>
                  <a:lnTo>
                    <a:pt x="1226" y="4"/>
                  </a:lnTo>
                  <a:lnTo>
                    <a:pt x="1209" y="4"/>
                  </a:lnTo>
                  <a:lnTo>
                    <a:pt x="1187" y="2"/>
                  </a:lnTo>
                  <a:lnTo>
                    <a:pt x="1164" y="2"/>
                  </a:lnTo>
                  <a:lnTo>
                    <a:pt x="1138" y="0"/>
                  </a:lnTo>
                  <a:lnTo>
                    <a:pt x="1111" y="0"/>
                  </a:lnTo>
                  <a:lnTo>
                    <a:pt x="1082" y="0"/>
                  </a:lnTo>
                  <a:lnTo>
                    <a:pt x="1055" y="0"/>
                  </a:lnTo>
                  <a:lnTo>
                    <a:pt x="1026" y="0"/>
                  </a:lnTo>
                  <a:lnTo>
                    <a:pt x="1000" y="0"/>
                  </a:lnTo>
                  <a:lnTo>
                    <a:pt x="975" y="2"/>
                  </a:lnTo>
                  <a:lnTo>
                    <a:pt x="954" y="6"/>
                  </a:lnTo>
                  <a:lnTo>
                    <a:pt x="936" y="10"/>
                  </a:lnTo>
                  <a:lnTo>
                    <a:pt x="920" y="14"/>
                  </a:lnTo>
                  <a:lnTo>
                    <a:pt x="897" y="25"/>
                  </a:lnTo>
                  <a:lnTo>
                    <a:pt x="874" y="35"/>
                  </a:lnTo>
                  <a:lnTo>
                    <a:pt x="852" y="47"/>
                  </a:lnTo>
                  <a:lnTo>
                    <a:pt x="835" y="57"/>
                  </a:lnTo>
                  <a:lnTo>
                    <a:pt x="819" y="66"/>
                  </a:lnTo>
                  <a:lnTo>
                    <a:pt x="808" y="72"/>
                  </a:lnTo>
                  <a:lnTo>
                    <a:pt x="800" y="76"/>
                  </a:lnTo>
                  <a:lnTo>
                    <a:pt x="798" y="78"/>
                  </a:lnTo>
                  <a:lnTo>
                    <a:pt x="792" y="78"/>
                  </a:lnTo>
                  <a:lnTo>
                    <a:pt x="776" y="82"/>
                  </a:lnTo>
                  <a:lnTo>
                    <a:pt x="751" y="84"/>
                  </a:lnTo>
                  <a:lnTo>
                    <a:pt x="722" y="88"/>
                  </a:lnTo>
                  <a:lnTo>
                    <a:pt x="687" y="94"/>
                  </a:lnTo>
                  <a:lnTo>
                    <a:pt x="650" y="99"/>
                  </a:lnTo>
                  <a:lnTo>
                    <a:pt x="613" y="105"/>
                  </a:lnTo>
                  <a:lnTo>
                    <a:pt x="580" y="111"/>
                  </a:lnTo>
                  <a:lnTo>
                    <a:pt x="549" y="117"/>
                  </a:lnTo>
                  <a:lnTo>
                    <a:pt x="522" y="119"/>
                  </a:lnTo>
                  <a:lnTo>
                    <a:pt x="496" y="121"/>
                  </a:lnTo>
                  <a:lnTo>
                    <a:pt x="473" y="121"/>
                  </a:lnTo>
                  <a:lnTo>
                    <a:pt x="450" y="119"/>
                  </a:lnTo>
                  <a:lnTo>
                    <a:pt x="428" y="115"/>
                  </a:lnTo>
                  <a:lnTo>
                    <a:pt x="405" y="109"/>
                  </a:lnTo>
                  <a:lnTo>
                    <a:pt x="381" y="103"/>
                  </a:lnTo>
                  <a:lnTo>
                    <a:pt x="354" y="96"/>
                  </a:lnTo>
                  <a:lnTo>
                    <a:pt x="321" y="92"/>
                  </a:lnTo>
                  <a:lnTo>
                    <a:pt x="284" y="88"/>
                  </a:lnTo>
                  <a:lnTo>
                    <a:pt x="245" y="88"/>
                  </a:lnTo>
                  <a:lnTo>
                    <a:pt x="206" y="90"/>
                  </a:lnTo>
                  <a:lnTo>
                    <a:pt x="169" y="94"/>
                  </a:lnTo>
                  <a:lnTo>
                    <a:pt x="136" y="101"/>
                  </a:lnTo>
                  <a:lnTo>
                    <a:pt x="107" y="111"/>
                  </a:lnTo>
                  <a:lnTo>
                    <a:pt x="82" y="121"/>
                  </a:lnTo>
                  <a:lnTo>
                    <a:pt x="60" y="132"/>
                  </a:lnTo>
                  <a:lnTo>
                    <a:pt x="41" y="142"/>
                  </a:lnTo>
                  <a:lnTo>
                    <a:pt x="27" y="152"/>
                  </a:lnTo>
                  <a:lnTo>
                    <a:pt x="16" y="160"/>
                  </a:lnTo>
                  <a:lnTo>
                    <a:pt x="6" y="166"/>
                  </a:lnTo>
                  <a:lnTo>
                    <a:pt x="2" y="169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91" name="Freeform 27"/>
            <p:cNvSpPr>
              <a:spLocks/>
            </p:cNvSpPr>
            <p:nvPr/>
          </p:nvSpPr>
          <p:spPr bwMode="auto">
            <a:xfrm>
              <a:off x="6673851" y="3154363"/>
              <a:ext cx="125413" cy="58738"/>
            </a:xfrm>
            <a:custGeom>
              <a:avLst/>
              <a:gdLst/>
              <a:ahLst/>
              <a:cxnLst>
                <a:cxn ang="0">
                  <a:pos x="158" y="74"/>
                </a:cxn>
                <a:cxn ang="0">
                  <a:pos x="158" y="0"/>
                </a:cxn>
                <a:cxn ang="0">
                  <a:pos x="135" y="10"/>
                </a:cxn>
                <a:cxn ang="0">
                  <a:pos x="108" y="18"/>
                </a:cxn>
                <a:cxn ang="0">
                  <a:pos x="82" y="25"/>
                </a:cxn>
                <a:cxn ang="0">
                  <a:pos x="57" y="31"/>
                </a:cxn>
                <a:cxn ang="0">
                  <a:pos x="34" y="37"/>
                </a:cxn>
                <a:cxn ang="0">
                  <a:pos x="16" y="41"/>
                </a:cxn>
                <a:cxn ang="0">
                  <a:pos x="4" y="43"/>
                </a:cxn>
                <a:cxn ang="0">
                  <a:pos x="0" y="43"/>
                </a:cxn>
                <a:cxn ang="0">
                  <a:pos x="158" y="74"/>
                </a:cxn>
              </a:cxnLst>
              <a:rect l="0" t="0" r="r" b="b"/>
              <a:pathLst>
                <a:path w="158" h="74">
                  <a:moveTo>
                    <a:pt x="158" y="74"/>
                  </a:moveTo>
                  <a:lnTo>
                    <a:pt x="158" y="0"/>
                  </a:lnTo>
                  <a:lnTo>
                    <a:pt x="135" y="10"/>
                  </a:lnTo>
                  <a:lnTo>
                    <a:pt x="108" y="18"/>
                  </a:lnTo>
                  <a:lnTo>
                    <a:pt x="82" y="25"/>
                  </a:lnTo>
                  <a:lnTo>
                    <a:pt x="57" y="31"/>
                  </a:lnTo>
                  <a:lnTo>
                    <a:pt x="34" y="37"/>
                  </a:lnTo>
                  <a:lnTo>
                    <a:pt x="16" y="41"/>
                  </a:lnTo>
                  <a:lnTo>
                    <a:pt x="4" y="43"/>
                  </a:lnTo>
                  <a:lnTo>
                    <a:pt x="0" y="43"/>
                  </a:lnTo>
                  <a:lnTo>
                    <a:pt x="158" y="74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92" name="Freeform 28"/>
            <p:cNvSpPr>
              <a:spLocks/>
            </p:cNvSpPr>
            <p:nvPr/>
          </p:nvSpPr>
          <p:spPr bwMode="auto">
            <a:xfrm>
              <a:off x="6413501" y="3171826"/>
              <a:ext cx="385763" cy="90488"/>
            </a:xfrm>
            <a:custGeom>
              <a:avLst/>
              <a:gdLst/>
              <a:ahLst/>
              <a:cxnLst>
                <a:cxn ang="0">
                  <a:pos x="484" y="85"/>
                </a:cxn>
                <a:cxn ang="0">
                  <a:pos x="465" y="79"/>
                </a:cxn>
                <a:cxn ang="0">
                  <a:pos x="439" y="74"/>
                </a:cxn>
                <a:cxn ang="0">
                  <a:pos x="410" y="66"/>
                </a:cxn>
                <a:cxn ang="0">
                  <a:pos x="383" y="58"/>
                </a:cxn>
                <a:cxn ang="0">
                  <a:pos x="354" y="52"/>
                </a:cxn>
                <a:cxn ang="0">
                  <a:pos x="330" y="44"/>
                </a:cxn>
                <a:cxn ang="0">
                  <a:pos x="311" y="38"/>
                </a:cxn>
                <a:cxn ang="0">
                  <a:pos x="299" y="33"/>
                </a:cxn>
                <a:cxn ang="0">
                  <a:pos x="280" y="27"/>
                </a:cxn>
                <a:cxn ang="0">
                  <a:pos x="241" y="21"/>
                </a:cxn>
                <a:cxn ang="0">
                  <a:pos x="194" y="17"/>
                </a:cxn>
                <a:cxn ang="0">
                  <a:pos x="140" y="11"/>
                </a:cxn>
                <a:cxn ang="0">
                  <a:pos x="87" y="7"/>
                </a:cxn>
                <a:cxn ang="0">
                  <a:pos x="42" y="3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29" y="11"/>
                </a:cxn>
                <a:cxn ang="0">
                  <a:pos x="50" y="23"/>
                </a:cxn>
                <a:cxn ang="0">
                  <a:pos x="68" y="38"/>
                </a:cxn>
                <a:cxn ang="0">
                  <a:pos x="79" y="52"/>
                </a:cxn>
                <a:cxn ang="0">
                  <a:pos x="87" y="68"/>
                </a:cxn>
                <a:cxn ang="0">
                  <a:pos x="95" y="81"/>
                </a:cxn>
                <a:cxn ang="0">
                  <a:pos x="101" y="95"/>
                </a:cxn>
                <a:cxn ang="0">
                  <a:pos x="110" y="105"/>
                </a:cxn>
                <a:cxn ang="0">
                  <a:pos x="124" y="110"/>
                </a:cxn>
                <a:cxn ang="0">
                  <a:pos x="146" y="114"/>
                </a:cxn>
                <a:cxn ang="0">
                  <a:pos x="171" y="112"/>
                </a:cxn>
                <a:cxn ang="0">
                  <a:pos x="200" y="110"/>
                </a:cxn>
                <a:cxn ang="0">
                  <a:pos x="229" y="109"/>
                </a:cxn>
                <a:cxn ang="0">
                  <a:pos x="256" y="107"/>
                </a:cxn>
                <a:cxn ang="0">
                  <a:pos x="280" y="107"/>
                </a:cxn>
                <a:cxn ang="0">
                  <a:pos x="295" y="110"/>
                </a:cxn>
                <a:cxn ang="0">
                  <a:pos x="309" y="112"/>
                </a:cxn>
                <a:cxn ang="0">
                  <a:pos x="330" y="112"/>
                </a:cxn>
                <a:cxn ang="0">
                  <a:pos x="356" y="110"/>
                </a:cxn>
                <a:cxn ang="0">
                  <a:pos x="383" y="107"/>
                </a:cxn>
                <a:cxn ang="0">
                  <a:pos x="412" y="103"/>
                </a:cxn>
                <a:cxn ang="0">
                  <a:pos x="439" y="99"/>
                </a:cxn>
                <a:cxn ang="0">
                  <a:pos x="465" y="95"/>
                </a:cxn>
                <a:cxn ang="0">
                  <a:pos x="484" y="91"/>
                </a:cxn>
                <a:cxn ang="0">
                  <a:pos x="484" y="85"/>
                </a:cxn>
              </a:cxnLst>
              <a:rect l="0" t="0" r="r" b="b"/>
              <a:pathLst>
                <a:path w="484" h="114">
                  <a:moveTo>
                    <a:pt x="484" y="85"/>
                  </a:moveTo>
                  <a:lnTo>
                    <a:pt x="465" y="79"/>
                  </a:lnTo>
                  <a:lnTo>
                    <a:pt x="439" y="74"/>
                  </a:lnTo>
                  <a:lnTo>
                    <a:pt x="410" y="66"/>
                  </a:lnTo>
                  <a:lnTo>
                    <a:pt x="383" y="58"/>
                  </a:lnTo>
                  <a:lnTo>
                    <a:pt x="354" y="52"/>
                  </a:lnTo>
                  <a:lnTo>
                    <a:pt x="330" y="44"/>
                  </a:lnTo>
                  <a:lnTo>
                    <a:pt x="311" y="38"/>
                  </a:lnTo>
                  <a:lnTo>
                    <a:pt x="299" y="33"/>
                  </a:lnTo>
                  <a:lnTo>
                    <a:pt x="280" y="27"/>
                  </a:lnTo>
                  <a:lnTo>
                    <a:pt x="241" y="21"/>
                  </a:lnTo>
                  <a:lnTo>
                    <a:pt x="194" y="17"/>
                  </a:lnTo>
                  <a:lnTo>
                    <a:pt x="140" y="11"/>
                  </a:lnTo>
                  <a:lnTo>
                    <a:pt x="87" y="7"/>
                  </a:lnTo>
                  <a:lnTo>
                    <a:pt x="42" y="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29" y="11"/>
                  </a:lnTo>
                  <a:lnTo>
                    <a:pt x="50" y="23"/>
                  </a:lnTo>
                  <a:lnTo>
                    <a:pt x="68" y="38"/>
                  </a:lnTo>
                  <a:lnTo>
                    <a:pt x="79" y="52"/>
                  </a:lnTo>
                  <a:lnTo>
                    <a:pt x="87" y="68"/>
                  </a:lnTo>
                  <a:lnTo>
                    <a:pt x="95" y="81"/>
                  </a:lnTo>
                  <a:lnTo>
                    <a:pt x="101" y="95"/>
                  </a:lnTo>
                  <a:lnTo>
                    <a:pt x="110" y="105"/>
                  </a:lnTo>
                  <a:lnTo>
                    <a:pt x="124" y="110"/>
                  </a:lnTo>
                  <a:lnTo>
                    <a:pt x="146" y="114"/>
                  </a:lnTo>
                  <a:lnTo>
                    <a:pt x="171" y="112"/>
                  </a:lnTo>
                  <a:lnTo>
                    <a:pt x="200" y="110"/>
                  </a:lnTo>
                  <a:lnTo>
                    <a:pt x="229" y="109"/>
                  </a:lnTo>
                  <a:lnTo>
                    <a:pt x="256" y="107"/>
                  </a:lnTo>
                  <a:lnTo>
                    <a:pt x="280" y="107"/>
                  </a:lnTo>
                  <a:lnTo>
                    <a:pt x="295" y="110"/>
                  </a:lnTo>
                  <a:lnTo>
                    <a:pt x="309" y="112"/>
                  </a:lnTo>
                  <a:lnTo>
                    <a:pt x="330" y="112"/>
                  </a:lnTo>
                  <a:lnTo>
                    <a:pt x="356" y="110"/>
                  </a:lnTo>
                  <a:lnTo>
                    <a:pt x="383" y="107"/>
                  </a:lnTo>
                  <a:lnTo>
                    <a:pt x="412" y="103"/>
                  </a:lnTo>
                  <a:lnTo>
                    <a:pt x="439" y="99"/>
                  </a:lnTo>
                  <a:lnTo>
                    <a:pt x="465" y="95"/>
                  </a:lnTo>
                  <a:lnTo>
                    <a:pt x="484" y="91"/>
                  </a:lnTo>
                  <a:lnTo>
                    <a:pt x="484" y="85"/>
                  </a:lnTo>
                  <a:close/>
                </a:path>
              </a:pathLst>
            </a:custGeom>
            <a:solidFill>
              <a:srgbClr val="569B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94" name="Freeform 30"/>
            <p:cNvSpPr>
              <a:spLocks/>
            </p:cNvSpPr>
            <p:nvPr/>
          </p:nvSpPr>
          <p:spPr bwMode="auto">
            <a:xfrm>
              <a:off x="3817938" y="2879726"/>
              <a:ext cx="547688" cy="68263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0" y="72"/>
                </a:cxn>
                <a:cxn ang="0">
                  <a:pos x="35" y="64"/>
                </a:cxn>
                <a:cxn ang="0">
                  <a:pos x="70" y="54"/>
                </a:cxn>
                <a:cxn ang="0">
                  <a:pos x="115" y="41"/>
                </a:cxn>
                <a:cxn ang="0">
                  <a:pos x="164" y="27"/>
                </a:cxn>
                <a:cxn ang="0">
                  <a:pos x="210" y="15"/>
                </a:cxn>
                <a:cxn ang="0">
                  <a:pos x="251" y="5"/>
                </a:cxn>
                <a:cxn ang="0">
                  <a:pos x="284" y="2"/>
                </a:cxn>
                <a:cxn ang="0">
                  <a:pos x="317" y="0"/>
                </a:cxn>
                <a:cxn ang="0">
                  <a:pos x="349" y="2"/>
                </a:cxn>
                <a:cxn ang="0">
                  <a:pos x="382" y="4"/>
                </a:cxn>
                <a:cxn ang="0">
                  <a:pos x="413" y="5"/>
                </a:cxn>
                <a:cxn ang="0">
                  <a:pos x="444" y="11"/>
                </a:cxn>
                <a:cxn ang="0">
                  <a:pos x="473" y="15"/>
                </a:cxn>
                <a:cxn ang="0">
                  <a:pos x="500" y="21"/>
                </a:cxn>
                <a:cxn ang="0">
                  <a:pos x="529" y="27"/>
                </a:cxn>
                <a:cxn ang="0">
                  <a:pos x="555" y="33"/>
                </a:cxn>
                <a:cxn ang="0">
                  <a:pos x="580" y="41"/>
                </a:cxn>
                <a:cxn ang="0">
                  <a:pos x="603" y="46"/>
                </a:cxn>
                <a:cxn ang="0">
                  <a:pos x="625" y="50"/>
                </a:cxn>
                <a:cxn ang="0">
                  <a:pos x="644" y="56"/>
                </a:cxn>
                <a:cxn ang="0">
                  <a:pos x="662" y="58"/>
                </a:cxn>
                <a:cxn ang="0">
                  <a:pos x="677" y="62"/>
                </a:cxn>
                <a:cxn ang="0">
                  <a:pos x="691" y="62"/>
                </a:cxn>
                <a:cxn ang="0">
                  <a:pos x="689" y="62"/>
                </a:cxn>
                <a:cxn ang="0">
                  <a:pos x="681" y="64"/>
                </a:cxn>
                <a:cxn ang="0">
                  <a:pos x="668" y="64"/>
                </a:cxn>
                <a:cxn ang="0">
                  <a:pos x="652" y="66"/>
                </a:cxn>
                <a:cxn ang="0">
                  <a:pos x="633" y="68"/>
                </a:cxn>
                <a:cxn ang="0">
                  <a:pos x="609" y="70"/>
                </a:cxn>
                <a:cxn ang="0">
                  <a:pos x="586" y="74"/>
                </a:cxn>
                <a:cxn ang="0">
                  <a:pos x="561" y="76"/>
                </a:cxn>
                <a:cxn ang="0">
                  <a:pos x="533" y="78"/>
                </a:cxn>
                <a:cxn ang="0">
                  <a:pos x="506" y="79"/>
                </a:cxn>
                <a:cxn ang="0">
                  <a:pos x="479" y="81"/>
                </a:cxn>
                <a:cxn ang="0">
                  <a:pos x="454" y="83"/>
                </a:cxn>
                <a:cxn ang="0">
                  <a:pos x="430" y="85"/>
                </a:cxn>
                <a:cxn ang="0">
                  <a:pos x="407" y="85"/>
                </a:cxn>
                <a:cxn ang="0">
                  <a:pos x="387" y="85"/>
                </a:cxn>
                <a:cxn ang="0">
                  <a:pos x="372" y="85"/>
                </a:cxn>
                <a:cxn ang="0">
                  <a:pos x="354" y="85"/>
                </a:cxn>
                <a:cxn ang="0">
                  <a:pos x="333" y="83"/>
                </a:cxn>
                <a:cxn ang="0">
                  <a:pos x="310" y="83"/>
                </a:cxn>
                <a:cxn ang="0">
                  <a:pos x="280" y="81"/>
                </a:cxn>
                <a:cxn ang="0">
                  <a:pos x="251" y="81"/>
                </a:cxn>
                <a:cxn ang="0">
                  <a:pos x="220" y="81"/>
                </a:cxn>
                <a:cxn ang="0">
                  <a:pos x="189" y="79"/>
                </a:cxn>
                <a:cxn ang="0">
                  <a:pos x="158" y="79"/>
                </a:cxn>
                <a:cxn ang="0">
                  <a:pos x="127" y="78"/>
                </a:cxn>
                <a:cxn ang="0">
                  <a:pos x="97" y="78"/>
                </a:cxn>
                <a:cxn ang="0">
                  <a:pos x="70" y="78"/>
                </a:cxn>
                <a:cxn ang="0">
                  <a:pos x="47" y="76"/>
                </a:cxn>
                <a:cxn ang="0">
                  <a:pos x="27" y="76"/>
                </a:cxn>
                <a:cxn ang="0">
                  <a:pos x="14" y="76"/>
                </a:cxn>
                <a:cxn ang="0">
                  <a:pos x="4" y="76"/>
                </a:cxn>
                <a:cxn ang="0">
                  <a:pos x="0" y="76"/>
                </a:cxn>
              </a:cxnLst>
              <a:rect l="0" t="0" r="r" b="b"/>
              <a:pathLst>
                <a:path w="691" h="85">
                  <a:moveTo>
                    <a:pt x="0" y="76"/>
                  </a:moveTo>
                  <a:lnTo>
                    <a:pt x="10" y="72"/>
                  </a:lnTo>
                  <a:lnTo>
                    <a:pt x="35" y="64"/>
                  </a:lnTo>
                  <a:lnTo>
                    <a:pt x="70" y="54"/>
                  </a:lnTo>
                  <a:lnTo>
                    <a:pt x="115" y="41"/>
                  </a:lnTo>
                  <a:lnTo>
                    <a:pt x="164" y="27"/>
                  </a:lnTo>
                  <a:lnTo>
                    <a:pt x="210" y="15"/>
                  </a:lnTo>
                  <a:lnTo>
                    <a:pt x="251" y="5"/>
                  </a:lnTo>
                  <a:lnTo>
                    <a:pt x="284" y="2"/>
                  </a:lnTo>
                  <a:lnTo>
                    <a:pt x="317" y="0"/>
                  </a:lnTo>
                  <a:lnTo>
                    <a:pt x="349" y="2"/>
                  </a:lnTo>
                  <a:lnTo>
                    <a:pt x="382" y="4"/>
                  </a:lnTo>
                  <a:lnTo>
                    <a:pt x="413" y="5"/>
                  </a:lnTo>
                  <a:lnTo>
                    <a:pt x="444" y="11"/>
                  </a:lnTo>
                  <a:lnTo>
                    <a:pt x="473" y="15"/>
                  </a:lnTo>
                  <a:lnTo>
                    <a:pt x="500" y="21"/>
                  </a:lnTo>
                  <a:lnTo>
                    <a:pt x="529" y="27"/>
                  </a:lnTo>
                  <a:lnTo>
                    <a:pt x="555" y="33"/>
                  </a:lnTo>
                  <a:lnTo>
                    <a:pt x="580" y="41"/>
                  </a:lnTo>
                  <a:lnTo>
                    <a:pt x="603" y="46"/>
                  </a:lnTo>
                  <a:lnTo>
                    <a:pt x="625" y="50"/>
                  </a:lnTo>
                  <a:lnTo>
                    <a:pt x="644" y="56"/>
                  </a:lnTo>
                  <a:lnTo>
                    <a:pt x="662" y="58"/>
                  </a:lnTo>
                  <a:lnTo>
                    <a:pt x="677" y="62"/>
                  </a:lnTo>
                  <a:lnTo>
                    <a:pt x="691" y="62"/>
                  </a:lnTo>
                  <a:lnTo>
                    <a:pt x="689" y="62"/>
                  </a:lnTo>
                  <a:lnTo>
                    <a:pt x="681" y="64"/>
                  </a:lnTo>
                  <a:lnTo>
                    <a:pt x="668" y="64"/>
                  </a:lnTo>
                  <a:lnTo>
                    <a:pt x="652" y="66"/>
                  </a:lnTo>
                  <a:lnTo>
                    <a:pt x="633" y="68"/>
                  </a:lnTo>
                  <a:lnTo>
                    <a:pt x="609" y="70"/>
                  </a:lnTo>
                  <a:lnTo>
                    <a:pt x="586" y="74"/>
                  </a:lnTo>
                  <a:lnTo>
                    <a:pt x="561" y="76"/>
                  </a:lnTo>
                  <a:lnTo>
                    <a:pt x="533" y="78"/>
                  </a:lnTo>
                  <a:lnTo>
                    <a:pt x="506" y="79"/>
                  </a:lnTo>
                  <a:lnTo>
                    <a:pt x="479" y="81"/>
                  </a:lnTo>
                  <a:lnTo>
                    <a:pt x="454" y="83"/>
                  </a:lnTo>
                  <a:lnTo>
                    <a:pt x="430" y="85"/>
                  </a:lnTo>
                  <a:lnTo>
                    <a:pt x="407" y="85"/>
                  </a:lnTo>
                  <a:lnTo>
                    <a:pt x="387" y="85"/>
                  </a:lnTo>
                  <a:lnTo>
                    <a:pt x="372" y="85"/>
                  </a:lnTo>
                  <a:lnTo>
                    <a:pt x="354" y="85"/>
                  </a:lnTo>
                  <a:lnTo>
                    <a:pt x="333" y="83"/>
                  </a:lnTo>
                  <a:lnTo>
                    <a:pt x="310" y="83"/>
                  </a:lnTo>
                  <a:lnTo>
                    <a:pt x="280" y="81"/>
                  </a:lnTo>
                  <a:lnTo>
                    <a:pt x="251" y="81"/>
                  </a:lnTo>
                  <a:lnTo>
                    <a:pt x="220" y="81"/>
                  </a:lnTo>
                  <a:lnTo>
                    <a:pt x="189" y="79"/>
                  </a:lnTo>
                  <a:lnTo>
                    <a:pt x="158" y="79"/>
                  </a:lnTo>
                  <a:lnTo>
                    <a:pt x="127" y="78"/>
                  </a:lnTo>
                  <a:lnTo>
                    <a:pt x="97" y="78"/>
                  </a:lnTo>
                  <a:lnTo>
                    <a:pt x="70" y="78"/>
                  </a:lnTo>
                  <a:lnTo>
                    <a:pt x="47" y="76"/>
                  </a:lnTo>
                  <a:lnTo>
                    <a:pt x="27" y="76"/>
                  </a:lnTo>
                  <a:lnTo>
                    <a:pt x="14" y="76"/>
                  </a:lnTo>
                  <a:lnTo>
                    <a:pt x="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8EB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97" name="Freeform 33"/>
            <p:cNvSpPr>
              <a:spLocks/>
            </p:cNvSpPr>
            <p:nvPr/>
          </p:nvSpPr>
          <p:spPr bwMode="auto">
            <a:xfrm>
              <a:off x="4673601" y="2924176"/>
              <a:ext cx="2125663" cy="153988"/>
            </a:xfrm>
            <a:custGeom>
              <a:avLst/>
              <a:gdLst/>
              <a:ahLst/>
              <a:cxnLst>
                <a:cxn ang="0">
                  <a:pos x="203" y="125"/>
                </a:cxn>
                <a:cxn ang="0">
                  <a:pos x="259" y="132"/>
                </a:cxn>
                <a:cxn ang="0">
                  <a:pos x="343" y="140"/>
                </a:cxn>
                <a:cxn ang="0">
                  <a:pos x="432" y="140"/>
                </a:cxn>
                <a:cxn ang="0">
                  <a:pos x="555" y="136"/>
                </a:cxn>
                <a:cxn ang="0">
                  <a:pos x="648" y="125"/>
                </a:cxn>
                <a:cxn ang="0">
                  <a:pos x="711" y="107"/>
                </a:cxn>
                <a:cxn ang="0">
                  <a:pos x="777" y="95"/>
                </a:cxn>
                <a:cxn ang="0">
                  <a:pos x="831" y="103"/>
                </a:cxn>
                <a:cxn ang="0">
                  <a:pos x="886" y="111"/>
                </a:cxn>
                <a:cxn ang="0">
                  <a:pos x="960" y="113"/>
                </a:cxn>
                <a:cxn ang="0">
                  <a:pos x="1040" y="109"/>
                </a:cxn>
                <a:cxn ang="0">
                  <a:pos x="1115" y="97"/>
                </a:cxn>
                <a:cxn ang="0">
                  <a:pos x="1176" y="78"/>
                </a:cxn>
                <a:cxn ang="0">
                  <a:pos x="1287" y="33"/>
                </a:cxn>
                <a:cxn ang="0">
                  <a:pos x="1394" y="4"/>
                </a:cxn>
                <a:cxn ang="0">
                  <a:pos x="1462" y="4"/>
                </a:cxn>
                <a:cxn ang="0">
                  <a:pos x="1581" y="31"/>
                </a:cxn>
                <a:cxn ang="0">
                  <a:pos x="1695" y="53"/>
                </a:cxn>
                <a:cxn ang="0">
                  <a:pos x="1738" y="51"/>
                </a:cxn>
                <a:cxn ang="0">
                  <a:pos x="1797" y="45"/>
                </a:cxn>
                <a:cxn ang="0">
                  <a:pos x="1874" y="43"/>
                </a:cxn>
                <a:cxn ang="0">
                  <a:pos x="1954" y="41"/>
                </a:cxn>
                <a:cxn ang="0">
                  <a:pos x="2020" y="43"/>
                </a:cxn>
                <a:cxn ang="0">
                  <a:pos x="2079" y="47"/>
                </a:cxn>
                <a:cxn ang="0">
                  <a:pos x="2188" y="43"/>
                </a:cxn>
                <a:cxn ang="0">
                  <a:pos x="2293" y="53"/>
                </a:cxn>
                <a:cxn ang="0">
                  <a:pos x="2355" y="92"/>
                </a:cxn>
                <a:cxn ang="0">
                  <a:pos x="2408" y="119"/>
                </a:cxn>
                <a:cxn ang="0">
                  <a:pos x="2429" y="129"/>
                </a:cxn>
                <a:cxn ang="0">
                  <a:pos x="2674" y="193"/>
                </a:cxn>
                <a:cxn ang="0">
                  <a:pos x="2620" y="195"/>
                </a:cxn>
                <a:cxn ang="0">
                  <a:pos x="2522" y="195"/>
                </a:cxn>
                <a:cxn ang="0">
                  <a:pos x="2410" y="195"/>
                </a:cxn>
                <a:cxn ang="0">
                  <a:pos x="2306" y="191"/>
                </a:cxn>
                <a:cxn ang="0">
                  <a:pos x="2244" y="181"/>
                </a:cxn>
                <a:cxn ang="0">
                  <a:pos x="2194" y="171"/>
                </a:cxn>
                <a:cxn ang="0">
                  <a:pos x="2120" y="168"/>
                </a:cxn>
                <a:cxn ang="0">
                  <a:pos x="2036" y="166"/>
                </a:cxn>
                <a:cxn ang="0">
                  <a:pos x="1954" y="166"/>
                </a:cxn>
                <a:cxn ang="0">
                  <a:pos x="1886" y="164"/>
                </a:cxn>
                <a:cxn ang="0">
                  <a:pos x="1822" y="160"/>
                </a:cxn>
                <a:cxn ang="0">
                  <a:pos x="1703" y="160"/>
                </a:cxn>
                <a:cxn ang="0">
                  <a:pos x="1551" y="164"/>
                </a:cxn>
                <a:cxn ang="0">
                  <a:pos x="1400" y="169"/>
                </a:cxn>
                <a:cxn ang="0">
                  <a:pos x="1275" y="173"/>
                </a:cxn>
                <a:cxn ang="0">
                  <a:pos x="1197" y="179"/>
                </a:cxn>
                <a:cxn ang="0">
                  <a:pos x="1076" y="183"/>
                </a:cxn>
                <a:cxn ang="0">
                  <a:pos x="915" y="187"/>
                </a:cxn>
                <a:cxn ang="0">
                  <a:pos x="751" y="191"/>
                </a:cxn>
                <a:cxn ang="0">
                  <a:pos x="625" y="195"/>
                </a:cxn>
                <a:cxn ang="0">
                  <a:pos x="574" y="195"/>
                </a:cxn>
              </a:cxnLst>
              <a:rect l="0" t="0" r="r" b="b"/>
              <a:pathLst>
                <a:path w="2678" h="195">
                  <a:moveTo>
                    <a:pt x="0" y="193"/>
                  </a:moveTo>
                  <a:lnTo>
                    <a:pt x="199" y="125"/>
                  </a:lnTo>
                  <a:lnTo>
                    <a:pt x="203" y="125"/>
                  </a:lnTo>
                  <a:lnTo>
                    <a:pt x="216" y="127"/>
                  </a:lnTo>
                  <a:lnTo>
                    <a:pt x="236" y="131"/>
                  </a:lnTo>
                  <a:lnTo>
                    <a:pt x="259" y="132"/>
                  </a:lnTo>
                  <a:lnTo>
                    <a:pt x="286" y="134"/>
                  </a:lnTo>
                  <a:lnTo>
                    <a:pt x="314" y="138"/>
                  </a:lnTo>
                  <a:lnTo>
                    <a:pt x="343" y="140"/>
                  </a:lnTo>
                  <a:lnTo>
                    <a:pt x="368" y="140"/>
                  </a:lnTo>
                  <a:lnTo>
                    <a:pt x="397" y="140"/>
                  </a:lnTo>
                  <a:lnTo>
                    <a:pt x="432" y="140"/>
                  </a:lnTo>
                  <a:lnTo>
                    <a:pt x="471" y="140"/>
                  </a:lnTo>
                  <a:lnTo>
                    <a:pt x="514" y="138"/>
                  </a:lnTo>
                  <a:lnTo>
                    <a:pt x="555" y="136"/>
                  </a:lnTo>
                  <a:lnTo>
                    <a:pt x="592" y="134"/>
                  </a:lnTo>
                  <a:lnTo>
                    <a:pt x="623" y="131"/>
                  </a:lnTo>
                  <a:lnTo>
                    <a:pt x="648" y="125"/>
                  </a:lnTo>
                  <a:lnTo>
                    <a:pt x="668" y="119"/>
                  </a:lnTo>
                  <a:lnTo>
                    <a:pt x="689" y="113"/>
                  </a:lnTo>
                  <a:lnTo>
                    <a:pt x="711" y="107"/>
                  </a:lnTo>
                  <a:lnTo>
                    <a:pt x="732" y="101"/>
                  </a:lnTo>
                  <a:lnTo>
                    <a:pt x="755" y="97"/>
                  </a:lnTo>
                  <a:lnTo>
                    <a:pt x="777" y="95"/>
                  </a:lnTo>
                  <a:lnTo>
                    <a:pt x="798" y="97"/>
                  </a:lnTo>
                  <a:lnTo>
                    <a:pt x="820" y="101"/>
                  </a:lnTo>
                  <a:lnTo>
                    <a:pt x="831" y="103"/>
                  </a:lnTo>
                  <a:lnTo>
                    <a:pt x="847" y="107"/>
                  </a:lnTo>
                  <a:lnTo>
                    <a:pt x="864" y="109"/>
                  </a:lnTo>
                  <a:lnTo>
                    <a:pt x="886" y="111"/>
                  </a:lnTo>
                  <a:lnTo>
                    <a:pt x="909" y="111"/>
                  </a:lnTo>
                  <a:lnTo>
                    <a:pt x="932" y="113"/>
                  </a:lnTo>
                  <a:lnTo>
                    <a:pt x="960" y="113"/>
                  </a:lnTo>
                  <a:lnTo>
                    <a:pt x="985" y="111"/>
                  </a:lnTo>
                  <a:lnTo>
                    <a:pt x="1012" y="111"/>
                  </a:lnTo>
                  <a:lnTo>
                    <a:pt x="1040" y="109"/>
                  </a:lnTo>
                  <a:lnTo>
                    <a:pt x="1065" y="105"/>
                  </a:lnTo>
                  <a:lnTo>
                    <a:pt x="1090" y="101"/>
                  </a:lnTo>
                  <a:lnTo>
                    <a:pt x="1115" y="97"/>
                  </a:lnTo>
                  <a:lnTo>
                    <a:pt x="1137" y="92"/>
                  </a:lnTo>
                  <a:lnTo>
                    <a:pt x="1158" y="86"/>
                  </a:lnTo>
                  <a:lnTo>
                    <a:pt x="1176" y="78"/>
                  </a:lnTo>
                  <a:lnTo>
                    <a:pt x="1211" y="62"/>
                  </a:lnTo>
                  <a:lnTo>
                    <a:pt x="1248" y="47"/>
                  </a:lnTo>
                  <a:lnTo>
                    <a:pt x="1287" y="33"/>
                  </a:lnTo>
                  <a:lnTo>
                    <a:pt x="1326" y="22"/>
                  </a:lnTo>
                  <a:lnTo>
                    <a:pt x="1361" y="12"/>
                  </a:lnTo>
                  <a:lnTo>
                    <a:pt x="1394" y="4"/>
                  </a:lnTo>
                  <a:lnTo>
                    <a:pt x="1421" y="0"/>
                  </a:lnTo>
                  <a:lnTo>
                    <a:pt x="1440" y="0"/>
                  </a:lnTo>
                  <a:lnTo>
                    <a:pt x="1462" y="4"/>
                  </a:lnTo>
                  <a:lnTo>
                    <a:pt x="1495" y="12"/>
                  </a:lnTo>
                  <a:lnTo>
                    <a:pt x="1536" y="22"/>
                  </a:lnTo>
                  <a:lnTo>
                    <a:pt x="1581" y="31"/>
                  </a:lnTo>
                  <a:lnTo>
                    <a:pt x="1623" y="41"/>
                  </a:lnTo>
                  <a:lnTo>
                    <a:pt x="1662" y="49"/>
                  </a:lnTo>
                  <a:lnTo>
                    <a:pt x="1695" y="53"/>
                  </a:lnTo>
                  <a:lnTo>
                    <a:pt x="1715" y="53"/>
                  </a:lnTo>
                  <a:lnTo>
                    <a:pt x="1725" y="51"/>
                  </a:lnTo>
                  <a:lnTo>
                    <a:pt x="1738" y="51"/>
                  </a:lnTo>
                  <a:lnTo>
                    <a:pt x="1754" y="49"/>
                  </a:lnTo>
                  <a:lnTo>
                    <a:pt x="1775" y="47"/>
                  </a:lnTo>
                  <a:lnTo>
                    <a:pt x="1797" y="45"/>
                  </a:lnTo>
                  <a:lnTo>
                    <a:pt x="1822" y="45"/>
                  </a:lnTo>
                  <a:lnTo>
                    <a:pt x="1847" y="43"/>
                  </a:lnTo>
                  <a:lnTo>
                    <a:pt x="1874" y="43"/>
                  </a:lnTo>
                  <a:lnTo>
                    <a:pt x="1902" y="43"/>
                  </a:lnTo>
                  <a:lnTo>
                    <a:pt x="1929" y="41"/>
                  </a:lnTo>
                  <a:lnTo>
                    <a:pt x="1954" y="41"/>
                  </a:lnTo>
                  <a:lnTo>
                    <a:pt x="1979" y="41"/>
                  </a:lnTo>
                  <a:lnTo>
                    <a:pt x="2001" y="43"/>
                  </a:lnTo>
                  <a:lnTo>
                    <a:pt x="2020" y="43"/>
                  </a:lnTo>
                  <a:lnTo>
                    <a:pt x="2038" y="43"/>
                  </a:lnTo>
                  <a:lnTo>
                    <a:pt x="2051" y="45"/>
                  </a:lnTo>
                  <a:lnTo>
                    <a:pt x="2079" y="47"/>
                  </a:lnTo>
                  <a:lnTo>
                    <a:pt x="2112" y="45"/>
                  </a:lnTo>
                  <a:lnTo>
                    <a:pt x="2149" y="45"/>
                  </a:lnTo>
                  <a:lnTo>
                    <a:pt x="2188" y="43"/>
                  </a:lnTo>
                  <a:lnTo>
                    <a:pt x="2227" y="43"/>
                  </a:lnTo>
                  <a:lnTo>
                    <a:pt x="2262" y="47"/>
                  </a:lnTo>
                  <a:lnTo>
                    <a:pt x="2293" y="53"/>
                  </a:lnTo>
                  <a:lnTo>
                    <a:pt x="2316" y="64"/>
                  </a:lnTo>
                  <a:lnTo>
                    <a:pt x="2336" y="78"/>
                  </a:lnTo>
                  <a:lnTo>
                    <a:pt x="2355" y="92"/>
                  </a:lnTo>
                  <a:lnTo>
                    <a:pt x="2375" y="103"/>
                  </a:lnTo>
                  <a:lnTo>
                    <a:pt x="2392" y="111"/>
                  </a:lnTo>
                  <a:lnTo>
                    <a:pt x="2408" y="119"/>
                  </a:lnTo>
                  <a:lnTo>
                    <a:pt x="2419" y="125"/>
                  </a:lnTo>
                  <a:lnTo>
                    <a:pt x="2427" y="127"/>
                  </a:lnTo>
                  <a:lnTo>
                    <a:pt x="2429" y="129"/>
                  </a:lnTo>
                  <a:lnTo>
                    <a:pt x="2668" y="144"/>
                  </a:lnTo>
                  <a:lnTo>
                    <a:pt x="2678" y="193"/>
                  </a:lnTo>
                  <a:lnTo>
                    <a:pt x="2674" y="193"/>
                  </a:lnTo>
                  <a:lnTo>
                    <a:pt x="2663" y="193"/>
                  </a:lnTo>
                  <a:lnTo>
                    <a:pt x="2643" y="193"/>
                  </a:lnTo>
                  <a:lnTo>
                    <a:pt x="2620" y="195"/>
                  </a:lnTo>
                  <a:lnTo>
                    <a:pt x="2591" y="195"/>
                  </a:lnTo>
                  <a:lnTo>
                    <a:pt x="2557" y="195"/>
                  </a:lnTo>
                  <a:lnTo>
                    <a:pt x="2522" y="195"/>
                  </a:lnTo>
                  <a:lnTo>
                    <a:pt x="2485" y="195"/>
                  </a:lnTo>
                  <a:lnTo>
                    <a:pt x="2447" y="195"/>
                  </a:lnTo>
                  <a:lnTo>
                    <a:pt x="2410" y="195"/>
                  </a:lnTo>
                  <a:lnTo>
                    <a:pt x="2373" y="195"/>
                  </a:lnTo>
                  <a:lnTo>
                    <a:pt x="2338" y="193"/>
                  </a:lnTo>
                  <a:lnTo>
                    <a:pt x="2306" y="191"/>
                  </a:lnTo>
                  <a:lnTo>
                    <a:pt x="2281" y="189"/>
                  </a:lnTo>
                  <a:lnTo>
                    <a:pt x="2260" y="185"/>
                  </a:lnTo>
                  <a:lnTo>
                    <a:pt x="2244" y="181"/>
                  </a:lnTo>
                  <a:lnTo>
                    <a:pt x="2231" y="177"/>
                  </a:lnTo>
                  <a:lnTo>
                    <a:pt x="2215" y="173"/>
                  </a:lnTo>
                  <a:lnTo>
                    <a:pt x="2194" y="171"/>
                  </a:lnTo>
                  <a:lnTo>
                    <a:pt x="2172" y="169"/>
                  </a:lnTo>
                  <a:lnTo>
                    <a:pt x="2147" y="168"/>
                  </a:lnTo>
                  <a:lnTo>
                    <a:pt x="2120" y="168"/>
                  </a:lnTo>
                  <a:lnTo>
                    <a:pt x="2092" y="166"/>
                  </a:lnTo>
                  <a:lnTo>
                    <a:pt x="2065" y="166"/>
                  </a:lnTo>
                  <a:lnTo>
                    <a:pt x="2036" y="166"/>
                  </a:lnTo>
                  <a:lnTo>
                    <a:pt x="2007" y="166"/>
                  </a:lnTo>
                  <a:lnTo>
                    <a:pt x="1979" y="166"/>
                  </a:lnTo>
                  <a:lnTo>
                    <a:pt x="1954" y="166"/>
                  </a:lnTo>
                  <a:lnTo>
                    <a:pt x="1929" y="164"/>
                  </a:lnTo>
                  <a:lnTo>
                    <a:pt x="1906" y="164"/>
                  </a:lnTo>
                  <a:lnTo>
                    <a:pt x="1886" y="164"/>
                  </a:lnTo>
                  <a:lnTo>
                    <a:pt x="1869" y="162"/>
                  </a:lnTo>
                  <a:lnTo>
                    <a:pt x="1849" y="160"/>
                  </a:lnTo>
                  <a:lnTo>
                    <a:pt x="1822" y="160"/>
                  </a:lnTo>
                  <a:lnTo>
                    <a:pt x="1787" y="160"/>
                  </a:lnTo>
                  <a:lnTo>
                    <a:pt x="1748" y="160"/>
                  </a:lnTo>
                  <a:lnTo>
                    <a:pt x="1703" y="160"/>
                  </a:lnTo>
                  <a:lnTo>
                    <a:pt x="1654" y="162"/>
                  </a:lnTo>
                  <a:lnTo>
                    <a:pt x="1604" y="162"/>
                  </a:lnTo>
                  <a:lnTo>
                    <a:pt x="1551" y="164"/>
                  </a:lnTo>
                  <a:lnTo>
                    <a:pt x="1499" y="166"/>
                  </a:lnTo>
                  <a:lnTo>
                    <a:pt x="1448" y="168"/>
                  </a:lnTo>
                  <a:lnTo>
                    <a:pt x="1400" y="169"/>
                  </a:lnTo>
                  <a:lnTo>
                    <a:pt x="1353" y="169"/>
                  </a:lnTo>
                  <a:lnTo>
                    <a:pt x="1310" y="171"/>
                  </a:lnTo>
                  <a:lnTo>
                    <a:pt x="1275" y="173"/>
                  </a:lnTo>
                  <a:lnTo>
                    <a:pt x="1244" y="175"/>
                  </a:lnTo>
                  <a:lnTo>
                    <a:pt x="1220" y="177"/>
                  </a:lnTo>
                  <a:lnTo>
                    <a:pt x="1197" y="179"/>
                  </a:lnTo>
                  <a:lnTo>
                    <a:pt x="1164" y="181"/>
                  </a:lnTo>
                  <a:lnTo>
                    <a:pt x="1123" y="181"/>
                  </a:lnTo>
                  <a:lnTo>
                    <a:pt x="1076" y="183"/>
                  </a:lnTo>
                  <a:lnTo>
                    <a:pt x="1026" y="185"/>
                  </a:lnTo>
                  <a:lnTo>
                    <a:pt x="971" y="187"/>
                  </a:lnTo>
                  <a:lnTo>
                    <a:pt x="915" y="187"/>
                  </a:lnTo>
                  <a:lnTo>
                    <a:pt x="859" y="189"/>
                  </a:lnTo>
                  <a:lnTo>
                    <a:pt x="804" y="191"/>
                  </a:lnTo>
                  <a:lnTo>
                    <a:pt x="751" y="191"/>
                  </a:lnTo>
                  <a:lnTo>
                    <a:pt x="703" y="193"/>
                  </a:lnTo>
                  <a:lnTo>
                    <a:pt x="660" y="193"/>
                  </a:lnTo>
                  <a:lnTo>
                    <a:pt x="625" y="195"/>
                  </a:lnTo>
                  <a:lnTo>
                    <a:pt x="598" y="195"/>
                  </a:lnTo>
                  <a:lnTo>
                    <a:pt x="580" y="195"/>
                  </a:lnTo>
                  <a:lnTo>
                    <a:pt x="574" y="195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8EB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98" name="Freeform 34"/>
            <p:cNvSpPr>
              <a:spLocks/>
            </p:cNvSpPr>
            <p:nvPr/>
          </p:nvSpPr>
          <p:spPr bwMode="auto">
            <a:xfrm>
              <a:off x="5991226" y="2795588"/>
              <a:ext cx="777875" cy="125413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51" y="48"/>
                </a:cxn>
                <a:cxn ang="0">
                  <a:pos x="107" y="40"/>
                </a:cxn>
                <a:cxn ang="0">
                  <a:pos x="168" y="31"/>
                </a:cxn>
                <a:cxn ang="0">
                  <a:pos x="218" y="21"/>
                </a:cxn>
                <a:cxn ang="0">
                  <a:pos x="282" y="9"/>
                </a:cxn>
                <a:cxn ang="0">
                  <a:pos x="349" y="0"/>
                </a:cxn>
                <a:cxn ang="0">
                  <a:pos x="405" y="0"/>
                </a:cxn>
                <a:cxn ang="0">
                  <a:pos x="442" y="15"/>
                </a:cxn>
                <a:cxn ang="0">
                  <a:pos x="506" y="35"/>
                </a:cxn>
                <a:cxn ang="0">
                  <a:pos x="592" y="56"/>
                </a:cxn>
                <a:cxn ang="0">
                  <a:pos x="676" y="74"/>
                </a:cxn>
                <a:cxn ang="0">
                  <a:pos x="748" y="87"/>
                </a:cxn>
                <a:cxn ang="0">
                  <a:pos x="827" y="93"/>
                </a:cxn>
                <a:cxn ang="0">
                  <a:pos x="905" y="83"/>
                </a:cxn>
                <a:cxn ang="0">
                  <a:pos x="966" y="56"/>
                </a:cxn>
                <a:cxn ang="0">
                  <a:pos x="977" y="146"/>
                </a:cxn>
                <a:cxn ang="0">
                  <a:pos x="962" y="149"/>
                </a:cxn>
                <a:cxn ang="0">
                  <a:pos x="919" y="155"/>
                </a:cxn>
                <a:cxn ang="0">
                  <a:pos x="862" y="155"/>
                </a:cxn>
                <a:cxn ang="0">
                  <a:pos x="804" y="138"/>
                </a:cxn>
                <a:cxn ang="0">
                  <a:pos x="738" y="109"/>
                </a:cxn>
                <a:cxn ang="0">
                  <a:pos x="658" y="79"/>
                </a:cxn>
                <a:cxn ang="0">
                  <a:pos x="576" y="62"/>
                </a:cxn>
                <a:cxn ang="0">
                  <a:pos x="502" y="66"/>
                </a:cxn>
                <a:cxn ang="0">
                  <a:pos x="436" y="83"/>
                </a:cxn>
                <a:cxn ang="0">
                  <a:pos x="370" y="97"/>
                </a:cxn>
                <a:cxn ang="0">
                  <a:pos x="310" y="103"/>
                </a:cxn>
                <a:cxn ang="0">
                  <a:pos x="259" y="95"/>
                </a:cxn>
                <a:cxn ang="0">
                  <a:pos x="205" y="83"/>
                </a:cxn>
                <a:cxn ang="0">
                  <a:pos x="138" y="75"/>
                </a:cxn>
                <a:cxn ang="0">
                  <a:pos x="72" y="72"/>
                </a:cxn>
                <a:cxn ang="0">
                  <a:pos x="24" y="70"/>
                </a:cxn>
                <a:cxn ang="0">
                  <a:pos x="0" y="62"/>
                </a:cxn>
                <a:cxn ang="0">
                  <a:pos x="10" y="54"/>
                </a:cxn>
              </a:cxnLst>
              <a:rect l="0" t="0" r="r" b="b"/>
              <a:pathLst>
                <a:path w="981" h="157">
                  <a:moveTo>
                    <a:pt x="10" y="54"/>
                  </a:moveTo>
                  <a:lnTo>
                    <a:pt x="16" y="54"/>
                  </a:lnTo>
                  <a:lnTo>
                    <a:pt x="30" y="52"/>
                  </a:lnTo>
                  <a:lnTo>
                    <a:pt x="51" y="48"/>
                  </a:lnTo>
                  <a:lnTo>
                    <a:pt x="78" y="44"/>
                  </a:lnTo>
                  <a:lnTo>
                    <a:pt x="107" y="40"/>
                  </a:lnTo>
                  <a:lnTo>
                    <a:pt x="138" y="37"/>
                  </a:lnTo>
                  <a:lnTo>
                    <a:pt x="168" y="31"/>
                  </a:lnTo>
                  <a:lnTo>
                    <a:pt x="193" y="27"/>
                  </a:lnTo>
                  <a:lnTo>
                    <a:pt x="218" y="21"/>
                  </a:lnTo>
                  <a:lnTo>
                    <a:pt x="249" y="15"/>
                  </a:lnTo>
                  <a:lnTo>
                    <a:pt x="282" y="9"/>
                  </a:lnTo>
                  <a:lnTo>
                    <a:pt x="318" y="3"/>
                  </a:lnTo>
                  <a:lnTo>
                    <a:pt x="349" y="0"/>
                  </a:lnTo>
                  <a:lnTo>
                    <a:pt x="380" y="0"/>
                  </a:lnTo>
                  <a:lnTo>
                    <a:pt x="405" y="0"/>
                  </a:lnTo>
                  <a:lnTo>
                    <a:pt x="423" y="5"/>
                  </a:lnTo>
                  <a:lnTo>
                    <a:pt x="442" y="15"/>
                  </a:lnTo>
                  <a:lnTo>
                    <a:pt x="471" y="25"/>
                  </a:lnTo>
                  <a:lnTo>
                    <a:pt x="506" y="35"/>
                  </a:lnTo>
                  <a:lnTo>
                    <a:pt x="547" y="46"/>
                  </a:lnTo>
                  <a:lnTo>
                    <a:pt x="592" y="56"/>
                  </a:lnTo>
                  <a:lnTo>
                    <a:pt x="635" y="66"/>
                  </a:lnTo>
                  <a:lnTo>
                    <a:pt x="676" y="74"/>
                  </a:lnTo>
                  <a:lnTo>
                    <a:pt x="713" y="81"/>
                  </a:lnTo>
                  <a:lnTo>
                    <a:pt x="748" y="87"/>
                  </a:lnTo>
                  <a:lnTo>
                    <a:pt x="787" y="91"/>
                  </a:lnTo>
                  <a:lnTo>
                    <a:pt x="827" y="93"/>
                  </a:lnTo>
                  <a:lnTo>
                    <a:pt x="868" y="89"/>
                  </a:lnTo>
                  <a:lnTo>
                    <a:pt x="905" y="83"/>
                  </a:lnTo>
                  <a:lnTo>
                    <a:pt x="938" y="74"/>
                  </a:lnTo>
                  <a:lnTo>
                    <a:pt x="966" y="56"/>
                  </a:lnTo>
                  <a:lnTo>
                    <a:pt x="981" y="35"/>
                  </a:lnTo>
                  <a:lnTo>
                    <a:pt x="977" y="146"/>
                  </a:lnTo>
                  <a:lnTo>
                    <a:pt x="973" y="147"/>
                  </a:lnTo>
                  <a:lnTo>
                    <a:pt x="962" y="149"/>
                  </a:lnTo>
                  <a:lnTo>
                    <a:pt x="942" y="153"/>
                  </a:lnTo>
                  <a:lnTo>
                    <a:pt x="919" y="155"/>
                  </a:lnTo>
                  <a:lnTo>
                    <a:pt x="892" y="157"/>
                  </a:lnTo>
                  <a:lnTo>
                    <a:pt x="862" y="155"/>
                  </a:lnTo>
                  <a:lnTo>
                    <a:pt x="833" y="149"/>
                  </a:lnTo>
                  <a:lnTo>
                    <a:pt x="804" y="138"/>
                  </a:lnTo>
                  <a:lnTo>
                    <a:pt x="773" y="124"/>
                  </a:lnTo>
                  <a:lnTo>
                    <a:pt x="738" y="109"/>
                  </a:lnTo>
                  <a:lnTo>
                    <a:pt x="699" y="93"/>
                  </a:lnTo>
                  <a:lnTo>
                    <a:pt x="658" y="79"/>
                  </a:lnTo>
                  <a:lnTo>
                    <a:pt x="617" y="70"/>
                  </a:lnTo>
                  <a:lnTo>
                    <a:pt x="576" y="62"/>
                  </a:lnTo>
                  <a:lnTo>
                    <a:pt x="537" y="60"/>
                  </a:lnTo>
                  <a:lnTo>
                    <a:pt x="502" y="66"/>
                  </a:lnTo>
                  <a:lnTo>
                    <a:pt x="469" y="75"/>
                  </a:lnTo>
                  <a:lnTo>
                    <a:pt x="436" y="83"/>
                  </a:lnTo>
                  <a:lnTo>
                    <a:pt x="403" y="91"/>
                  </a:lnTo>
                  <a:lnTo>
                    <a:pt x="370" y="97"/>
                  </a:lnTo>
                  <a:lnTo>
                    <a:pt x="339" y="101"/>
                  </a:lnTo>
                  <a:lnTo>
                    <a:pt x="310" y="103"/>
                  </a:lnTo>
                  <a:lnTo>
                    <a:pt x="282" y="101"/>
                  </a:lnTo>
                  <a:lnTo>
                    <a:pt x="259" y="95"/>
                  </a:lnTo>
                  <a:lnTo>
                    <a:pt x="234" y="89"/>
                  </a:lnTo>
                  <a:lnTo>
                    <a:pt x="205" y="83"/>
                  </a:lnTo>
                  <a:lnTo>
                    <a:pt x="172" y="77"/>
                  </a:lnTo>
                  <a:lnTo>
                    <a:pt x="138" y="75"/>
                  </a:lnTo>
                  <a:lnTo>
                    <a:pt x="103" y="72"/>
                  </a:lnTo>
                  <a:lnTo>
                    <a:pt x="72" y="72"/>
                  </a:lnTo>
                  <a:lnTo>
                    <a:pt x="45" y="70"/>
                  </a:lnTo>
                  <a:lnTo>
                    <a:pt x="24" y="70"/>
                  </a:lnTo>
                  <a:lnTo>
                    <a:pt x="2" y="68"/>
                  </a:lnTo>
                  <a:lnTo>
                    <a:pt x="0" y="62"/>
                  </a:lnTo>
                  <a:lnTo>
                    <a:pt x="6" y="56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06" name="Freeform 42"/>
            <p:cNvSpPr>
              <a:spLocks/>
            </p:cNvSpPr>
            <p:nvPr/>
          </p:nvSpPr>
          <p:spPr bwMode="auto">
            <a:xfrm>
              <a:off x="6223001" y="2630488"/>
              <a:ext cx="146050" cy="63500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33"/>
                </a:cxn>
                <a:cxn ang="0">
                  <a:pos x="0" y="51"/>
                </a:cxn>
                <a:cxn ang="0">
                  <a:pos x="0" y="68"/>
                </a:cxn>
                <a:cxn ang="0">
                  <a:pos x="2" y="76"/>
                </a:cxn>
                <a:cxn ang="0">
                  <a:pos x="6" y="76"/>
                </a:cxn>
                <a:cxn ang="0">
                  <a:pos x="12" y="78"/>
                </a:cxn>
                <a:cxn ang="0">
                  <a:pos x="22" y="80"/>
                </a:cxn>
                <a:cxn ang="0">
                  <a:pos x="31" y="80"/>
                </a:cxn>
                <a:cxn ang="0">
                  <a:pos x="39" y="80"/>
                </a:cxn>
                <a:cxn ang="0">
                  <a:pos x="51" y="78"/>
                </a:cxn>
                <a:cxn ang="0">
                  <a:pos x="64" y="76"/>
                </a:cxn>
                <a:cxn ang="0">
                  <a:pos x="80" y="72"/>
                </a:cxn>
                <a:cxn ang="0">
                  <a:pos x="98" y="70"/>
                </a:cxn>
                <a:cxn ang="0">
                  <a:pos x="111" y="66"/>
                </a:cxn>
                <a:cxn ang="0">
                  <a:pos x="125" y="65"/>
                </a:cxn>
                <a:cxn ang="0">
                  <a:pos x="135" y="63"/>
                </a:cxn>
                <a:cxn ang="0">
                  <a:pos x="148" y="61"/>
                </a:cxn>
                <a:cxn ang="0">
                  <a:pos x="162" y="59"/>
                </a:cxn>
                <a:cxn ang="0">
                  <a:pos x="175" y="57"/>
                </a:cxn>
                <a:cxn ang="0">
                  <a:pos x="183" y="57"/>
                </a:cxn>
                <a:cxn ang="0">
                  <a:pos x="185" y="55"/>
                </a:cxn>
                <a:cxn ang="0">
                  <a:pos x="181" y="49"/>
                </a:cxn>
                <a:cxn ang="0">
                  <a:pos x="170" y="41"/>
                </a:cxn>
                <a:cxn ang="0">
                  <a:pos x="156" y="31"/>
                </a:cxn>
                <a:cxn ang="0">
                  <a:pos x="142" y="24"/>
                </a:cxn>
                <a:cxn ang="0">
                  <a:pos x="131" y="18"/>
                </a:cxn>
                <a:cxn ang="0">
                  <a:pos x="119" y="16"/>
                </a:cxn>
                <a:cxn ang="0">
                  <a:pos x="111" y="18"/>
                </a:cxn>
                <a:cxn ang="0">
                  <a:pos x="105" y="18"/>
                </a:cxn>
                <a:cxn ang="0">
                  <a:pos x="98" y="16"/>
                </a:cxn>
                <a:cxn ang="0">
                  <a:pos x="88" y="12"/>
                </a:cxn>
                <a:cxn ang="0">
                  <a:pos x="76" y="8"/>
                </a:cxn>
                <a:cxn ang="0">
                  <a:pos x="64" y="4"/>
                </a:cxn>
                <a:cxn ang="0">
                  <a:pos x="55" y="0"/>
                </a:cxn>
                <a:cxn ang="0">
                  <a:pos x="45" y="0"/>
                </a:cxn>
                <a:cxn ang="0">
                  <a:pos x="39" y="4"/>
                </a:cxn>
                <a:cxn ang="0">
                  <a:pos x="27" y="14"/>
                </a:cxn>
                <a:cxn ang="0">
                  <a:pos x="16" y="20"/>
                </a:cxn>
                <a:cxn ang="0">
                  <a:pos x="6" y="24"/>
                </a:cxn>
                <a:cxn ang="0">
                  <a:pos x="2" y="26"/>
                </a:cxn>
              </a:cxnLst>
              <a:rect l="0" t="0" r="r" b="b"/>
              <a:pathLst>
                <a:path w="185" h="80">
                  <a:moveTo>
                    <a:pt x="2" y="26"/>
                  </a:moveTo>
                  <a:lnTo>
                    <a:pt x="2" y="33"/>
                  </a:lnTo>
                  <a:lnTo>
                    <a:pt x="0" y="51"/>
                  </a:lnTo>
                  <a:lnTo>
                    <a:pt x="0" y="68"/>
                  </a:lnTo>
                  <a:lnTo>
                    <a:pt x="2" y="76"/>
                  </a:lnTo>
                  <a:lnTo>
                    <a:pt x="6" y="76"/>
                  </a:lnTo>
                  <a:lnTo>
                    <a:pt x="12" y="78"/>
                  </a:lnTo>
                  <a:lnTo>
                    <a:pt x="22" y="80"/>
                  </a:lnTo>
                  <a:lnTo>
                    <a:pt x="31" y="80"/>
                  </a:lnTo>
                  <a:lnTo>
                    <a:pt x="39" y="80"/>
                  </a:lnTo>
                  <a:lnTo>
                    <a:pt x="51" y="78"/>
                  </a:lnTo>
                  <a:lnTo>
                    <a:pt x="64" y="76"/>
                  </a:lnTo>
                  <a:lnTo>
                    <a:pt x="80" y="72"/>
                  </a:lnTo>
                  <a:lnTo>
                    <a:pt x="98" y="70"/>
                  </a:lnTo>
                  <a:lnTo>
                    <a:pt x="111" y="66"/>
                  </a:lnTo>
                  <a:lnTo>
                    <a:pt x="125" y="65"/>
                  </a:lnTo>
                  <a:lnTo>
                    <a:pt x="135" y="63"/>
                  </a:lnTo>
                  <a:lnTo>
                    <a:pt x="148" y="61"/>
                  </a:lnTo>
                  <a:lnTo>
                    <a:pt x="162" y="59"/>
                  </a:lnTo>
                  <a:lnTo>
                    <a:pt x="175" y="57"/>
                  </a:lnTo>
                  <a:lnTo>
                    <a:pt x="183" y="57"/>
                  </a:lnTo>
                  <a:lnTo>
                    <a:pt x="185" y="55"/>
                  </a:lnTo>
                  <a:lnTo>
                    <a:pt x="181" y="49"/>
                  </a:lnTo>
                  <a:lnTo>
                    <a:pt x="170" y="41"/>
                  </a:lnTo>
                  <a:lnTo>
                    <a:pt x="156" y="31"/>
                  </a:lnTo>
                  <a:lnTo>
                    <a:pt x="142" y="24"/>
                  </a:lnTo>
                  <a:lnTo>
                    <a:pt x="131" y="18"/>
                  </a:lnTo>
                  <a:lnTo>
                    <a:pt x="119" y="16"/>
                  </a:lnTo>
                  <a:lnTo>
                    <a:pt x="111" y="18"/>
                  </a:lnTo>
                  <a:lnTo>
                    <a:pt x="105" y="18"/>
                  </a:lnTo>
                  <a:lnTo>
                    <a:pt x="98" y="16"/>
                  </a:lnTo>
                  <a:lnTo>
                    <a:pt x="88" y="12"/>
                  </a:lnTo>
                  <a:lnTo>
                    <a:pt x="76" y="8"/>
                  </a:lnTo>
                  <a:lnTo>
                    <a:pt x="64" y="4"/>
                  </a:lnTo>
                  <a:lnTo>
                    <a:pt x="55" y="0"/>
                  </a:lnTo>
                  <a:lnTo>
                    <a:pt x="45" y="0"/>
                  </a:lnTo>
                  <a:lnTo>
                    <a:pt x="39" y="4"/>
                  </a:lnTo>
                  <a:lnTo>
                    <a:pt x="27" y="14"/>
                  </a:lnTo>
                  <a:lnTo>
                    <a:pt x="16" y="20"/>
                  </a:lnTo>
                  <a:lnTo>
                    <a:pt x="6" y="24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07" name="Freeform 43"/>
            <p:cNvSpPr>
              <a:spLocks/>
            </p:cNvSpPr>
            <p:nvPr/>
          </p:nvSpPr>
          <p:spPr bwMode="auto">
            <a:xfrm>
              <a:off x="6448426" y="2674938"/>
              <a:ext cx="350838" cy="92075"/>
            </a:xfrm>
            <a:custGeom>
              <a:avLst/>
              <a:gdLst/>
              <a:ahLst/>
              <a:cxnLst>
                <a:cxn ang="0">
                  <a:pos x="442" y="87"/>
                </a:cxn>
                <a:cxn ang="0">
                  <a:pos x="423" y="83"/>
                </a:cxn>
                <a:cxn ang="0">
                  <a:pos x="397" y="78"/>
                </a:cxn>
                <a:cxn ang="0">
                  <a:pos x="368" y="70"/>
                </a:cxn>
                <a:cxn ang="0">
                  <a:pos x="341" y="62"/>
                </a:cxn>
                <a:cxn ang="0">
                  <a:pos x="312" y="54"/>
                </a:cxn>
                <a:cxn ang="0">
                  <a:pos x="288" y="46"/>
                </a:cxn>
                <a:cxn ang="0">
                  <a:pos x="269" y="41"/>
                </a:cxn>
                <a:cxn ang="0">
                  <a:pos x="257" y="37"/>
                </a:cxn>
                <a:cxn ang="0">
                  <a:pos x="240" y="31"/>
                </a:cxn>
                <a:cxn ang="0">
                  <a:pos x="207" y="25"/>
                </a:cxn>
                <a:cxn ang="0">
                  <a:pos x="166" y="17"/>
                </a:cxn>
                <a:cxn ang="0">
                  <a:pos x="119" y="11"/>
                </a:cxn>
                <a:cxn ang="0">
                  <a:pos x="74" y="8"/>
                </a:cxn>
                <a:cxn ang="0">
                  <a:pos x="37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31" y="9"/>
                </a:cxn>
                <a:cxn ang="0">
                  <a:pos x="59" y="19"/>
                </a:cxn>
                <a:cxn ang="0">
                  <a:pos x="82" y="31"/>
                </a:cxn>
                <a:cxn ang="0">
                  <a:pos x="102" y="41"/>
                </a:cxn>
                <a:cxn ang="0">
                  <a:pos x="119" y="50"/>
                </a:cxn>
                <a:cxn ang="0">
                  <a:pos x="133" y="60"/>
                </a:cxn>
                <a:cxn ang="0">
                  <a:pos x="146" y="70"/>
                </a:cxn>
                <a:cxn ang="0">
                  <a:pos x="156" y="80"/>
                </a:cxn>
                <a:cxn ang="0">
                  <a:pos x="166" y="87"/>
                </a:cxn>
                <a:cxn ang="0">
                  <a:pos x="177" y="93"/>
                </a:cxn>
                <a:cxn ang="0">
                  <a:pos x="189" y="97"/>
                </a:cxn>
                <a:cxn ang="0">
                  <a:pos x="203" y="101"/>
                </a:cxn>
                <a:cxn ang="0">
                  <a:pos x="214" y="103"/>
                </a:cxn>
                <a:cxn ang="0">
                  <a:pos x="228" y="105"/>
                </a:cxn>
                <a:cxn ang="0">
                  <a:pos x="242" y="109"/>
                </a:cxn>
                <a:cxn ang="0">
                  <a:pos x="253" y="113"/>
                </a:cxn>
                <a:cxn ang="0">
                  <a:pos x="267" y="115"/>
                </a:cxn>
                <a:cxn ang="0">
                  <a:pos x="288" y="115"/>
                </a:cxn>
                <a:cxn ang="0">
                  <a:pos x="314" y="113"/>
                </a:cxn>
                <a:cxn ang="0">
                  <a:pos x="341" y="111"/>
                </a:cxn>
                <a:cxn ang="0">
                  <a:pos x="370" y="107"/>
                </a:cxn>
                <a:cxn ang="0">
                  <a:pos x="397" y="103"/>
                </a:cxn>
                <a:cxn ang="0">
                  <a:pos x="423" y="99"/>
                </a:cxn>
                <a:cxn ang="0">
                  <a:pos x="442" y="95"/>
                </a:cxn>
                <a:cxn ang="0">
                  <a:pos x="442" y="87"/>
                </a:cxn>
              </a:cxnLst>
              <a:rect l="0" t="0" r="r" b="b"/>
              <a:pathLst>
                <a:path w="442" h="115">
                  <a:moveTo>
                    <a:pt x="442" y="87"/>
                  </a:moveTo>
                  <a:lnTo>
                    <a:pt x="423" y="83"/>
                  </a:lnTo>
                  <a:lnTo>
                    <a:pt x="397" y="78"/>
                  </a:lnTo>
                  <a:lnTo>
                    <a:pt x="368" y="70"/>
                  </a:lnTo>
                  <a:lnTo>
                    <a:pt x="341" y="62"/>
                  </a:lnTo>
                  <a:lnTo>
                    <a:pt x="312" y="54"/>
                  </a:lnTo>
                  <a:lnTo>
                    <a:pt x="288" y="46"/>
                  </a:lnTo>
                  <a:lnTo>
                    <a:pt x="269" y="41"/>
                  </a:lnTo>
                  <a:lnTo>
                    <a:pt x="257" y="37"/>
                  </a:lnTo>
                  <a:lnTo>
                    <a:pt x="240" y="31"/>
                  </a:lnTo>
                  <a:lnTo>
                    <a:pt x="207" y="25"/>
                  </a:lnTo>
                  <a:lnTo>
                    <a:pt x="166" y="17"/>
                  </a:lnTo>
                  <a:lnTo>
                    <a:pt x="119" y="11"/>
                  </a:lnTo>
                  <a:lnTo>
                    <a:pt x="74" y="8"/>
                  </a:lnTo>
                  <a:lnTo>
                    <a:pt x="37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31" y="9"/>
                  </a:lnTo>
                  <a:lnTo>
                    <a:pt x="59" y="19"/>
                  </a:lnTo>
                  <a:lnTo>
                    <a:pt x="82" y="31"/>
                  </a:lnTo>
                  <a:lnTo>
                    <a:pt x="102" y="41"/>
                  </a:lnTo>
                  <a:lnTo>
                    <a:pt x="119" y="50"/>
                  </a:lnTo>
                  <a:lnTo>
                    <a:pt x="133" y="60"/>
                  </a:lnTo>
                  <a:lnTo>
                    <a:pt x="146" y="70"/>
                  </a:lnTo>
                  <a:lnTo>
                    <a:pt x="156" y="80"/>
                  </a:lnTo>
                  <a:lnTo>
                    <a:pt x="166" y="87"/>
                  </a:lnTo>
                  <a:lnTo>
                    <a:pt x="177" y="93"/>
                  </a:lnTo>
                  <a:lnTo>
                    <a:pt x="189" y="97"/>
                  </a:lnTo>
                  <a:lnTo>
                    <a:pt x="203" y="101"/>
                  </a:lnTo>
                  <a:lnTo>
                    <a:pt x="214" y="103"/>
                  </a:lnTo>
                  <a:lnTo>
                    <a:pt x="228" y="105"/>
                  </a:lnTo>
                  <a:lnTo>
                    <a:pt x="242" y="109"/>
                  </a:lnTo>
                  <a:lnTo>
                    <a:pt x="253" y="113"/>
                  </a:lnTo>
                  <a:lnTo>
                    <a:pt x="267" y="115"/>
                  </a:lnTo>
                  <a:lnTo>
                    <a:pt x="288" y="115"/>
                  </a:lnTo>
                  <a:lnTo>
                    <a:pt x="314" y="113"/>
                  </a:lnTo>
                  <a:lnTo>
                    <a:pt x="341" y="111"/>
                  </a:lnTo>
                  <a:lnTo>
                    <a:pt x="370" y="107"/>
                  </a:lnTo>
                  <a:lnTo>
                    <a:pt x="397" y="103"/>
                  </a:lnTo>
                  <a:lnTo>
                    <a:pt x="423" y="99"/>
                  </a:lnTo>
                  <a:lnTo>
                    <a:pt x="442" y="95"/>
                  </a:lnTo>
                  <a:lnTo>
                    <a:pt x="442" y="87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08" name="Freeform 44"/>
            <p:cNvSpPr>
              <a:spLocks/>
            </p:cNvSpPr>
            <p:nvPr/>
          </p:nvSpPr>
          <p:spPr bwMode="auto">
            <a:xfrm>
              <a:off x="6383338" y="3071813"/>
              <a:ext cx="385763" cy="69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82"/>
                </a:cxn>
                <a:cxn ang="0">
                  <a:pos x="48" y="82"/>
                </a:cxn>
                <a:cxn ang="0">
                  <a:pos x="72" y="82"/>
                </a:cxn>
                <a:cxn ang="0">
                  <a:pos x="109" y="84"/>
                </a:cxn>
                <a:cxn ang="0">
                  <a:pos x="151" y="84"/>
                </a:cxn>
                <a:cxn ang="0">
                  <a:pos x="200" y="86"/>
                </a:cxn>
                <a:cxn ang="0">
                  <a:pos x="249" y="88"/>
                </a:cxn>
                <a:cxn ang="0">
                  <a:pos x="293" y="88"/>
                </a:cxn>
                <a:cxn ang="0">
                  <a:pos x="330" y="88"/>
                </a:cxn>
                <a:cxn ang="0">
                  <a:pos x="362" y="86"/>
                </a:cxn>
                <a:cxn ang="0">
                  <a:pos x="391" y="82"/>
                </a:cxn>
                <a:cxn ang="0">
                  <a:pos x="418" y="74"/>
                </a:cxn>
                <a:cxn ang="0">
                  <a:pos x="441" y="66"/>
                </a:cxn>
                <a:cxn ang="0">
                  <a:pos x="459" y="58"/>
                </a:cxn>
                <a:cxn ang="0">
                  <a:pos x="474" y="51"/>
                </a:cxn>
                <a:cxn ang="0">
                  <a:pos x="482" y="47"/>
                </a:cxn>
                <a:cxn ang="0">
                  <a:pos x="486" y="45"/>
                </a:cxn>
                <a:cxn ang="0">
                  <a:pos x="478" y="45"/>
                </a:cxn>
                <a:cxn ang="0">
                  <a:pos x="457" y="45"/>
                </a:cxn>
                <a:cxn ang="0">
                  <a:pos x="426" y="47"/>
                </a:cxn>
                <a:cxn ang="0">
                  <a:pos x="387" y="47"/>
                </a:cxn>
                <a:cxn ang="0">
                  <a:pos x="342" y="49"/>
                </a:cxn>
                <a:cxn ang="0">
                  <a:pos x="297" y="51"/>
                </a:cxn>
                <a:cxn ang="0">
                  <a:pos x="253" y="51"/>
                </a:cxn>
                <a:cxn ang="0">
                  <a:pos x="212" y="51"/>
                </a:cxn>
                <a:cxn ang="0">
                  <a:pos x="173" y="49"/>
                </a:cxn>
                <a:cxn ang="0">
                  <a:pos x="136" y="43"/>
                </a:cxn>
                <a:cxn ang="0">
                  <a:pos x="99" y="35"/>
                </a:cxn>
                <a:cxn ang="0">
                  <a:pos x="68" y="25"/>
                </a:cxn>
                <a:cxn ang="0">
                  <a:pos x="40" y="16"/>
                </a:cxn>
                <a:cxn ang="0">
                  <a:pos x="19" y="8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486" h="88">
                  <a:moveTo>
                    <a:pt x="0" y="0"/>
                  </a:moveTo>
                  <a:lnTo>
                    <a:pt x="39" y="82"/>
                  </a:lnTo>
                  <a:lnTo>
                    <a:pt x="48" y="82"/>
                  </a:lnTo>
                  <a:lnTo>
                    <a:pt x="72" y="82"/>
                  </a:lnTo>
                  <a:lnTo>
                    <a:pt x="109" y="84"/>
                  </a:lnTo>
                  <a:lnTo>
                    <a:pt x="151" y="84"/>
                  </a:lnTo>
                  <a:lnTo>
                    <a:pt x="200" y="86"/>
                  </a:lnTo>
                  <a:lnTo>
                    <a:pt x="249" y="88"/>
                  </a:lnTo>
                  <a:lnTo>
                    <a:pt x="293" y="88"/>
                  </a:lnTo>
                  <a:lnTo>
                    <a:pt x="330" y="88"/>
                  </a:lnTo>
                  <a:lnTo>
                    <a:pt x="362" y="86"/>
                  </a:lnTo>
                  <a:lnTo>
                    <a:pt x="391" y="82"/>
                  </a:lnTo>
                  <a:lnTo>
                    <a:pt x="418" y="74"/>
                  </a:lnTo>
                  <a:lnTo>
                    <a:pt x="441" y="66"/>
                  </a:lnTo>
                  <a:lnTo>
                    <a:pt x="459" y="58"/>
                  </a:lnTo>
                  <a:lnTo>
                    <a:pt x="474" y="51"/>
                  </a:lnTo>
                  <a:lnTo>
                    <a:pt x="482" y="47"/>
                  </a:lnTo>
                  <a:lnTo>
                    <a:pt x="486" y="45"/>
                  </a:lnTo>
                  <a:lnTo>
                    <a:pt x="478" y="45"/>
                  </a:lnTo>
                  <a:lnTo>
                    <a:pt x="457" y="45"/>
                  </a:lnTo>
                  <a:lnTo>
                    <a:pt x="426" y="47"/>
                  </a:lnTo>
                  <a:lnTo>
                    <a:pt x="387" y="47"/>
                  </a:lnTo>
                  <a:lnTo>
                    <a:pt x="342" y="49"/>
                  </a:lnTo>
                  <a:lnTo>
                    <a:pt x="297" y="51"/>
                  </a:lnTo>
                  <a:lnTo>
                    <a:pt x="253" y="51"/>
                  </a:lnTo>
                  <a:lnTo>
                    <a:pt x="212" y="51"/>
                  </a:lnTo>
                  <a:lnTo>
                    <a:pt x="173" y="49"/>
                  </a:lnTo>
                  <a:lnTo>
                    <a:pt x="136" y="43"/>
                  </a:lnTo>
                  <a:lnTo>
                    <a:pt x="99" y="35"/>
                  </a:lnTo>
                  <a:lnTo>
                    <a:pt x="68" y="25"/>
                  </a:lnTo>
                  <a:lnTo>
                    <a:pt x="40" y="16"/>
                  </a:lnTo>
                  <a:lnTo>
                    <a:pt x="19" y="8"/>
                  </a:lnTo>
                  <a:lnTo>
                    <a:pt x="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09" name="Freeform 45"/>
            <p:cNvSpPr>
              <a:spLocks/>
            </p:cNvSpPr>
            <p:nvPr/>
          </p:nvSpPr>
          <p:spPr bwMode="auto">
            <a:xfrm>
              <a:off x="3770313" y="3103563"/>
              <a:ext cx="398463" cy="136525"/>
            </a:xfrm>
            <a:custGeom>
              <a:avLst/>
              <a:gdLst/>
              <a:ahLst/>
              <a:cxnLst>
                <a:cxn ang="0">
                  <a:pos x="290" y="12"/>
                </a:cxn>
                <a:cxn ang="0">
                  <a:pos x="255" y="21"/>
                </a:cxn>
                <a:cxn ang="0">
                  <a:pos x="214" y="31"/>
                </a:cxn>
                <a:cxn ang="0">
                  <a:pos x="171" y="39"/>
                </a:cxn>
                <a:cxn ang="0">
                  <a:pos x="128" y="45"/>
                </a:cxn>
                <a:cxn ang="0">
                  <a:pos x="87" y="51"/>
                </a:cxn>
                <a:cxn ang="0">
                  <a:pos x="50" y="54"/>
                </a:cxn>
                <a:cxn ang="0">
                  <a:pos x="19" y="58"/>
                </a:cxn>
                <a:cxn ang="0">
                  <a:pos x="0" y="60"/>
                </a:cxn>
                <a:cxn ang="0">
                  <a:pos x="0" y="171"/>
                </a:cxn>
                <a:cxn ang="0">
                  <a:pos x="6" y="169"/>
                </a:cxn>
                <a:cxn ang="0">
                  <a:pos x="21" y="165"/>
                </a:cxn>
                <a:cxn ang="0">
                  <a:pos x="43" y="161"/>
                </a:cxn>
                <a:cxn ang="0">
                  <a:pos x="72" y="154"/>
                </a:cxn>
                <a:cxn ang="0">
                  <a:pos x="105" y="146"/>
                </a:cxn>
                <a:cxn ang="0">
                  <a:pos x="144" y="136"/>
                </a:cxn>
                <a:cxn ang="0">
                  <a:pos x="185" y="126"/>
                </a:cxn>
                <a:cxn ang="0">
                  <a:pos x="227" y="117"/>
                </a:cxn>
                <a:cxn ang="0">
                  <a:pos x="270" y="107"/>
                </a:cxn>
                <a:cxn ang="0">
                  <a:pos x="315" y="97"/>
                </a:cxn>
                <a:cxn ang="0">
                  <a:pos x="356" y="87"/>
                </a:cxn>
                <a:cxn ang="0">
                  <a:pos x="395" y="80"/>
                </a:cxn>
                <a:cxn ang="0">
                  <a:pos x="430" y="72"/>
                </a:cxn>
                <a:cxn ang="0">
                  <a:pos x="461" y="66"/>
                </a:cxn>
                <a:cxn ang="0">
                  <a:pos x="484" y="62"/>
                </a:cxn>
                <a:cxn ang="0">
                  <a:pos x="502" y="60"/>
                </a:cxn>
                <a:cxn ang="0">
                  <a:pos x="447" y="23"/>
                </a:cxn>
                <a:cxn ang="0">
                  <a:pos x="445" y="21"/>
                </a:cxn>
                <a:cxn ang="0">
                  <a:pos x="436" y="17"/>
                </a:cxn>
                <a:cxn ang="0">
                  <a:pos x="422" y="12"/>
                </a:cxn>
                <a:cxn ang="0">
                  <a:pos x="405" y="6"/>
                </a:cxn>
                <a:cxn ang="0">
                  <a:pos x="381" y="2"/>
                </a:cxn>
                <a:cxn ang="0">
                  <a:pos x="354" y="0"/>
                </a:cxn>
                <a:cxn ang="0">
                  <a:pos x="325" y="4"/>
                </a:cxn>
                <a:cxn ang="0">
                  <a:pos x="290" y="12"/>
                </a:cxn>
              </a:cxnLst>
              <a:rect l="0" t="0" r="r" b="b"/>
              <a:pathLst>
                <a:path w="502" h="171">
                  <a:moveTo>
                    <a:pt x="290" y="12"/>
                  </a:moveTo>
                  <a:lnTo>
                    <a:pt x="255" y="21"/>
                  </a:lnTo>
                  <a:lnTo>
                    <a:pt x="214" y="31"/>
                  </a:lnTo>
                  <a:lnTo>
                    <a:pt x="171" y="39"/>
                  </a:lnTo>
                  <a:lnTo>
                    <a:pt x="128" y="45"/>
                  </a:lnTo>
                  <a:lnTo>
                    <a:pt x="87" y="51"/>
                  </a:lnTo>
                  <a:lnTo>
                    <a:pt x="50" y="54"/>
                  </a:lnTo>
                  <a:lnTo>
                    <a:pt x="19" y="58"/>
                  </a:lnTo>
                  <a:lnTo>
                    <a:pt x="0" y="60"/>
                  </a:lnTo>
                  <a:lnTo>
                    <a:pt x="0" y="171"/>
                  </a:lnTo>
                  <a:lnTo>
                    <a:pt x="6" y="169"/>
                  </a:lnTo>
                  <a:lnTo>
                    <a:pt x="21" y="165"/>
                  </a:lnTo>
                  <a:lnTo>
                    <a:pt x="43" y="161"/>
                  </a:lnTo>
                  <a:lnTo>
                    <a:pt x="72" y="154"/>
                  </a:lnTo>
                  <a:lnTo>
                    <a:pt x="105" y="146"/>
                  </a:lnTo>
                  <a:lnTo>
                    <a:pt x="144" y="136"/>
                  </a:lnTo>
                  <a:lnTo>
                    <a:pt x="185" y="126"/>
                  </a:lnTo>
                  <a:lnTo>
                    <a:pt x="227" y="117"/>
                  </a:lnTo>
                  <a:lnTo>
                    <a:pt x="270" y="107"/>
                  </a:lnTo>
                  <a:lnTo>
                    <a:pt x="315" y="97"/>
                  </a:lnTo>
                  <a:lnTo>
                    <a:pt x="356" y="87"/>
                  </a:lnTo>
                  <a:lnTo>
                    <a:pt x="395" y="80"/>
                  </a:lnTo>
                  <a:lnTo>
                    <a:pt x="430" y="72"/>
                  </a:lnTo>
                  <a:lnTo>
                    <a:pt x="461" y="66"/>
                  </a:lnTo>
                  <a:lnTo>
                    <a:pt x="484" y="62"/>
                  </a:lnTo>
                  <a:lnTo>
                    <a:pt x="502" y="60"/>
                  </a:lnTo>
                  <a:lnTo>
                    <a:pt x="447" y="23"/>
                  </a:lnTo>
                  <a:lnTo>
                    <a:pt x="445" y="21"/>
                  </a:lnTo>
                  <a:lnTo>
                    <a:pt x="436" y="17"/>
                  </a:lnTo>
                  <a:lnTo>
                    <a:pt x="422" y="12"/>
                  </a:lnTo>
                  <a:lnTo>
                    <a:pt x="405" y="6"/>
                  </a:lnTo>
                  <a:lnTo>
                    <a:pt x="381" y="2"/>
                  </a:lnTo>
                  <a:lnTo>
                    <a:pt x="354" y="0"/>
                  </a:lnTo>
                  <a:lnTo>
                    <a:pt x="325" y="4"/>
                  </a:lnTo>
                  <a:lnTo>
                    <a:pt x="290" y="12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0" name="Freeform 46"/>
            <p:cNvSpPr>
              <a:spLocks/>
            </p:cNvSpPr>
            <p:nvPr/>
          </p:nvSpPr>
          <p:spPr bwMode="auto">
            <a:xfrm>
              <a:off x="5202238" y="3097213"/>
              <a:ext cx="1141413" cy="139700"/>
            </a:xfrm>
            <a:custGeom>
              <a:avLst/>
              <a:gdLst/>
              <a:ahLst/>
              <a:cxnLst>
                <a:cxn ang="0">
                  <a:pos x="1111" y="20"/>
                </a:cxn>
                <a:cxn ang="0">
                  <a:pos x="1053" y="27"/>
                </a:cxn>
                <a:cxn ang="0">
                  <a:pos x="983" y="37"/>
                </a:cxn>
                <a:cxn ang="0">
                  <a:pos x="905" y="51"/>
                </a:cxn>
                <a:cxn ang="0">
                  <a:pos x="825" y="64"/>
                </a:cxn>
                <a:cxn ang="0">
                  <a:pos x="745" y="76"/>
                </a:cxn>
                <a:cxn ang="0">
                  <a:pos x="673" y="86"/>
                </a:cxn>
                <a:cxn ang="0">
                  <a:pos x="613" y="90"/>
                </a:cxn>
                <a:cxn ang="0">
                  <a:pos x="564" y="88"/>
                </a:cxn>
                <a:cxn ang="0">
                  <a:pos x="519" y="80"/>
                </a:cxn>
                <a:cxn ang="0">
                  <a:pos x="473" y="66"/>
                </a:cxn>
                <a:cxn ang="0">
                  <a:pos x="426" y="53"/>
                </a:cxn>
                <a:cxn ang="0">
                  <a:pos x="381" y="37"/>
                </a:cxn>
                <a:cxn ang="0">
                  <a:pos x="340" y="23"/>
                </a:cxn>
                <a:cxn ang="0">
                  <a:pos x="301" y="12"/>
                </a:cxn>
                <a:cxn ang="0">
                  <a:pos x="270" y="4"/>
                </a:cxn>
                <a:cxn ang="0">
                  <a:pos x="233" y="0"/>
                </a:cxn>
                <a:cxn ang="0">
                  <a:pos x="192" y="0"/>
                </a:cxn>
                <a:cxn ang="0">
                  <a:pos x="163" y="4"/>
                </a:cxn>
                <a:cxn ang="0">
                  <a:pos x="148" y="6"/>
                </a:cxn>
                <a:cxn ang="0">
                  <a:pos x="142" y="6"/>
                </a:cxn>
                <a:cxn ang="0">
                  <a:pos x="120" y="2"/>
                </a:cxn>
                <a:cxn ang="0">
                  <a:pos x="85" y="2"/>
                </a:cxn>
                <a:cxn ang="0">
                  <a:pos x="50" y="8"/>
                </a:cxn>
                <a:cxn ang="0">
                  <a:pos x="15" y="33"/>
                </a:cxn>
                <a:cxn ang="0">
                  <a:pos x="0" y="45"/>
                </a:cxn>
                <a:cxn ang="0">
                  <a:pos x="4" y="45"/>
                </a:cxn>
                <a:cxn ang="0">
                  <a:pos x="35" y="53"/>
                </a:cxn>
                <a:cxn ang="0">
                  <a:pos x="89" y="62"/>
                </a:cxn>
                <a:cxn ang="0">
                  <a:pos x="161" y="76"/>
                </a:cxn>
                <a:cxn ang="0">
                  <a:pos x="224" y="86"/>
                </a:cxn>
                <a:cxn ang="0">
                  <a:pos x="272" y="97"/>
                </a:cxn>
                <a:cxn ang="0">
                  <a:pos x="325" y="111"/>
                </a:cxn>
                <a:cxn ang="0">
                  <a:pos x="381" y="127"/>
                </a:cxn>
                <a:cxn ang="0">
                  <a:pos x="438" y="142"/>
                </a:cxn>
                <a:cxn ang="0">
                  <a:pos x="492" y="156"/>
                </a:cxn>
                <a:cxn ang="0">
                  <a:pos x="543" y="168"/>
                </a:cxn>
                <a:cxn ang="0">
                  <a:pos x="586" y="171"/>
                </a:cxn>
                <a:cxn ang="0">
                  <a:pos x="642" y="171"/>
                </a:cxn>
                <a:cxn ang="0">
                  <a:pos x="718" y="173"/>
                </a:cxn>
                <a:cxn ang="0">
                  <a:pos x="798" y="175"/>
                </a:cxn>
                <a:cxn ang="0">
                  <a:pos x="877" y="171"/>
                </a:cxn>
                <a:cxn ang="0">
                  <a:pos x="934" y="162"/>
                </a:cxn>
                <a:cxn ang="0">
                  <a:pos x="979" y="150"/>
                </a:cxn>
                <a:cxn ang="0">
                  <a:pos x="1029" y="140"/>
                </a:cxn>
                <a:cxn ang="0">
                  <a:pos x="1082" y="129"/>
                </a:cxn>
                <a:cxn ang="0">
                  <a:pos x="1136" y="117"/>
                </a:cxn>
                <a:cxn ang="0">
                  <a:pos x="1189" y="107"/>
                </a:cxn>
                <a:cxn ang="0">
                  <a:pos x="1239" y="97"/>
                </a:cxn>
                <a:cxn ang="0">
                  <a:pos x="1286" y="90"/>
                </a:cxn>
                <a:cxn ang="0">
                  <a:pos x="1317" y="86"/>
                </a:cxn>
                <a:cxn ang="0">
                  <a:pos x="1339" y="86"/>
                </a:cxn>
                <a:cxn ang="0">
                  <a:pos x="1362" y="86"/>
                </a:cxn>
                <a:cxn ang="0">
                  <a:pos x="1399" y="82"/>
                </a:cxn>
                <a:cxn ang="0">
                  <a:pos x="1434" y="74"/>
                </a:cxn>
                <a:cxn ang="0">
                  <a:pos x="1436" y="66"/>
                </a:cxn>
                <a:cxn ang="0">
                  <a:pos x="1413" y="57"/>
                </a:cxn>
                <a:cxn ang="0">
                  <a:pos x="1374" y="47"/>
                </a:cxn>
                <a:cxn ang="0">
                  <a:pos x="1321" y="39"/>
                </a:cxn>
                <a:cxn ang="0">
                  <a:pos x="1265" y="29"/>
                </a:cxn>
                <a:cxn ang="0">
                  <a:pos x="1208" y="23"/>
                </a:cxn>
                <a:cxn ang="0">
                  <a:pos x="1156" y="20"/>
                </a:cxn>
              </a:cxnLst>
              <a:rect l="0" t="0" r="r" b="b"/>
              <a:pathLst>
                <a:path w="1438" h="175">
                  <a:moveTo>
                    <a:pt x="1134" y="20"/>
                  </a:moveTo>
                  <a:lnTo>
                    <a:pt x="1111" y="20"/>
                  </a:lnTo>
                  <a:lnTo>
                    <a:pt x="1084" y="23"/>
                  </a:lnTo>
                  <a:lnTo>
                    <a:pt x="1053" y="27"/>
                  </a:lnTo>
                  <a:lnTo>
                    <a:pt x="1020" y="31"/>
                  </a:lnTo>
                  <a:lnTo>
                    <a:pt x="983" y="37"/>
                  </a:lnTo>
                  <a:lnTo>
                    <a:pt x="944" y="43"/>
                  </a:lnTo>
                  <a:lnTo>
                    <a:pt x="905" y="51"/>
                  </a:lnTo>
                  <a:lnTo>
                    <a:pt x="864" y="57"/>
                  </a:lnTo>
                  <a:lnTo>
                    <a:pt x="825" y="64"/>
                  </a:lnTo>
                  <a:lnTo>
                    <a:pt x="784" y="70"/>
                  </a:lnTo>
                  <a:lnTo>
                    <a:pt x="745" y="76"/>
                  </a:lnTo>
                  <a:lnTo>
                    <a:pt x="708" y="82"/>
                  </a:lnTo>
                  <a:lnTo>
                    <a:pt x="673" y="86"/>
                  </a:lnTo>
                  <a:lnTo>
                    <a:pt x="642" y="90"/>
                  </a:lnTo>
                  <a:lnTo>
                    <a:pt x="613" y="90"/>
                  </a:lnTo>
                  <a:lnTo>
                    <a:pt x="588" y="90"/>
                  </a:lnTo>
                  <a:lnTo>
                    <a:pt x="564" y="88"/>
                  </a:lnTo>
                  <a:lnTo>
                    <a:pt x="543" y="84"/>
                  </a:lnTo>
                  <a:lnTo>
                    <a:pt x="519" y="80"/>
                  </a:lnTo>
                  <a:lnTo>
                    <a:pt x="496" y="74"/>
                  </a:lnTo>
                  <a:lnTo>
                    <a:pt x="473" y="66"/>
                  </a:lnTo>
                  <a:lnTo>
                    <a:pt x="449" y="60"/>
                  </a:lnTo>
                  <a:lnTo>
                    <a:pt x="426" y="53"/>
                  </a:lnTo>
                  <a:lnTo>
                    <a:pt x="403" y="45"/>
                  </a:lnTo>
                  <a:lnTo>
                    <a:pt x="381" y="37"/>
                  </a:lnTo>
                  <a:lnTo>
                    <a:pt x="360" y="29"/>
                  </a:lnTo>
                  <a:lnTo>
                    <a:pt x="340" y="23"/>
                  </a:lnTo>
                  <a:lnTo>
                    <a:pt x="321" y="16"/>
                  </a:lnTo>
                  <a:lnTo>
                    <a:pt x="301" y="12"/>
                  </a:lnTo>
                  <a:lnTo>
                    <a:pt x="286" y="6"/>
                  </a:lnTo>
                  <a:lnTo>
                    <a:pt x="270" y="4"/>
                  </a:lnTo>
                  <a:lnTo>
                    <a:pt x="257" y="2"/>
                  </a:lnTo>
                  <a:lnTo>
                    <a:pt x="233" y="0"/>
                  </a:lnTo>
                  <a:lnTo>
                    <a:pt x="212" y="0"/>
                  </a:lnTo>
                  <a:lnTo>
                    <a:pt x="192" y="0"/>
                  </a:lnTo>
                  <a:lnTo>
                    <a:pt x="177" y="2"/>
                  </a:lnTo>
                  <a:lnTo>
                    <a:pt x="163" y="4"/>
                  </a:lnTo>
                  <a:lnTo>
                    <a:pt x="154" y="4"/>
                  </a:lnTo>
                  <a:lnTo>
                    <a:pt x="148" y="6"/>
                  </a:lnTo>
                  <a:lnTo>
                    <a:pt x="146" y="6"/>
                  </a:lnTo>
                  <a:lnTo>
                    <a:pt x="142" y="6"/>
                  </a:lnTo>
                  <a:lnTo>
                    <a:pt x="134" y="4"/>
                  </a:lnTo>
                  <a:lnTo>
                    <a:pt x="120" y="2"/>
                  </a:lnTo>
                  <a:lnTo>
                    <a:pt x="105" y="0"/>
                  </a:lnTo>
                  <a:lnTo>
                    <a:pt x="85" y="2"/>
                  </a:lnTo>
                  <a:lnTo>
                    <a:pt x="68" y="4"/>
                  </a:lnTo>
                  <a:lnTo>
                    <a:pt x="50" y="8"/>
                  </a:lnTo>
                  <a:lnTo>
                    <a:pt x="35" y="18"/>
                  </a:lnTo>
                  <a:lnTo>
                    <a:pt x="15" y="33"/>
                  </a:lnTo>
                  <a:lnTo>
                    <a:pt x="4" y="41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4" y="45"/>
                  </a:lnTo>
                  <a:lnTo>
                    <a:pt x="15" y="49"/>
                  </a:lnTo>
                  <a:lnTo>
                    <a:pt x="35" y="53"/>
                  </a:lnTo>
                  <a:lnTo>
                    <a:pt x="60" y="57"/>
                  </a:lnTo>
                  <a:lnTo>
                    <a:pt x="89" y="62"/>
                  </a:lnTo>
                  <a:lnTo>
                    <a:pt x="124" y="68"/>
                  </a:lnTo>
                  <a:lnTo>
                    <a:pt x="161" y="76"/>
                  </a:lnTo>
                  <a:lnTo>
                    <a:pt x="202" y="82"/>
                  </a:lnTo>
                  <a:lnTo>
                    <a:pt x="224" y="86"/>
                  </a:lnTo>
                  <a:lnTo>
                    <a:pt x="247" y="92"/>
                  </a:lnTo>
                  <a:lnTo>
                    <a:pt x="272" y="97"/>
                  </a:lnTo>
                  <a:lnTo>
                    <a:pt x="298" y="103"/>
                  </a:lnTo>
                  <a:lnTo>
                    <a:pt x="325" y="111"/>
                  </a:lnTo>
                  <a:lnTo>
                    <a:pt x="352" y="119"/>
                  </a:lnTo>
                  <a:lnTo>
                    <a:pt x="381" y="127"/>
                  </a:lnTo>
                  <a:lnTo>
                    <a:pt x="410" y="134"/>
                  </a:lnTo>
                  <a:lnTo>
                    <a:pt x="438" y="142"/>
                  </a:lnTo>
                  <a:lnTo>
                    <a:pt x="465" y="150"/>
                  </a:lnTo>
                  <a:lnTo>
                    <a:pt x="492" y="156"/>
                  </a:lnTo>
                  <a:lnTo>
                    <a:pt x="517" y="162"/>
                  </a:lnTo>
                  <a:lnTo>
                    <a:pt x="543" y="168"/>
                  </a:lnTo>
                  <a:lnTo>
                    <a:pt x="566" y="169"/>
                  </a:lnTo>
                  <a:lnTo>
                    <a:pt x="586" y="171"/>
                  </a:lnTo>
                  <a:lnTo>
                    <a:pt x="605" y="171"/>
                  </a:lnTo>
                  <a:lnTo>
                    <a:pt x="642" y="171"/>
                  </a:lnTo>
                  <a:lnTo>
                    <a:pt x="679" y="171"/>
                  </a:lnTo>
                  <a:lnTo>
                    <a:pt x="718" y="173"/>
                  </a:lnTo>
                  <a:lnTo>
                    <a:pt x="759" y="175"/>
                  </a:lnTo>
                  <a:lnTo>
                    <a:pt x="798" y="175"/>
                  </a:lnTo>
                  <a:lnTo>
                    <a:pt x="839" y="175"/>
                  </a:lnTo>
                  <a:lnTo>
                    <a:pt x="877" y="171"/>
                  </a:lnTo>
                  <a:lnTo>
                    <a:pt x="914" y="166"/>
                  </a:lnTo>
                  <a:lnTo>
                    <a:pt x="934" y="162"/>
                  </a:lnTo>
                  <a:lnTo>
                    <a:pt x="955" y="156"/>
                  </a:lnTo>
                  <a:lnTo>
                    <a:pt x="979" y="150"/>
                  </a:lnTo>
                  <a:lnTo>
                    <a:pt x="1002" y="146"/>
                  </a:lnTo>
                  <a:lnTo>
                    <a:pt x="1029" y="140"/>
                  </a:lnTo>
                  <a:lnTo>
                    <a:pt x="1055" y="134"/>
                  </a:lnTo>
                  <a:lnTo>
                    <a:pt x="1082" y="129"/>
                  </a:lnTo>
                  <a:lnTo>
                    <a:pt x="1109" y="123"/>
                  </a:lnTo>
                  <a:lnTo>
                    <a:pt x="1136" y="117"/>
                  </a:lnTo>
                  <a:lnTo>
                    <a:pt x="1164" y="111"/>
                  </a:lnTo>
                  <a:lnTo>
                    <a:pt x="1189" y="107"/>
                  </a:lnTo>
                  <a:lnTo>
                    <a:pt x="1214" y="101"/>
                  </a:lnTo>
                  <a:lnTo>
                    <a:pt x="1239" y="97"/>
                  </a:lnTo>
                  <a:lnTo>
                    <a:pt x="1263" y="94"/>
                  </a:lnTo>
                  <a:lnTo>
                    <a:pt x="1286" y="90"/>
                  </a:lnTo>
                  <a:lnTo>
                    <a:pt x="1306" y="88"/>
                  </a:lnTo>
                  <a:lnTo>
                    <a:pt x="1317" y="86"/>
                  </a:lnTo>
                  <a:lnTo>
                    <a:pt x="1329" y="86"/>
                  </a:lnTo>
                  <a:lnTo>
                    <a:pt x="1339" y="86"/>
                  </a:lnTo>
                  <a:lnTo>
                    <a:pt x="1350" y="86"/>
                  </a:lnTo>
                  <a:lnTo>
                    <a:pt x="1362" y="86"/>
                  </a:lnTo>
                  <a:lnTo>
                    <a:pt x="1380" y="84"/>
                  </a:lnTo>
                  <a:lnTo>
                    <a:pt x="1399" y="82"/>
                  </a:lnTo>
                  <a:lnTo>
                    <a:pt x="1424" y="78"/>
                  </a:lnTo>
                  <a:lnTo>
                    <a:pt x="1434" y="74"/>
                  </a:lnTo>
                  <a:lnTo>
                    <a:pt x="1438" y="70"/>
                  </a:lnTo>
                  <a:lnTo>
                    <a:pt x="1436" y="66"/>
                  </a:lnTo>
                  <a:lnTo>
                    <a:pt x="1426" y="62"/>
                  </a:lnTo>
                  <a:lnTo>
                    <a:pt x="1413" y="57"/>
                  </a:lnTo>
                  <a:lnTo>
                    <a:pt x="1395" y="53"/>
                  </a:lnTo>
                  <a:lnTo>
                    <a:pt x="1374" y="47"/>
                  </a:lnTo>
                  <a:lnTo>
                    <a:pt x="1348" y="43"/>
                  </a:lnTo>
                  <a:lnTo>
                    <a:pt x="1321" y="39"/>
                  </a:lnTo>
                  <a:lnTo>
                    <a:pt x="1294" y="33"/>
                  </a:lnTo>
                  <a:lnTo>
                    <a:pt x="1265" y="29"/>
                  </a:lnTo>
                  <a:lnTo>
                    <a:pt x="1236" y="27"/>
                  </a:lnTo>
                  <a:lnTo>
                    <a:pt x="1208" y="23"/>
                  </a:lnTo>
                  <a:lnTo>
                    <a:pt x="1181" y="22"/>
                  </a:lnTo>
                  <a:lnTo>
                    <a:pt x="1156" y="20"/>
                  </a:lnTo>
                  <a:lnTo>
                    <a:pt x="1134" y="20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1" name="Freeform 47"/>
            <p:cNvSpPr>
              <a:spLocks/>
            </p:cNvSpPr>
            <p:nvPr/>
          </p:nvSpPr>
          <p:spPr bwMode="auto">
            <a:xfrm>
              <a:off x="4646613" y="2676526"/>
              <a:ext cx="4763" cy="15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2" name="Freeform 48"/>
            <p:cNvSpPr>
              <a:spLocks/>
            </p:cNvSpPr>
            <p:nvPr/>
          </p:nvSpPr>
          <p:spPr bwMode="auto">
            <a:xfrm>
              <a:off x="4167188" y="2074863"/>
              <a:ext cx="569913" cy="727075"/>
            </a:xfrm>
            <a:custGeom>
              <a:avLst/>
              <a:gdLst/>
              <a:ahLst/>
              <a:cxnLst>
                <a:cxn ang="0">
                  <a:pos x="47" y="451"/>
                </a:cxn>
                <a:cxn ang="0">
                  <a:pos x="167" y="626"/>
                </a:cxn>
                <a:cxn ang="0">
                  <a:pos x="175" y="634"/>
                </a:cxn>
                <a:cxn ang="0">
                  <a:pos x="196" y="656"/>
                </a:cxn>
                <a:cxn ang="0">
                  <a:pos x="226" y="687"/>
                </a:cxn>
                <a:cxn ang="0">
                  <a:pos x="261" y="722"/>
                </a:cxn>
                <a:cxn ang="0">
                  <a:pos x="296" y="759"/>
                </a:cxn>
                <a:cxn ang="0">
                  <a:pos x="327" y="790"/>
                </a:cxn>
                <a:cxn ang="0">
                  <a:pos x="350" y="815"/>
                </a:cxn>
                <a:cxn ang="0">
                  <a:pos x="362" y="829"/>
                </a:cxn>
                <a:cxn ang="0">
                  <a:pos x="377" y="837"/>
                </a:cxn>
                <a:cxn ang="0">
                  <a:pos x="412" y="848"/>
                </a:cxn>
                <a:cxn ang="0">
                  <a:pos x="459" y="862"/>
                </a:cxn>
                <a:cxn ang="0">
                  <a:pos x="512" y="877"/>
                </a:cxn>
                <a:cxn ang="0">
                  <a:pos x="562" y="893"/>
                </a:cxn>
                <a:cxn ang="0">
                  <a:pos x="609" y="905"/>
                </a:cxn>
                <a:cxn ang="0">
                  <a:pos x="640" y="912"/>
                </a:cxn>
                <a:cxn ang="0">
                  <a:pos x="652" y="916"/>
                </a:cxn>
                <a:cxn ang="0">
                  <a:pos x="716" y="340"/>
                </a:cxn>
                <a:cxn ang="0">
                  <a:pos x="648" y="52"/>
                </a:cxn>
                <a:cxn ang="0">
                  <a:pos x="588" y="13"/>
                </a:cxn>
                <a:cxn ang="0">
                  <a:pos x="430" y="0"/>
                </a:cxn>
                <a:cxn ang="0">
                  <a:pos x="319" y="132"/>
                </a:cxn>
                <a:cxn ang="0">
                  <a:pos x="319" y="147"/>
                </a:cxn>
                <a:cxn ang="0">
                  <a:pos x="321" y="188"/>
                </a:cxn>
                <a:cxn ang="0">
                  <a:pos x="323" y="243"/>
                </a:cxn>
                <a:cxn ang="0">
                  <a:pos x="323" y="303"/>
                </a:cxn>
                <a:cxn ang="0">
                  <a:pos x="352" y="480"/>
                </a:cxn>
                <a:cxn ang="0">
                  <a:pos x="140" y="340"/>
                </a:cxn>
                <a:cxn ang="0">
                  <a:pos x="76" y="290"/>
                </a:cxn>
                <a:cxn ang="0">
                  <a:pos x="0" y="369"/>
                </a:cxn>
                <a:cxn ang="0">
                  <a:pos x="47" y="451"/>
                </a:cxn>
              </a:cxnLst>
              <a:rect l="0" t="0" r="r" b="b"/>
              <a:pathLst>
                <a:path w="716" h="916">
                  <a:moveTo>
                    <a:pt x="47" y="451"/>
                  </a:moveTo>
                  <a:lnTo>
                    <a:pt x="167" y="626"/>
                  </a:lnTo>
                  <a:lnTo>
                    <a:pt x="175" y="634"/>
                  </a:lnTo>
                  <a:lnTo>
                    <a:pt x="196" y="656"/>
                  </a:lnTo>
                  <a:lnTo>
                    <a:pt x="226" y="687"/>
                  </a:lnTo>
                  <a:lnTo>
                    <a:pt x="261" y="722"/>
                  </a:lnTo>
                  <a:lnTo>
                    <a:pt x="296" y="759"/>
                  </a:lnTo>
                  <a:lnTo>
                    <a:pt x="327" y="790"/>
                  </a:lnTo>
                  <a:lnTo>
                    <a:pt x="350" y="815"/>
                  </a:lnTo>
                  <a:lnTo>
                    <a:pt x="362" y="829"/>
                  </a:lnTo>
                  <a:lnTo>
                    <a:pt x="377" y="837"/>
                  </a:lnTo>
                  <a:lnTo>
                    <a:pt x="412" y="848"/>
                  </a:lnTo>
                  <a:lnTo>
                    <a:pt x="459" y="862"/>
                  </a:lnTo>
                  <a:lnTo>
                    <a:pt x="512" y="877"/>
                  </a:lnTo>
                  <a:lnTo>
                    <a:pt x="562" y="893"/>
                  </a:lnTo>
                  <a:lnTo>
                    <a:pt x="609" y="905"/>
                  </a:lnTo>
                  <a:lnTo>
                    <a:pt x="640" y="912"/>
                  </a:lnTo>
                  <a:lnTo>
                    <a:pt x="652" y="916"/>
                  </a:lnTo>
                  <a:lnTo>
                    <a:pt x="716" y="340"/>
                  </a:lnTo>
                  <a:lnTo>
                    <a:pt x="648" y="52"/>
                  </a:lnTo>
                  <a:lnTo>
                    <a:pt x="588" y="13"/>
                  </a:lnTo>
                  <a:lnTo>
                    <a:pt x="430" y="0"/>
                  </a:lnTo>
                  <a:lnTo>
                    <a:pt x="319" y="132"/>
                  </a:lnTo>
                  <a:lnTo>
                    <a:pt x="319" y="147"/>
                  </a:lnTo>
                  <a:lnTo>
                    <a:pt x="321" y="188"/>
                  </a:lnTo>
                  <a:lnTo>
                    <a:pt x="323" y="243"/>
                  </a:lnTo>
                  <a:lnTo>
                    <a:pt x="323" y="303"/>
                  </a:lnTo>
                  <a:lnTo>
                    <a:pt x="352" y="480"/>
                  </a:lnTo>
                  <a:lnTo>
                    <a:pt x="140" y="340"/>
                  </a:lnTo>
                  <a:lnTo>
                    <a:pt x="76" y="290"/>
                  </a:lnTo>
                  <a:lnTo>
                    <a:pt x="0" y="369"/>
                  </a:lnTo>
                  <a:lnTo>
                    <a:pt x="47" y="45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3" name="Freeform 49"/>
            <p:cNvSpPr>
              <a:spLocks/>
            </p:cNvSpPr>
            <p:nvPr/>
          </p:nvSpPr>
          <p:spPr bwMode="auto">
            <a:xfrm>
              <a:off x="4487863" y="1901826"/>
              <a:ext cx="158750" cy="215900"/>
            </a:xfrm>
            <a:custGeom>
              <a:avLst/>
              <a:gdLst/>
              <a:ahLst/>
              <a:cxnLst>
                <a:cxn ang="0">
                  <a:pos x="200" y="70"/>
                </a:cxn>
                <a:cxn ang="0">
                  <a:pos x="185" y="231"/>
                </a:cxn>
                <a:cxn ang="0">
                  <a:pos x="31" y="272"/>
                </a:cxn>
                <a:cxn ang="0">
                  <a:pos x="0" y="146"/>
                </a:cxn>
                <a:cxn ang="0">
                  <a:pos x="41" y="0"/>
                </a:cxn>
                <a:cxn ang="0">
                  <a:pos x="200" y="70"/>
                </a:cxn>
              </a:cxnLst>
              <a:rect l="0" t="0" r="r" b="b"/>
              <a:pathLst>
                <a:path w="200" h="272">
                  <a:moveTo>
                    <a:pt x="200" y="70"/>
                  </a:moveTo>
                  <a:lnTo>
                    <a:pt x="185" y="231"/>
                  </a:lnTo>
                  <a:lnTo>
                    <a:pt x="31" y="272"/>
                  </a:lnTo>
                  <a:lnTo>
                    <a:pt x="0" y="146"/>
                  </a:lnTo>
                  <a:lnTo>
                    <a:pt x="41" y="0"/>
                  </a:lnTo>
                  <a:lnTo>
                    <a:pt x="200" y="7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4" name="Freeform 50"/>
            <p:cNvSpPr>
              <a:spLocks/>
            </p:cNvSpPr>
            <p:nvPr/>
          </p:nvSpPr>
          <p:spPr bwMode="auto">
            <a:xfrm>
              <a:off x="4519613" y="1966913"/>
              <a:ext cx="80963" cy="109538"/>
            </a:xfrm>
            <a:custGeom>
              <a:avLst/>
              <a:gdLst/>
              <a:ahLst/>
              <a:cxnLst>
                <a:cxn ang="0">
                  <a:pos x="99" y="33"/>
                </a:cxn>
                <a:cxn ang="0">
                  <a:pos x="101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99" y="33"/>
                </a:cxn>
              </a:cxnLst>
              <a:rect l="0" t="0" r="r" b="b"/>
              <a:pathLst>
                <a:path w="101" h="138">
                  <a:moveTo>
                    <a:pt x="99" y="33"/>
                  </a:moveTo>
                  <a:lnTo>
                    <a:pt x="101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99" y="33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5" name="Freeform 51"/>
            <p:cNvSpPr>
              <a:spLocks/>
            </p:cNvSpPr>
            <p:nvPr/>
          </p:nvSpPr>
          <p:spPr bwMode="auto">
            <a:xfrm>
              <a:off x="4464051" y="2089151"/>
              <a:ext cx="136525" cy="76200"/>
            </a:xfrm>
            <a:custGeom>
              <a:avLst/>
              <a:gdLst/>
              <a:ahLst/>
              <a:cxnLst>
                <a:cxn ang="0">
                  <a:pos x="171" y="0"/>
                </a:cxn>
                <a:cxn ang="0">
                  <a:pos x="74" y="97"/>
                </a:cxn>
                <a:cxn ang="0">
                  <a:pos x="0" y="88"/>
                </a:cxn>
                <a:cxn ang="0">
                  <a:pos x="3" y="80"/>
                </a:cxn>
                <a:cxn ang="0">
                  <a:pos x="17" y="60"/>
                </a:cxn>
                <a:cxn ang="0">
                  <a:pos x="31" y="39"/>
                </a:cxn>
                <a:cxn ang="0">
                  <a:pos x="46" y="23"/>
                </a:cxn>
                <a:cxn ang="0">
                  <a:pos x="56" y="20"/>
                </a:cxn>
                <a:cxn ang="0">
                  <a:pos x="72" y="16"/>
                </a:cxn>
                <a:cxn ang="0">
                  <a:pos x="91" y="12"/>
                </a:cxn>
                <a:cxn ang="0">
                  <a:pos x="114" y="8"/>
                </a:cxn>
                <a:cxn ang="0">
                  <a:pos x="136" y="4"/>
                </a:cxn>
                <a:cxn ang="0">
                  <a:pos x="153" y="2"/>
                </a:cxn>
                <a:cxn ang="0">
                  <a:pos x="167" y="0"/>
                </a:cxn>
                <a:cxn ang="0">
                  <a:pos x="171" y="0"/>
                </a:cxn>
              </a:cxnLst>
              <a:rect l="0" t="0" r="r" b="b"/>
              <a:pathLst>
                <a:path w="171" h="97">
                  <a:moveTo>
                    <a:pt x="171" y="0"/>
                  </a:moveTo>
                  <a:lnTo>
                    <a:pt x="74" y="97"/>
                  </a:lnTo>
                  <a:lnTo>
                    <a:pt x="0" y="88"/>
                  </a:lnTo>
                  <a:lnTo>
                    <a:pt x="3" y="80"/>
                  </a:lnTo>
                  <a:lnTo>
                    <a:pt x="17" y="60"/>
                  </a:lnTo>
                  <a:lnTo>
                    <a:pt x="31" y="39"/>
                  </a:lnTo>
                  <a:lnTo>
                    <a:pt x="46" y="23"/>
                  </a:lnTo>
                  <a:lnTo>
                    <a:pt x="56" y="20"/>
                  </a:lnTo>
                  <a:lnTo>
                    <a:pt x="72" y="16"/>
                  </a:lnTo>
                  <a:lnTo>
                    <a:pt x="91" y="12"/>
                  </a:lnTo>
                  <a:lnTo>
                    <a:pt x="114" y="8"/>
                  </a:lnTo>
                  <a:lnTo>
                    <a:pt x="136" y="4"/>
                  </a:lnTo>
                  <a:lnTo>
                    <a:pt x="153" y="2"/>
                  </a:lnTo>
                  <a:lnTo>
                    <a:pt x="167" y="0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6" name="Freeform 52"/>
            <p:cNvSpPr>
              <a:spLocks/>
            </p:cNvSpPr>
            <p:nvPr/>
          </p:nvSpPr>
          <p:spPr bwMode="auto">
            <a:xfrm>
              <a:off x="4519613" y="1966913"/>
              <a:ext cx="80963" cy="109538"/>
            </a:xfrm>
            <a:custGeom>
              <a:avLst/>
              <a:gdLst/>
              <a:ahLst/>
              <a:cxnLst>
                <a:cxn ang="0">
                  <a:pos x="101" y="119"/>
                </a:cxn>
                <a:cxn ang="0">
                  <a:pos x="101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1" y="119"/>
                </a:cxn>
              </a:cxnLst>
              <a:rect l="0" t="0" r="r" b="b"/>
              <a:pathLst>
                <a:path w="101" h="138">
                  <a:moveTo>
                    <a:pt x="101" y="119"/>
                  </a:moveTo>
                  <a:lnTo>
                    <a:pt x="101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1" y="119"/>
                  </a:lnTo>
                  <a:close/>
                </a:path>
              </a:pathLst>
            </a:custGeom>
            <a:solidFill>
              <a:srgbClr val="C9B5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7" name="Freeform 53"/>
            <p:cNvSpPr>
              <a:spLocks/>
            </p:cNvSpPr>
            <p:nvPr/>
          </p:nvSpPr>
          <p:spPr bwMode="auto">
            <a:xfrm>
              <a:off x="4371976" y="1847851"/>
              <a:ext cx="407988" cy="161925"/>
            </a:xfrm>
            <a:custGeom>
              <a:avLst/>
              <a:gdLst/>
              <a:ahLst/>
              <a:cxnLst>
                <a:cxn ang="0">
                  <a:pos x="514" y="176"/>
                </a:cxn>
                <a:cxn ang="0">
                  <a:pos x="510" y="178"/>
                </a:cxn>
                <a:cxn ang="0">
                  <a:pos x="494" y="185"/>
                </a:cxn>
                <a:cxn ang="0">
                  <a:pos x="473" y="193"/>
                </a:cxn>
                <a:cxn ang="0">
                  <a:pos x="442" y="201"/>
                </a:cxn>
                <a:cxn ang="0">
                  <a:pos x="403" y="205"/>
                </a:cxn>
                <a:cxn ang="0">
                  <a:pos x="356" y="203"/>
                </a:cxn>
                <a:cxn ang="0">
                  <a:pos x="305" y="193"/>
                </a:cxn>
                <a:cxn ang="0">
                  <a:pos x="247" y="172"/>
                </a:cxn>
                <a:cxn ang="0">
                  <a:pos x="196" y="146"/>
                </a:cxn>
                <a:cxn ang="0">
                  <a:pos x="159" y="123"/>
                </a:cxn>
                <a:cxn ang="0">
                  <a:pos x="130" y="102"/>
                </a:cxn>
                <a:cxn ang="0">
                  <a:pos x="109" y="82"/>
                </a:cxn>
                <a:cxn ang="0">
                  <a:pos x="87" y="63"/>
                </a:cxn>
                <a:cxn ang="0">
                  <a:pos x="64" y="43"/>
                </a:cxn>
                <a:cxn ang="0">
                  <a:pos x="37" y="2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6" y="2"/>
                </a:cxn>
                <a:cxn ang="0">
                  <a:pos x="15" y="0"/>
                </a:cxn>
                <a:cxn ang="0">
                  <a:pos x="37" y="2"/>
                </a:cxn>
                <a:cxn ang="0">
                  <a:pos x="70" y="14"/>
                </a:cxn>
                <a:cxn ang="0">
                  <a:pos x="119" y="35"/>
                </a:cxn>
                <a:cxn ang="0">
                  <a:pos x="187" y="70"/>
                </a:cxn>
                <a:cxn ang="0">
                  <a:pos x="278" y="121"/>
                </a:cxn>
                <a:cxn ang="0">
                  <a:pos x="325" y="144"/>
                </a:cxn>
                <a:cxn ang="0">
                  <a:pos x="368" y="160"/>
                </a:cxn>
                <a:cxn ang="0">
                  <a:pos x="408" y="172"/>
                </a:cxn>
                <a:cxn ang="0">
                  <a:pos x="444" y="176"/>
                </a:cxn>
                <a:cxn ang="0">
                  <a:pos x="473" y="178"/>
                </a:cxn>
                <a:cxn ang="0">
                  <a:pos x="494" y="178"/>
                </a:cxn>
                <a:cxn ang="0">
                  <a:pos x="508" y="176"/>
                </a:cxn>
                <a:cxn ang="0">
                  <a:pos x="514" y="176"/>
                </a:cxn>
              </a:cxnLst>
              <a:rect l="0" t="0" r="r" b="b"/>
              <a:pathLst>
                <a:path w="514" h="205">
                  <a:moveTo>
                    <a:pt x="514" y="176"/>
                  </a:moveTo>
                  <a:lnTo>
                    <a:pt x="510" y="178"/>
                  </a:lnTo>
                  <a:lnTo>
                    <a:pt x="494" y="185"/>
                  </a:lnTo>
                  <a:lnTo>
                    <a:pt x="473" y="193"/>
                  </a:lnTo>
                  <a:lnTo>
                    <a:pt x="442" y="201"/>
                  </a:lnTo>
                  <a:lnTo>
                    <a:pt x="403" y="205"/>
                  </a:lnTo>
                  <a:lnTo>
                    <a:pt x="356" y="203"/>
                  </a:lnTo>
                  <a:lnTo>
                    <a:pt x="305" y="193"/>
                  </a:lnTo>
                  <a:lnTo>
                    <a:pt x="247" y="172"/>
                  </a:lnTo>
                  <a:lnTo>
                    <a:pt x="196" y="146"/>
                  </a:lnTo>
                  <a:lnTo>
                    <a:pt x="159" y="123"/>
                  </a:lnTo>
                  <a:lnTo>
                    <a:pt x="130" y="102"/>
                  </a:lnTo>
                  <a:lnTo>
                    <a:pt x="109" y="82"/>
                  </a:lnTo>
                  <a:lnTo>
                    <a:pt x="87" y="63"/>
                  </a:lnTo>
                  <a:lnTo>
                    <a:pt x="64" y="43"/>
                  </a:lnTo>
                  <a:lnTo>
                    <a:pt x="37" y="26"/>
                  </a:lnTo>
                  <a:lnTo>
                    <a:pt x="0" y="6"/>
                  </a:lnTo>
                  <a:lnTo>
                    <a:pt x="0" y="4"/>
                  </a:lnTo>
                  <a:lnTo>
                    <a:pt x="6" y="2"/>
                  </a:lnTo>
                  <a:lnTo>
                    <a:pt x="15" y="0"/>
                  </a:lnTo>
                  <a:lnTo>
                    <a:pt x="37" y="2"/>
                  </a:lnTo>
                  <a:lnTo>
                    <a:pt x="70" y="14"/>
                  </a:lnTo>
                  <a:lnTo>
                    <a:pt x="119" y="35"/>
                  </a:lnTo>
                  <a:lnTo>
                    <a:pt x="187" y="70"/>
                  </a:lnTo>
                  <a:lnTo>
                    <a:pt x="278" y="121"/>
                  </a:lnTo>
                  <a:lnTo>
                    <a:pt x="325" y="144"/>
                  </a:lnTo>
                  <a:lnTo>
                    <a:pt x="368" y="160"/>
                  </a:lnTo>
                  <a:lnTo>
                    <a:pt x="408" y="172"/>
                  </a:lnTo>
                  <a:lnTo>
                    <a:pt x="444" y="176"/>
                  </a:lnTo>
                  <a:lnTo>
                    <a:pt x="473" y="178"/>
                  </a:lnTo>
                  <a:lnTo>
                    <a:pt x="494" y="178"/>
                  </a:lnTo>
                  <a:lnTo>
                    <a:pt x="508" y="176"/>
                  </a:lnTo>
                  <a:lnTo>
                    <a:pt x="514" y="176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8" name="Freeform 54"/>
            <p:cNvSpPr>
              <a:spLocks/>
            </p:cNvSpPr>
            <p:nvPr/>
          </p:nvSpPr>
          <p:spPr bwMode="auto">
            <a:xfrm>
              <a:off x="4511676" y="1817688"/>
              <a:ext cx="185738" cy="157163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6" y="92"/>
                </a:cxn>
                <a:cxn ang="0">
                  <a:pos x="23" y="76"/>
                </a:cxn>
                <a:cxn ang="0">
                  <a:pos x="52" y="57"/>
                </a:cxn>
                <a:cxn ang="0">
                  <a:pos x="86" y="37"/>
                </a:cxn>
                <a:cxn ang="0">
                  <a:pos x="121" y="20"/>
                </a:cxn>
                <a:cxn ang="0">
                  <a:pos x="158" y="6"/>
                </a:cxn>
                <a:cxn ang="0">
                  <a:pos x="189" y="0"/>
                </a:cxn>
                <a:cxn ang="0">
                  <a:pos x="214" y="4"/>
                </a:cxn>
                <a:cxn ang="0">
                  <a:pos x="230" y="22"/>
                </a:cxn>
                <a:cxn ang="0">
                  <a:pos x="233" y="47"/>
                </a:cxn>
                <a:cxn ang="0">
                  <a:pos x="230" y="78"/>
                </a:cxn>
                <a:cxn ang="0">
                  <a:pos x="220" y="113"/>
                </a:cxn>
                <a:cxn ang="0">
                  <a:pos x="208" y="144"/>
                </a:cxn>
                <a:cxn ang="0">
                  <a:pos x="196" y="172"/>
                </a:cxn>
                <a:cxn ang="0">
                  <a:pos x="187" y="191"/>
                </a:cxn>
                <a:cxn ang="0">
                  <a:pos x="183" y="199"/>
                </a:cxn>
                <a:cxn ang="0">
                  <a:pos x="175" y="197"/>
                </a:cxn>
                <a:cxn ang="0">
                  <a:pos x="158" y="191"/>
                </a:cxn>
                <a:cxn ang="0">
                  <a:pos x="130" y="183"/>
                </a:cxn>
                <a:cxn ang="0">
                  <a:pos x="101" y="172"/>
                </a:cxn>
                <a:cxn ang="0">
                  <a:pos x="68" y="156"/>
                </a:cxn>
                <a:cxn ang="0">
                  <a:pos x="39" y="141"/>
                </a:cxn>
                <a:cxn ang="0">
                  <a:pos x="14" y="121"/>
                </a:cxn>
                <a:cxn ang="0">
                  <a:pos x="0" y="100"/>
                </a:cxn>
              </a:cxnLst>
              <a:rect l="0" t="0" r="r" b="b"/>
              <a:pathLst>
                <a:path w="233" h="199">
                  <a:moveTo>
                    <a:pt x="0" y="100"/>
                  </a:moveTo>
                  <a:lnTo>
                    <a:pt x="6" y="92"/>
                  </a:lnTo>
                  <a:lnTo>
                    <a:pt x="23" y="76"/>
                  </a:lnTo>
                  <a:lnTo>
                    <a:pt x="52" y="57"/>
                  </a:lnTo>
                  <a:lnTo>
                    <a:pt x="86" y="37"/>
                  </a:lnTo>
                  <a:lnTo>
                    <a:pt x="121" y="20"/>
                  </a:lnTo>
                  <a:lnTo>
                    <a:pt x="158" y="6"/>
                  </a:lnTo>
                  <a:lnTo>
                    <a:pt x="189" y="0"/>
                  </a:lnTo>
                  <a:lnTo>
                    <a:pt x="214" y="4"/>
                  </a:lnTo>
                  <a:lnTo>
                    <a:pt x="230" y="22"/>
                  </a:lnTo>
                  <a:lnTo>
                    <a:pt x="233" y="47"/>
                  </a:lnTo>
                  <a:lnTo>
                    <a:pt x="230" y="78"/>
                  </a:lnTo>
                  <a:lnTo>
                    <a:pt x="220" y="113"/>
                  </a:lnTo>
                  <a:lnTo>
                    <a:pt x="208" y="144"/>
                  </a:lnTo>
                  <a:lnTo>
                    <a:pt x="196" y="172"/>
                  </a:lnTo>
                  <a:lnTo>
                    <a:pt x="187" y="191"/>
                  </a:lnTo>
                  <a:lnTo>
                    <a:pt x="183" y="199"/>
                  </a:lnTo>
                  <a:lnTo>
                    <a:pt x="175" y="197"/>
                  </a:lnTo>
                  <a:lnTo>
                    <a:pt x="158" y="191"/>
                  </a:lnTo>
                  <a:lnTo>
                    <a:pt x="130" y="183"/>
                  </a:lnTo>
                  <a:lnTo>
                    <a:pt x="101" y="172"/>
                  </a:lnTo>
                  <a:lnTo>
                    <a:pt x="68" y="156"/>
                  </a:lnTo>
                  <a:lnTo>
                    <a:pt x="39" y="141"/>
                  </a:lnTo>
                  <a:lnTo>
                    <a:pt x="14" y="121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9" name="Freeform 55"/>
            <p:cNvSpPr>
              <a:spLocks/>
            </p:cNvSpPr>
            <p:nvPr/>
          </p:nvSpPr>
          <p:spPr bwMode="auto">
            <a:xfrm>
              <a:off x="4405313" y="1838326"/>
              <a:ext cx="323850" cy="160338"/>
            </a:xfrm>
            <a:custGeom>
              <a:avLst/>
              <a:gdLst/>
              <a:ahLst/>
              <a:cxnLst>
                <a:cxn ang="0">
                  <a:pos x="406" y="202"/>
                </a:cxn>
                <a:cxn ang="0">
                  <a:pos x="395" y="200"/>
                </a:cxn>
                <a:cxn ang="0">
                  <a:pos x="365" y="196"/>
                </a:cxn>
                <a:cxn ang="0">
                  <a:pos x="334" y="190"/>
                </a:cxn>
                <a:cxn ang="0">
                  <a:pos x="315" y="183"/>
                </a:cxn>
                <a:cxn ang="0">
                  <a:pos x="303" y="169"/>
                </a:cxn>
                <a:cxn ang="0">
                  <a:pos x="301" y="163"/>
                </a:cxn>
                <a:cxn ang="0">
                  <a:pos x="317" y="126"/>
                </a:cxn>
                <a:cxn ang="0">
                  <a:pos x="332" y="87"/>
                </a:cxn>
                <a:cxn ang="0">
                  <a:pos x="340" y="52"/>
                </a:cxn>
                <a:cxn ang="0">
                  <a:pos x="342" y="13"/>
                </a:cxn>
                <a:cxn ang="0">
                  <a:pos x="329" y="2"/>
                </a:cxn>
                <a:cxn ang="0">
                  <a:pos x="319" y="0"/>
                </a:cxn>
                <a:cxn ang="0">
                  <a:pos x="305" y="4"/>
                </a:cxn>
                <a:cxn ang="0">
                  <a:pos x="274" y="11"/>
                </a:cxn>
                <a:cxn ang="0">
                  <a:pos x="239" y="21"/>
                </a:cxn>
                <a:cxn ang="0">
                  <a:pos x="218" y="35"/>
                </a:cxn>
                <a:cxn ang="0">
                  <a:pos x="200" y="50"/>
                </a:cxn>
                <a:cxn ang="0">
                  <a:pos x="179" y="64"/>
                </a:cxn>
                <a:cxn ang="0">
                  <a:pos x="159" y="78"/>
                </a:cxn>
                <a:cxn ang="0">
                  <a:pos x="151" y="81"/>
                </a:cxn>
                <a:cxn ang="0">
                  <a:pos x="126" y="87"/>
                </a:cxn>
                <a:cxn ang="0">
                  <a:pos x="107" y="74"/>
                </a:cxn>
                <a:cxn ang="0">
                  <a:pos x="76" y="56"/>
                </a:cxn>
                <a:cxn ang="0">
                  <a:pos x="48" y="43"/>
                </a:cxn>
                <a:cxn ang="0">
                  <a:pos x="27" y="39"/>
                </a:cxn>
                <a:cxn ang="0">
                  <a:pos x="4" y="31"/>
                </a:cxn>
                <a:cxn ang="0">
                  <a:pos x="2" y="31"/>
                </a:cxn>
                <a:cxn ang="0">
                  <a:pos x="17" y="39"/>
                </a:cxn>
                <a:cxn ang="0">
                  <a:pos x="37" y="52"/>
                </a:cxn>
                <a:cxn ang="0">
                  <a:pos x="56" y="66"/>
                </a:cxn>
                <a:cxn ang="0">
                  <a:pos x="68" y="78"/>
                </a:cxn>
                <a:cxn ang="0">
                  <a:pos x="87" y="93"/>
                </a:cxn>
                <a:cxn ang="0">
                  <a:pos x="109" y="109"/>
                </a:cxn>
                <a:cxn ang="0">
                  <a:pos x="124" y="120"/>
                </a:cxn>
                <a:cxn ang="0">
                  <a:pos x="136" y="126"/>
                </a:cxn>
                <a:cxn ang="0">
                  <a:pos x="173" y="146"/>
                </a:cxn>
                <a:cxn ang="0">
                  <a:pos x="227" y="169"/>
                </a:cxn>
                <a:cxn ang="0">
                  <a:pos x="288" y="190"/>
                </a:cxn>
              </a:cxnLst>
              <a:rect l="0" t="0" r="r" b="b"/>
              <a:pathLst>
                <a:path w="406" h="202">
                  <a:moveTo>
                    <a:pt x="313" y="198"/>
                  </a:moveTo>
                  <a:lnTo>
                    <a:pt x="406" y="202"/>
                  </a:lnTo>
                  <a:lnTo>
                    <a:pt x="402" y="202"/>
                  </a:lnTo>
                  <a:lnTo>
                    <a:pt x="395" y="200"/>
                  </a:lnTo>
                  <a:lnTo>
                    <a:pt x="381" y="198"/>
                  </a:lnTo>
                  <a:lnTo>
                    <a:pt x="365" y="196"/>
                  </a:lnTo>
                  <a:lnTo>
                    <a:pt x="350" y="194"/>
                  </a:lnTo>
                  <a:lnTo>
                    <a:pt x="334" y="190"/>
                  </a:lnTo>
                  <a:lnTo>
                    <a:pt x="323" y="187"/>
                  </a:lnTo>
                  <a:lnTo>
                    <a:pt x="315" y="183"/>
                  </a:lnTo>
                  <a:lnTo>
                    <a:pt x="307" y="175"/>
                  </a:lnTo>
                  <a:lnTo>
                    <a:pt x="303" y="169"/>
                  </a:lnTo>
                  <a:lnTo>
                    <a:pt x="301" y="165"/>
                  </a:lnTo>
                  <a:lnTo>
                    <a:pt x="301" y="163"/>
                  </a:lnTo>
                  <a:lnTo>
                    <a:pt x="305" y="152"/>
                  </a:lnTo>
                  <a:lnTo>
                    <a:pt x="317" y="126"/>
                  </a:lnTo>
                  <a:lnTo>
                    <a:pt x="327" y="101"/>
                  </a:lnTo>
                  <a:lnTo>
                    <a:pt x="332" y="87"/>
                  </a:lnTo>
                  <a:lnTo>
                    <a:pt x="336" y="76"/>
                  </a:lnTo>
                  <a:lnTo>
                    <a:pt x="340" y="52"/>
                  </a:lnTo>
                  <a:lnTo>
                    <a:pt x="344" y="29"/>
                  </a:lnTo>
                  <a:lnTo>
                    <a:pt x="342" y="13"/>
                  </a:lnTo>
                  <a:lnTo>
                    <a:pt x="334" y="6"/>
                  </a:lnTo>
                  <a:lnTo>
                    <a:pt x="329" y="2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5" y="0"/>
                  </a:lnTo>
                  <a:lnTo>
                    <a:pt x="305" y="4"/>
                  </a:lnTo>
                  <a:lnTo>
                    <a:pt x="290" y="6"/>
                  </a:lnTo>
                  <a:lnTo>
                    <a:pt x="274" y="11"/>
                  </a:lnTo>
                  <a:lnTo>
                    <a:pt x="257" y="15"/>
                  </a:lnTo>
                  <a:lnTo>
                    <a:pt x="239" y="21"/>
                  </a:lnTo>
                  <a:lnTo>
                    <a:pt x="225" y="29"/>
                  </a:lnTo>
                  <a:lnTo>
                    <a:pt x="218" y="35"/>
                  </a:lnTo>
                  <a:lnTo>
                    <a:pt x="210" y="43"/>
                  </a:lnTo>
                  <a:lnTo>
                    <a:pt x="200" y="50"/>
                  </a:lnTo>
                  <a:lnTo>
                    <a:pt x="190" y="58"/>
                  </a:lnTo>
                  <a:lnTo>
                    <a:pt x="179" y="64"/>
                  </a:lnTo>
                  <a:lnTo>
                    <a:pt x="169" y="72"/>
                  </a:lnTo>
                  <a:lnTo>
                    <a:pt x="159" y="78"/>
                  </a:lnTo>
                  <a:lnTo>
                    <a:pt x="153" y="80"/>
                  </a:lnTo>
                  <a:lnTo>
                    <a:pt x="151" y="81"/>
                  </a:lnTo>
                  <a:lnTo>
                    <a:pt x="130" y="89"/>
                  </a:lnTo>
                  <a:lnTo>
                    <a:pt x="126" y="87"/>
                  </a:lnTo>
                  <a:lnTo>
                    <a:pt x="118" y="81"/>
                  </a:lnTo>
                  <a:lnTo>
                    <a:pt x="107" y="74"/>
                  </a:lnTo>
                  <a:lnTo>
                    <a:pt x="91" y="64"/>
                  </a:lnTo>
                  <a:lnTo>
                    <a:pt x="76" y="56"/>
                  </a:lnTo>
                  <a:lnTo>
                    <a:pt x="62" y="48"/>
                  </a:lnTo>
                  <a:lnTo>
                    <a:pt x="48" y="43"/>
                  </a:lnTo>
                  <a:lnTo>
                    <a:pt x="40" y="41"/>
                  </a:lnTo>
                  <a:lnTo>
                    <a:pt x="27" y="39"/>
                  </a:lnTo>
                  <a:lnTo>
                    <a:pt x="13" y="35"/>
                  </a:lnTo>
                  <a:lnTo>
                    <a:pt x="4" y="31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7" y="33"/>
                  </a:lnTo>
                  <a:lnTo>
                    <a:pt x="17" y="39"/>
                  </a:lnTo>
                  <a:lnTo>
                    <a:pt x="27" y="45"/>
                  </a:lnTo>
                  <a:lnTo>
                    <a:pt x="37" y="52"/>
                  </a:lnTo>
                  <a:lnTo>
                    <a:pt x="46" y="60"/>
                  </a:lnTo>
                  <a:lnTo>
                    <a:pt x="56" y="66"/>
                  </a:lnTo>
                  <a:lnTo>
                    <a:pt x="62" y="72"/>
                  </a:lnTo>
                  <a:lnTo>
                    <a:pt x="68" y="78"/>
                  </a:lnTo>
                  <a:lnTo>
                    <a:pt x="76" y="85"/>
                  </a:lnTo>
                  <a:lnTo>
                    <a:pt x="87" y="93"/>
                  </a:lnTo>
                  <a:lnTo>
                    <a:pt x="97" y="101"/>
                  </a:lnTo>
                  <a:lnTo>
                    <a:pt x="109" y="109"/>
                  </a:lnTo>
                  <a:lnTo>
                    <a:pt x="116" y="115"/>
                  </a:lnTo>
                  <a:lnTo>
                    <a:pt x="124" y="120"/>
                  </a:lnTo>
                  <a:lnTo>
                    <a:pt x="128" y="122"/>
                  </a:lnTo>
                  <a:lnTo>
                    <a:pt x="136" y="126"/>
                  </a:lnTo>
                  <a:lnTo>
                    <a:pt x="149" y="134"/>
                  </a:lnTo>
                  <a:lnTo>
                    <a:pt x="173" y="146"/>
                  </a:lnTo>
                  <a:lnTo>
                    <a:pt x="198" y="157"/>
                  </a:lnTo>
                  <a:lnTo>
                    <a:pt x="227" y="169"/>
                  </a:lnTo>
                  <a:lnTo>
                    <a:pt x="258" y="181"/>
                  </a:lnTo>
                  <a:lnTo>
                    <a:pt x="288" y="190"/>
                  </a:lnTo>
                  <a:lnTo>
                    <a:pt x="313" y="198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0" name="Freeform 56"/>
            <p:cNvSpPr>
              <a:spLocks/>
            </p:cNvSpPr>
            <p:nvPr/>
          </p:nvSpPr>
          <p:spPr bwMode="auto">
            <a:xfrm>
              <a:off x="4205288" y="2133601"/>
              <a:ext cx="482600" cy="547688"/>
            </a:xfrm>
            <a:custGeom>
              <a:avLst/>
              <a:gdLst/>
              <a:ahLst/>
              <a:cxnLst>
                <a:cxn ang="0">
                  <a:pos x="37" y="266"/>
                </a:cxn>
                <a:cxn ang="0">
                  <a:pos x="0" y="299"/>
                </a:cxn>
                <a:cxn ang="0">
                  <a:pos x="120" y="480"/>
                </a:cxn>
                <a:cxn ang="0">
                  <a:pos x="323" y="691"/>
                </a:cxn>
                <a:cxn ang="0">
                  <a:pos x="387" y="582"/>
                </a:cxn>
                <a:cxn ang="0">
                  <a:pos x="541" y="307"/>
                </a:cxn>
                <a:cxn ang="0">
                  <a:pos x="609" y="157"/>
                </a:cxn>
                <a:cxn ang="0">
                  <a:pos x="572" y="0"/>
                </a:cxn>
                <a:cxn ang="0">
                  <a:pos x="552" y="3"/>
                </a:cxn>
                <a:cxn ang="0">
                  <a:pos x="533" y="17"/>
                </a:cxn>
                <a:cxn ang="0">
                  <a:pos x="513" y="40"/>
                </a:cxn>
                <a:cxn ang="0">
                  <a:pos x="496" y="68"/>
                </a:cxn>
                <a:cxn ang="0">
                  <a:pos x="478" y="95"/>
                </a:cxn>
                <a:cxn ang="0">
                  <a:pos x="465" y="118"/>
                </a:cxn>
                <a:cxn ang="0">
                  <a:pos x="457" y="136"/>
                </a:cxn>
                <a:cxn ang="0">
                  <a:pos x="453" y="142"/>
                </a:cxn>
                <a:cxn ang="0">
                  <a:pos x="365" y="323"/>
                </a:cxn>
                <a:cxn ang="0">
                  <a:pos x="323" y="461"/>
                </a:cxn>
                <a:cxn ang="0">
                  <a:pos x="218" y="404"/>
                </a:cxn>
                <a:cxn ang="0">
                  <a:pos x="37" y="266"/>
                </a:cxn>
              </a:cxnLst>
              <a:rect l="0" t="0" r="r" b="b"/>
              <a:pathLst>
                <a:path w="609" h="691">
                  <a:moveTo>
                    <a:pt x="37" y="266"/>
                  </a:moveTo>
                  <a:lnTo>
                    <a:pt x="0" y="299"/>
                  </a:lnTo>
                  <a:lnTo>
                    <a:pt x="120" y="480"/>
                  </a:lnTo>
                  <a:lnTo>
                    <a:pt x="323" y="691"/>
                  </a:lnTo>
                  <a:lnTo>
                    <a:pt x="387" y="582"/>
                  </a:lnTo>
                  <a:lnTo>
                    <a:pt x="541" y="307"/>
                  </a:lnTo>
                  <a:lnTo>
                    <a:pt x="609" y="157"/>
                  </a:lnTo>
                  <a:lnTo>
                    <a:pt x="572" y="0"/>
                  </a:lnTo>
                  <a:lnTo>
                    <a:pt x="552" y="3"/>
                  </a:lnTo>
                  <a:lnTo>
                    <a:pt x="533" y="17"/>
                  </a:lnTo>
                  <a:lnTo>
                    <a:pt x="513" y="40"/>
                  </a:lnTo>
                  <a:lnTo>
                    <a:pt x="496" y="68"/>
                  </a:lnTo>
                  <a:lnTo>
                    <a:pt x="478" y="95"/>
                  </a:lnTo>
                  <a:lnTo>
                    <a:pt x="465" y="118"/>
                  </a:lnTo>
                  <a:lnTo>
                    <a:pt x="457" y="136"/>
                  </a:lnTo>
                  <a:lnTo>
                    <a:pt x="453" y="142"/>
                  </a:lnTo>
                  <a:lnTo>
                    <a:pt x="365" y="323"/>
                  </a:lnTo>
                  <a:lnTo>
                    <a:pt x="323" y="461"/>
                  </a:lnTo>
                  <a:lnTo>
                    <a:pt x="218" y="404"/>
                  </a:lnTo>
                  <a:lnTo>
                    <a:pt x="37" y="266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1" name="Freeform 57"/>
            <p:cNvSpPr>
              <a:spLocks/>
            </p:cNvSpPr>
            <p:nvPr/>
          </p:nvSpPr>
          <p:spPr bwMode="auto">
            <a:xfrm>
              <a:off x="3867151" y="3055938"/>
              <a:ext cx="260350" cy="133350"/>
            </a:xfrm>
            <a:custGeom>
              <a:avLst/>
              <a:gdLst/>
              <a:ahLst/>
              <a:cxnLst>
                <a:cxn ang="0">
                  <a:pos x="329" y="42"/>
                </a:cxn>
                <a:cxn ang="0">
                  <a:pos x="306" y="161"/>
                </a:cxn>
                <a:cxn ang="0">
                  <a:pos x="10" y="169"/>
                </a:cxn>
                <a:cxn ang="0">
                  <a:pos x="0" y="85"/>
                </a:cxn>
                <a:cxn ang="0">
                  <a:pos x="82" y="56"/>
                </a:cxn>
                <a:cxn ang="0">
                  <a:pos x="139" y="0"/>
                </a:cxn>
                <a:cxn ang="0">
                  <a:pos x="329" y="42"/>
                </a:cxn>
              </a:cxnLst>
              <a:rect l="0" t="0" r="r" b="b"/>
              <a:pathLst>
                <a:path w="329" h="169">
                  <a:moveTo>
                    <a:pt x="329" y="42"/>
                  </a:moveTo>
                  <a:lnTo>
                    <a:pt x="306" y="161"/>
                  </a:lnTo>
                  <a:lnTo>
                    <a:pt x="10" y="169"/>
                  </a:lnTo>
                  <a:lnTo>
                    <a:pt x="0" y="85"/>
                  </a:lnTo>
                  <a:lnTo>
                    <a:pt x="82" y="56"/>
                  </a:lnTo>
                  <a:lnTo>
                    <a:pt x="139" y="0"/>
                  </a:lnTo>
                  <a:lnTo>
                    <a:pt x="329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2" name="Freeform 58"/>
            <p:cNvSpPr>
              <a:spLocks/>
            </p:cNvSpPr>
            <p:nvPr/>
          </p:nvSpPr>
          <p:spPr bwMode="auto">
            <a:xfrm>
              <a:off x="3898901" y="3078163"/>
              <a:ext cx="187325" cy="96838"/>
            </a:xfrm>
            <a:custGeom>
              <a:avLst/>
              <a:gdLst/>
              <a:ahLst/>
              <a:cxnLst>
                <a:cxn ang="0">
                  <a:pos x="236" y="39"/>
                </a:cxn>
                <a:cxn ang="0">
                  <a:pos x="228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6" y="52"/>
                </a:cxn>
                <a:cxn ang="0">
                  <a:pos x="88" y="0"/>
                </a:cxn>
                <a:cxn ang="0">
                  <a:pos x="236" y="39"/>
                </a:cxn>
              </a:cxnLst>
              <a:rect l="0" t="0" r="r" b="b"/>
              <a:pathLst>
                <a:path w="236" h="120">
                  <a:moveTo>
                    <a:pt x="236" y="39"/>
                  </a:moveTo>
                  <a:lnTo>
                    <a:pt x="228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6" y="52"/>
                  </a:lnTo>
                  <a:lnTo>
                    <a:pt x="88" y="0"/>
                  </a:lnTo>
                  <a:lnTo>
                    <a:pt x="236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3" name="Freeform 59"/>
            <p:cNvSpPr>
              <a:spLocks/>
            </p:cNvSpPr>
            <p:nvPr/>
          </p:nvSpPr>
          <p:spPr bwMode="auto">
            <a:xfrm>
              <a:off x="3906838" y="2520951"/>
              <a:ext cx="792163" cy="614363"/>
            </a:xfrm>
            <a:custGeom>
              <a:avLst/>
              <a:gdLst/>
              <a:ahLst/>
              <a:cxnLst>
                <a:cxn ang="0">
                  <a:pos x="703" y="208"/>
                </a:cxn>
                <a:cxn ang="0">
                  <a:pos x="631" y="317"/>
                </a:cxn>
                <a:cxn ang="0">
                  <a:pos x="623" y="304"/>
                </a:cxn>
                <a:cxn ang="0">
                  <a:pos x="605" y="267"/>
                </a:cxn>
                <a:cxn ang="0">
                  <a:pos x="576" y="216"/>
                </a:cxn>
                <a:cxn ang="0">
                  <a:pos x="541" y="158"/>
                </a:cxn>
                <a:cxn ang="0">
                  <a:pos x="502" y="99"/>
                </a:cxn>
                <a:cxn ang="0">
                  <a:pos x="461" y="49"/>
                </a:cxn>
                <a:cxn ang="0">
                  <a:pos x="420" y="12"/>
                </a:cxn>
                <a:cxn ang="0">
                  <a:pos x="383" y="0"/>
                </a:cxn>
                <a:cxn ang="0">
                  <a:pos x="352" y="8"/>
                </a:cxn>
                <a:cxn ang="0">
                  <a:pos x="325" y="27"/>
                </a:cxn>
                <a:cxn ang="0">
                  <a:pos x="300" y="53"/>
                </a:cxn>
                <a:cxn ang="0">
                  <a:pos x="280" y="82"/>
                </a:cxn>
                <a:cxn ang="0">
                  <a:pos x="265" y="109"/>
                </a:cxn>
                <a:cxn ang="0">
                  <a:pos x="255" y="134"/>
                </a:cxn>
                <a:cxn ang="0">
                  <a:pos x="247" y="152"/>
                </a:cxn>
                <a:cxn ang="0">
                  <a:pos x="245" y="158"/>
                </a:cxn>
                <a:cxn ang="0">
                  <a:pos x="62" y="586"/>
                </a:cxn>
                <a:cxn ang="0">
                  <a:pos x="0" y="720"/>
                </a:cxn>
                <a:cxn ang="0">
                  <a:pos x="308" y="726"/>
                </a:cxn>
                <a:cxn ang="0">
                  <a:pos x="309" y="712"/>
                </a:cxn>
                <a:cxn ang="0">
                  <a:pos x="315" y="674"/>
                </a:cxn>
                <a:cxn ang="0">
                  <a:pos x="323" y="623"/>
                </a:cxn>
                <a:cxn ang="0">
                  <a:pos x="335" y="563"/>
                </a:cxn>
                <a:cxn ang="0">
                  <a:pos x="348" y="506"/>
                </a:cxn>
                <a:cxn ang="0">
                  <a:pos x="366" y="457"/>
                </a:cxn>
                <a:cxn ang="0">
                  <a:pos x="387" y="426"/>
                </a:cxn>
                <a:cxn ang="0">
                  <a:pos x="411" y="421"/>
                </a:cxn>
                <a:cxn ang="0">
                  <a:pos x="434" y="434"/>
                </a:cxn>
                <a:cxn ang="0">
                  <a:pos x="455" y="452"/>
                </a:cxn>
                <a:cxn ang="0">
                  <a:pos x="473" y="473"/>
                </a:cxn>
                <a:cxn ang="0">
                  <a:pos x="487" y="496"/>
                </a:cxn>
                <a:cxn ang="0">
                  <a:pos x="496" y="516"/>
                </a:cxn>
                <a:cxn ang="0">
                  <a:pos x="504" y="533"/>
                </a:cxn>
                <a:cxn ang="0">
                  <a:pos x="508" y="547"/>
                </a:cxn>
                <a:cxn ang="0">
                  <a:pos x="510" y="551"/>
                </a:cxn>
                <a:cxn ang="0">
                  <a:pos x="516" y="561"/>
                </a:cxn>
                <a:cxn ang="0">
                  <a:pos x="529" y="586"/>
                </a:cxn>
                <a:cxn ang="0">
                  <a:pos x="553" y="621"/>
                </a:cxn>
                <a:cxn ang="0">
                  <a:pos x="584" y="662"/>
                </a:cxn>
                <a:cxn ang="0">
                  <a:pos x="619" y="705"/>
                </a:cxn>
                <a:cxn ang="0">
                  <a:pos x="658" y="740"/>
                </a:cxn>
                <a:cxn ang="0">
                  <a:pos x="701" y="765"/>
                </a:cxn>
                <a:cxn ang="0">
                  <a:pos x="743" y="775"/>
                </a:cxn>
                <a:cxn ang="0">
                  <a:pos x="827" y="755"/>
                </a:cxn>
                <a:cxn ang="0">
                  <a:pos x="889" y="703"/>
                </a:cxn>
                <a:cxn ang="0">
                  <a:pos x="934" y="629"/>
                </a:cxn>
                <a:cxn ang="0">
                  <a:pos x="965" y="543"/>
                </a:cxn>
                <a:cxn ang="0">
                  <a:pos x="983" y="457"/>
                </a:cxn>
                <a:cxn ang="0">
                  <a:pos x="991" y="384"/>
                </a:cxn>
                <a:cxn ang="0">
                  <a:pos x="994" y="331"/>
                </a:cxn>
                <a:cxn ang="0">
                  <a:pos x="994" y="312"/>
                </a:cxn>
                <a:cxn ang="0">
                  <a:pos x="998" y="220"/>
                </a:cxn>
                <a:cxn ang="0">
                  <a:pos x="703" y="208"/>
                </a:cxn>
              </a:cxnLst>
              <a:rect l="0" t="0" r="r" b="b"/>
              <a:pathLst>
                <a:path w="998" h="775">
                  <a:moveTo>
                    <a:pt x="703" y="208"/>
                  </a:moveTo>
                  <a:lnTo>
                    <a:pt x="631" y="317"/>
                  </a:lnTo>
                  <a:lnTo>
                    <a:pt x="623" y="304"/>
                  </a:lnTo>
                  <a:lnTo>
                    <a:pt x="605" y="267"/>
                  </a:lnTo>
                  <a:lnTo>
                    <a:pt x="576" y="216"/>
                  </a:lnTo>
                  <a:lnTo>
                    <a:pt x="541" y="158"/>
                  </a:lnTo>
                  <a:lnTo>
                    <a:pt x="502" y="99"/>
                  </a:lnTo>
                  <a:lnTo>
                    <a:pt x="461" y="49"/>
                  </a:lnTo>
                  <a:lnTo>
                    <a:pt x="420" y="12"/>
                  </a:lnTo>
                  <a:lnTo>
                    <a:pt x="383" y="0"/>
                  </a:lnTo>
                  <a:lnTo>
                    <a:pt x="352" y="8"/>
                  </a:lnTo>
                  <a:lnTo>
                    <a:pt x="325" y="27"/>
                  </a:lnTo>
                  <a:lnTo>
                    <a:pt x="300" y="53"/>
                  </a:lnTo>
                  <a:lnTo>
                    <a:pt x="280" y="82"/>
                  </a:lnTo>
                  <a:lnTo>
                    <a:pt x="265" y="109"/>
                  </a:lnTo>
                  <a:lnTo>
                    <a:pt x="255" y="134"/>
                  </a:lnTo>
                  <a:lnTo>
                    <a:pt x="247" y="152"/>
                  </a:lnTo>
                  <a:lnTo>
                    <a:pt x="245" y="158"/>
                  </a:lnTo>
                  <a:lnTo>
                    <a:pt x="62" y="586"/>
                  </a:lnTo>
                  <a:lnTo>
                    <a:pt x="0" y="720"/>
                  </a:lnTo>
                  <a:lnTo>
                    <a:pt x="308" y="726"/>
                  </a:lnTo>
                  <a:lnTo>
                    <a:pt x="309" y="712"/>
                  </a:lnTo>
                  <a:lnTo>
                    <a:pt x="315" y="674"/>
                  </a:lnTo>
                  <a:lnTo>
                    <a:pt x="323" y="623"/>
                  </a:lnTo>
                  <a:lnTo>
                    <a:pt x="335" y="563"/>
                  </a:lnTo>
                  <a:lnTo>
                    <a:pt x="348" y="506"/>
                  </a:lnTo>
                  <a:lnTo>
                    <a:pt x="366" y="457"/>
                  </a:lnTo>
                  <a:lnTo>
                    <a:pt x="387" y="426"/>
                  </a:lnTo>
                  <a:lnTo>
                    <a:pt x="411" y="421"/>
                  </a:lnTo>
                  <a:lnTo>
                    <a:pt x="434" y="434"/>
                  </a:lnTo>
                  <a:lnTo>
                    <a:pt x="455" y="452"/>
                  </a:lnTo>
                  <a:lnTo>
                    <a:pt x="473" y="473"/>
                  </a:lnTo>
                  <a:lnTo>
                    <a:pt x="487" y="496"/>
                  </a:lnTo>
                  <a:lnTo>
                    <a:pt x="496" y="516"/>
                  </a:lnTo>
                  <a:lnTo>
                    <a:pt x="504" y="533"/>
                  </a:lnTo>
                  <a:lnTo>
                    <a:pt x="508" y="547"/>
                  </a:lnTo>
                  <a:lnTo>
                    <a:pt x="510" y="551"/>
                  </a:lnTo>
                  <a:lnTo>
                    <a:pt x="516" y="561"/>
                  </a:lnTo>
                  <a:lnTo>
                    <a:pt x="529" y="586"/>
                  </a:lnTo>
                  <a:lnTo>
                    <a:pt x="553" y="621"/>
                  </a:lnTo>
                  <a:lnTo>
                    <a:pt x="584" y="662"/>
                  </a:lnTo>
                  <a:lnTo>
                    <a:pt x="619" y="705"/>
                  </a:lnTo>
                  <a:lnTo>
                    <a:pt x="658" y="740"/>
                  </a:lnTo>
                  <a:lnTo>
                    <a:pt x="701" y="765"/>
                  </a:lnTo>
                  <a:lnTo>
                    <a:pt x="743" y="775"/>
                  </a:lnTo>
                  <a:lnTo>
                    <a:pt x="827" y="755"/>
                  </a:lnTo>
                  <a:lnTo>
                    <a:pt x="889" y="703"/>
                  </a:lnTo>
                  <a:lnTo>
                    <a:pt x="934" y="629"/>
                  </a:lnTo>
                  <a:lnTo>
                    <a:pt x="965" y="543"/>
                  </a:lnTo>
                  <a:lnTo>
                    <a:pt x="983" y="457"/>
                  </a:lnTo>
                  <a:lnTo>
                    <a:pt x="991" y="384"/>
                  </a:lnTo>
                  <a:lnTo>
                    <a:pt x="994" y="331"/>
                  </a:lnTo>
                  <a:lnTo>
                    <a:pt x="994" y="312"/>
                  </a:lnTo>
                  <a:lnTo>
                    <a:pt x="998" y="220"/>
                  </a:lnTo>
                  <a:lnTo>
                    <a:pt x="703" y="208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4" name="Freeform 60"/>
            <p:cNvSpPr>
              <a:spLocks/>
            </p:cNvSpPr>
            <p:nvPr/>
          </p:nvSpPr>
          <p:spPr bwMode="auto">
            <a:xfrm>
              <a:off x="4518026" y="2316163"/>
              <a:ext cx="200025" cy="338138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0" y="413"/>
                </a:cxn>
                <a:cxn ang="0">
                  <a:pos x="188" y="426"/>
                </a:cxn>
                <a:cxn ang="0">
                  <a:pos x="251" y="62"/>
                </a:cxn>
                <a:cxn ang="0">
                  <a:pos x="214" y="0"/>
                </a:cxn>
              </a:cxnLst>
              <a:rect l="0" t="0" r="r" b="b"/>
              <a:pathLst>
                <a:path w="251" h="426">
                  <a:moveTo>
                    <a:pt x="214" y="0"/>
                  </a:moveTo>
                  <a:lnTo>
                    <a:pt x="0" y="413"/>
                  </a:lnTo>
                  <a:lnTo>
                    <a:pt x="188" y="426"/>
                  </a:lnTo>
                  <a:lnTo>
                    <a:pt x="251" y="6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5" name="Freeform 61"/>
            <p:cNvSpPr>
              <a:spLocks/>
            </p:cNvSpPr>
            <p:nvPr/>
          </p:nvSpPr>
          <p:spPr bwMode="auto">
            <a:xfrm>
              <a:off x="4451351" y="2179638"/>
              <a:ext cx="66675" cy="196850"/>
            </a:xfrm>
            <a:custGeom>
              <a:avLst/>
              <a:gdLst/>
              <a:ahLst/>
              <a:cxnLst>
                <a:cxn ang="0">
                  <a:pos x="86" y="23"/>
                </a:cxn>
                <a:cxn ang="0">
                  <a:pos x="0" y="0"/>
                </a:cxn>
                <a:cxn ang="0">
                  <a:pos x="14" y="247"/>
                </a:cxn>
                <a:cxn ang="0">
                  <a:pos x="86" y="23"/>
                </a:cxn>
              </a:cxnLst>
              <a:rect l="0" t="0" r="r" b="b"/>
              <a:pathLst>
                <a:path w="86" h="247">
                  <a:moveTo>
                    <a:pt x="86" y="23"/>
                  </a:moveTo>
                  <a:lnTo>
                    <a:pt x="0" y="0"/>
                  </a:lnTo>
                  <a:lnTo>
                    <a:pt x="14" y="247"/>
                  </a:lnTo>
                  <a:lnTo>
                    <a:pt x="86" y="23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6" name="Freeform 62"/>
            <p:cNvSpPr>
              <a:spLocks/>
            </p:cNvSpPr>
            <p:nvPr/>
          </p:nvSpPr>
          <p:spPr bwMode="auto">
            <a:xfrm>
              <a:off x="3956051" y="2571751"/>
              <a:ext cx="712788" cy="503238"/>
            </a:xfrm>
            <a:custGeom>
              <a:avLst/>
              <a:gdLst/>
              <a:ahLst/>
              <a:cxnLst>
                <a:cxn ang="0">
                  <a:pos x="668" y="170"/>
                </a:cxn>
                <a:cxn ang="0">
                  <a:pos x="897" y="193"/>
                </a:cxn>
                <a:cxn ang="0">
                  <a:pos x="870" y="425"/>
                </a:cxn>
                <a:cxn ang="0">
                  <a:pos x="866" y="434"/>
                </a:cxn>
                <a:cxn ang="0">
                  <a:pos x="855" y="458"/>
                </a:cxn>
                <a:cxn ang="0">
                  <a:pos x="839" y="491"/>
                </a:cxn>
                <a:cxn ang="0">
                  <a:pos x="822" y="528"/>
                </a:cxn>
                <a:cxn ang="0">
                  <a:pos x="802" y="565"/>
                </a:cxn>
                <a:cxn ang="0">
                  <a:pos x="785" y="598"/>
                </a:cxn>
                <a:cxn ang="0">
                  <a:pos x="769" y="621"/>
                </a:cxn>
                <a:cxn ang="0">
                  <a:pos x="761" y="631"/>
                </a:cxn>
                <a:cxn ang="0">
                  <a:pos x="752" y="631"/>
                </a:cxn>
                <a:cxn ang="0">
                  <a:pos x="732" y="631"/>
                </a:cxn>
                <a:cxn ang="0">
                  <a:pos x="709" y="633"/>
                </a:cxn>
                <a:cxn ang="0">
                  <a:pos x="681" y="633"/>
                </a:cxn>
                <a:cxn ang="0">
                  <a:pos x="656" y="633"/>
                </a:cxn>
                <a:cxn ang="0">
                  <a:pos x="635" y="635"/>
                </a:cxn>
                <a:cxn ang="0">
                  <a:pos x="619" y="635"/>
                </a:cxn>
                <a:cxn ang="0">
                  <a:pos x="613" y="635"/>
                </a:cxn>
                <a:cxn ang="0">
                  <a:pos x="403" y="298"/>
                </a:cxn>
                <a:cxn ang="0">
                  <a:pos x="300" y="290"/>
                </a:cxn>
                <a:cxn ang="0">
                  <a:pos x="193" y="612"/>
                </a:cxn>
                <a:cxn ang="0">
                  <a:pos x="0" y="612"/>
                </a:cxn>
                <a:cxn ang="0">
                  <a:pos x="290" y="0"/>
                </a:cxn>
                <a:cxn ang="0">
                  <a:pos x="380" y="35"/>
                </a:cxn>
                <a:cxn ang="0">
                  <a:pos x="438" y="166"/>
                </a:cxn>
                <a:cxn ang="0">
                  <a:pos x="561" y="335"/>
                </a:cxn>
                <a:cxn ang="0">
                  <a:pos x="668" y="170"/>
                </a:cxn>
              </a:cxnLst>
              <a:rect l="0" t="0" r="r" b="b"/>
              <a:pathLst>
                <a:path w="897" h="635">
                  <a:moveTo>
                    <a:pt x="668" y="170"/>
                  </a:moveTo>
                  <a:lnTo>
                    <a:pt x="897" y="193"/>
                  </a:lnTo>
                  <a:lnTo>
                    <a:pt x="870" y="425"/>
                  </a:lnTo>
                  <a:lnTo>
                    <a:pt x="866" y="434"/>
                  </a:lnTo>
                  <a:lnTo>
                    <a:pt x="855" y="458"/>
                  </a:lnTo>
                  <a:lnTo>
                    <a:pt x="839" y="491"/>
                  </a:lnTo>
                  <a:lnTo>
                    <a:pt x="822" y="528"/>
                  </a:lnTo>
                  <a:lnTo>
                    <a:pt x="802" y="565"/>
                  </a:lnTo>
                  <a:lnTo>
                    <a:pt x="785" y="598"/>
                  </a:lnTo>
                  <a:lnTo>
                    <a:pt x="769" y="621"/>
                  </a:lnTo>
                  <a:lnTo>
                    <a:pt x="761" y="631"/>
                  </a:lnTo>
                  <a:lnTo>
                    <a:pt x="752" y="631"/>
                  </a:lnTo>
                  <a:lnTo>
                    <a:pt x="732" y="631"/>
                  </a:lnTo>
                  <a:lnTo>
                    <a:pt x="709" y="633"/>
                  </a:lnTo>
                  <a:lnTo>
                    <a:pt x="681" y="633"/>
                  </a:lnTo>
                  <a:lnTo>
                    <a:pt x="656" y="633"/>
                  </a:lnTo>
                  <a:lnTo>
                    <a:pt x="635" y="635"/>
                  </a:lnTo>
                  <a:lnTo>
                    <a:pt x="619" y="635"/>
                  </a:lnTo>
                  <a:lnTo>
                    <a:pt x="613" y="635"/>
                  </a:lnTo>
                  <a:lnTo>
                    <a:pt x="403" y="298"/>
                  </a:lnTo>
                  <a:lnTo>
                    <a:pt x="300" y="290"/>
                  </a:lnTo>
                  <a:lnTo>
                    <a:pt x="193" y="612"/>
                  </a:lnTo>
                  <a:lnTo>
                    <a:pt x="0" y="612"/>
                  </a:lnTo>
                  <a:lnTo>
                    <a:pt x="290" y="0"/>
                  </a:lnTo>
                  <a:lnTo>
                    <a:pt x="380" y="35"/>
                  </a:lnTo>
                  <a:lnTo>
                    <a:pt x="438" y="166"/>
                  </a:lnTo>
                  <a:lnTo>
                    <a:pt x="561" y="335"/>
                  </a:lnTo>
                  <a:lnTo>
                    <a:pt x="668" y="17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7" name="Freeform 63"/>
            <p:cNvSpPr>
              <a:spLocks/>
            </p:cNvSpPr>
            <p:nvPr/>
          </p:nvSpPr>
          <p:spPr bwMode="auto">
            <a:xfrm>
              <a:off x="4151313" y="2249488"/>
              <a:ext cx="88900" cy="119063"/>
            </a:xfrm>
            <a:custGeom>
              <a:avLst/>
              <a:gdLst/>
              <a:ahLst/>
              <a:cxnLst>
                <a:cxn ang="0">
                  <a:pos x="21" y="149"/>
                </a:cxn>
                <a:cxn ang="0">
                  <a:pos x="17" y="126"/>
                </a:cxn>
                <a:cxn ang="0">
                  <a:pos x="7" y="81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68" y="17"/>
                </a:cxn>
                <a:cxn ang="0">
                  <a:pos x="73" y="25"/>
                </a:cxn>
                <a:cxn ang="0">
                  <a:pos x="89" y="40"/>
                </a:cxn>
                <a:cxn ang="0">
                  <a:pos x="105" y="64"/>
                </a:cxn>
                <a:cxn ang="0">
                  <a:pos x="112" y="89"/>
                </a:cxn>
                <a:cxn ang="0">
                  <a:pos x="21" y="149"/>
                </a:cxn>
              </a:cxnLst>
              <a:rect l="0" t="0" r="r" b="b"/>
              <a:pathLst>
                <a:path w="112" h="149">
                  <a:moveTo>
                    <a:pt x="21" y="149"/>
                  </a:moveTo>
                  <a:lnTo>
                    <a:pt x="17" y="126"/>
                  </a:lnTo>
                  <a:lnTo>
                    <a:pt x="7" y="81"/>
                  </a:lnTo>
                  <a:lnTo>
                    <a:pt x="0" y="33"/>
                  </a:lnTo>
                  <a:lnTo>
                    <a:pt x="0" y="0"/>
                  </a:lnTo>
                  <a:lnTo>
                    <a:pt x="68" y="17"/>
                  </a:lnTo>
                  <a:lnTo>
                    <a:pt x="73" y="25"/>
                  </a:lnTo>
                  <a:lnTo>
                    <a:pt x="89" y="40"/>
                  </a:lnTo>
                  <a:lnTo>
                    <a:pt x="105" y="64"/>
                  </a:lnTo>
                  <a:lnTo>
                    <a:pt x="112" y="89"/>
                  </a:lnTo>
                  <a:lnTo>
                    <a:pt x="21" y="149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8" name="Freeform 64"/>
            <p:cNvSpPr>
              <a:spLocks/>
            </p:cNvSpPr>
            <p:nvPr/>
          </p:nvSpPr>
          <p:spPr bwMode="auto">
            <a:xfrm>
              <a:off x="4162426" y="2260601"/>
              <a:ext cx="65088" cy="84138"/>
            </a:xfrm>
            <a:custGeom>
              <a:avLst/>
              <a:gdLst/>
              <a:ahLst/>
              <a:cxnLst>
                <a:cxn ang="0">
                  <a:pos x="23" y="107"/>
                </a:cxn>
                <a:cxn ang="0">
                  <a:pos x="84" y="62"/>
                </a:cxn>
                <a:cxn ang="0">
                  <a:pos x="80" y="57"/>
                </a:cxn>
                <a:cxn ang="0">
                  <a:pos x="68" y="41"/>
                </a:cxn>
                <a:cxn ang="0">
                  <a:pos x="55" y="25"/>
                </a:cxn>
                <a:cxn ang="0">
                  <a:pos x="43" y="16"/>
                </a:cxn>
                <a:cxn ang="0">
                  <a:pos x="31" y="10"/>
                </a:cxn>
                <a:cxn ang="0">
                  <a:pos x="16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2" y="45"/>
                </a:cxn>
                <a:cxn ang="0">
                  <a:pos x="8" y="82"/>
                </a:cxn>
                <a:cxn ang="0">
                  <a:pos x="23" y="107"/>
                </a:cxn>
              </a:cxnLst>
              <a:rect l="0" t="0" r="r" b="b"/>
              <a:pathLst>
                <a:path w="84" h="107">
                  <a:moveTo>
                    <a:pt x="23" y="107"/>
                  </a:moveTo>
                  <a:lnTo>
                    <a:pt x="84" y="62"/>
                  </a:lnTo>
                  <a:lnTo>
                    <a:pt x="80" y="57"/>
                  </a:lnTo>
                  <a:lnTo>
                    <a:pt x="68" y="41"/>
                  </a:lnTo>
                  <a:lnTo>
                    <a:pt x="55" y="25"/>
                  </a:lnTo>
                  <a:lnTo>
                    <a:pt x="43" y="16"/>
                  </a:lnTo>
                  <a:lnTo>
                    <a:pt x="31" y="10"/>
                  </a:lnTo>
                  <a:lnTo>
                    <a:pt x="16" y="6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2" y="45"/>
                  </a:lnTo>
                  <a:lnTo>
                    <a:pt x="8" y="82"/>
                  </a:lnTo>
                  <a:lnTo>
                    <a:pt x="23" y="107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29" name="Freeform 65"/>
            <p:cNvSpPr>
              <a:spLocks/>
            </p:cNvSpPr>
            <p:nvPr/>
          </p:nvSpPr>
          <p:spPr bwMode="auto">
            <a:xfrm>
              <a:off x="4205288" y="2190751"/>
              <a:ext cx="482600" cy="490538"/>
            </a:xfrm>
            <a:custGeom>
              <a:avLst/>
              <a:gdLst/>
              <a:ahLst/>
              <a:cxnLst>
                <a:cxn ang="0">
                  <a:pos x="541" y="235"/>
                </a:cxn>
                <a:cxn ang="0">
                  <a:pos x="609" y="85"/>
                </a:cxn>
                <a:cxn ang="0">
                  <a:pos x="589" y="3"/>
                </a:cxn>
                <a:cxn ang="0">
                  <a:pos x="585" y="0"/>
                </a:cxn>
                <a:cxn ang="0">
                  <a:pos x="315" y="548"/>
                </a:cxn>
                <a:cxn ang="0">
                  <a:pos x="148" y="379"/>
                </a:cxn>
                <a:cxn ang="0">
                  <a:pos x="29" y="200"/>
                </a:cxn>
                <a:cxn ang="0">
                  <a:pos x="0" y="227"/>
                </a:cxn>
                <a:cxn ang="0">
                  <a:pos x="120" y="408"/>
                </a:cxn>
                <a:cxn ang="0">
                  <a:pos x="323" y="619"/>
                </a:cxn>
                <a:cxn ang="0">
                  <a:pos x="387" y="510"/>
                </a:cxn>
                <a:cxn ang="0">
                  <a:pos x="541" y="235"/>
                </a:cxn>
              </a:cxnLst>
              <a:rect l="0" t="0" r="r" b="b"/>
              <a:pathLst>
                <a:path w="609" h="619">
                  <a:moveTo>
                    <a:pt x="541" y="235"/>
                  </a:moveTo>
                  <a:lnTo>
                    <a:pt x="609" y="85"/>
                  </a:lnTo>
                  <a:lnTo>
                    <a:pt x="589" y="3"/>
                  </a:lnTo>
                  <a:lnTo>
                    <a:pt x="585" y="0"/>
                  </a:lnTo>
                  <a:lnTo>
                    <a:pt x="315" y="548"/>
                  </a:lnTo>
                  <a:lnTo>
                    <a:pt x="148" y="379"/>
                  </a:lnTo>
                  <a:lnTo>
                    <a:pt x="29" y="200"/>
                  </a:lnTo>
                  <a:lnTo>
                    <a:pt x="0" y="227"/>
                  </a:lnTo>
                  <a:lnTo>
                    <a:pt x="120" y="408"/>
                  </a:lnTo>
                  <a:lnTo>
                    <a:pt x="323" y="619"/>
                  </a:lnTo>
                  <a:lnTo>
                    <a:pt x="387" y="510"/>
                  </a:lnTo>
                  <a:lnTo>
                    <a:pt x="541" y="235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30" name="Freeform 66"/>
            <p:cNvSpPr>
              <a:spLocks/>
            </p:cNvSpPr>
            <p:nvPr/>
          </p:nvSpPr>
          <p:spPr bwMode="auto">
            <a:xfrm>
              <a:off x="4624388" y="2351088"/>
              <a:ext cx="93663" cy="303213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56" y="381"/>
                </a:cxn>
                <a:cxn ang="0">
                  <a:pos x="119" y="17"/>
                </a:cxn>
                <a:cxn ang="0">
                  <a:pos x="109" y="0"/>
                </a:cxn>
                <a:cxn ang="0">
                  <a:pos x="0" y="378"/>
                </a:cxn>
              </a:cxnLst>
              <a:rect l="0" t="0" r="r" b="b"/>
              <a:pathLst>
                <a:path w="119" h="381">
                  <a:moveTo>
                    <a:pt x="0" y="378"/>
                  </a:moveTo>
                  <a:lnTo>
                    <a:pt x="56" y="381"/>
                  </a:lnTo>
                  <a:lnTo>
                    <a:pt x="119" y="17"/>
                  </a:lnTo>
                  <a:lnTo>
                    <a:pt x="109" y="0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31" name="Freeform 67"/>
            <p:cNvSpPr>
              <a:spLocks/>
            </p:cNvSpPr>
            <p:nvPr/>
          </p:nvSpPr>
          <p:spPr bwMode="auto">
            <a:xfrm>
              <a:off x="4037013" y="2720976"/>
              <a:ext cx="631825" cy="354013"/>
            </a:xfrm>
            <a:custGeom>
              <a:avLst/>
              <a:gdLst/>
              <a:ahLst/>
              <a:cxnLst>
                <a:cxn ang="0">
                  <a:pos x="795" y="6"/>
                </a:cxn>
                <a:cxn ang="0">
                  <a:pos x="741" y="0"/>
                </a:cxn>
                <a:cxn ang="0">
                  <a:pos x="706" y="230"/>
                </a:cxn>
                <a:cxn ang="0">
                  <a:pos x="653" y="403"/>
                </a:cxn>
                <a:cxn ang="0">
                  <a:pos x="519" y="384"/>
                </a:cxn>
                <a:cxn ang="0">
                  <a:pos x="286" y="12"/>
                </a:cxn>
                <a:cxn ang="0">
                  <a:pos x="184" y="72"/>
                </a:cxn>
                <a:cxn ang="0">
                  <a:pos x="0" y="425"/>
                </a:cxn>
                <a:cxn ang="0">
                  <a:pos x="91" y="425"/>
                </a:cxn>
                <a:cxn ang="0">
                  <a:pos x="198" y="103"/>
                </a:cxn>
                <a:cxn ang="0">
                  <a:pos x="301" y="111"/>
                </a:cxn>
                <a:cxn ang="0">
                  <a:pos x="511" y="448"/>
                </a:cxn>
                <a:cxn ang="0">
                  <a:pos x="517" y="448"/>
                </a:cxn>
                <a:cxn ang="0">
                  <a:pos x="533" y="448"/>
                </a:cxn>
                <a:cxn ang="0">
                  <a:pos x="554" y="446"/>
                </a:cxn>
                <a:cxn ang="0">
                  <a:pos x="579" y="446"/>
                </a:cxn>
                <a:cxn ang="0">
                  <a:pos x="607" y="446"/>
                </a:cxn>
                <a:cxn ang="0">
                  <a:pos x="630" y="444"/>
                </a:cxn>
                <a:cxn ang="0">
                  <a:pos x="650" y="444"/>
                </a:cxn>
                <a:cxn ang="0">
                  <a:pos x="659" y="444"/>
                </a:cxn>
                <a:cxn ang="0">
                  <a:pos x="667" y="434"/>
                </a:cxn>
                <a:cxn ang="0">
                  <a:pos x="683" y="411"/>
                </a:cxn>
                <a:cxn ang="0">
                  <a:pos x="700" y="378"/>
                </a:cxn>
                <a:cxn ang="0">
                  <a:pos x="720" y="341"/>
                </a:cxn>
                <a:cxn ang="0">
                  <a:pos x="737" y="304"/>
                </a:cxn>
                <a:cxn ang="0">
                  <a:pos x="753" y="271"/>
                </a:cxn>
                <a:cxn ang="0">
                  <a:pos x="764" y="247"/>
                </a:cxn>
                <a:cxn ang="0">
                  <a:pos x="768" y="238"/>
                </a:cxn>
                <a:cxn ang="0">
                  <a:pos x="795" y="6"/>
                </a:cxn>
              </a:cxnLst>
              <a:rect l="0" t="0" r="r" b="b"/>
              <a:pathLst>
                <a:path w="795" h="448">
                  <a:moveTo>
                    <a:pt x="795" y="6"/>
                  </a:moveTo>
                  <a:lnTo>
                    <a:pt x="741" y="0"/>
                  </a:lnTo>
                  <a:lnTo>
                    <a:pt x="706" y="230"/>
                  </a:lnTo>
                  <a:lnTo>
                    <a:pt x="653" y="403"/>
                  </a:lnTo>
                  <a:lnTo>
                    <a:pt x="519" y="384"/>
                  </a:lnTo>
                  <a:lnTo>
                    <a:pt x="286" y="12"/>
                  </a:lnTo>
                  <a:lnTo>
                    <a:pt x="184" y="72"/>
                  </a:lnTo>
                  <a:lnTo>
                    <a:pt x="0" y="425"/>
                  </a:lnTo>
                  <a:lnTo>
                    <a:pt x="91" y="425"/>
                  </a:lnTo>
                  <a:lnTo>
                    <a:pt x="198" y="103"/>
                  </a:lnTo>
                  <a:lnTo>
                    <a:pt x="301" y="111"/>
                  </a:lnTo>
                  <a:lnTo>
                    <a:pt x="511" y="448"/>
                  </a:lnTo>
                  <a:lnTo>
                    <a:pt x="517" y="448"/>
                  </a:lnTo>
                  <a:lnTo>
                    <a:pt x="533" y="448"/>
                  </a:lnTo>
                  <a:lnTo>
                    <a:pt x="554" y="446"/>
                  </a:lnTo>
                  <a:lnTo>
                    <a:pt x="579" y="446"/>
                  </a:lnTo>
                  <a:lnTo>
                    <a:pt x="607" y="446"/>
                  </a:lnTo>
                  <a:lnTo>
                    <a:pt x="630" y="444"/>
                  </a:lnTo>
                  <a:lnTo>
                    <a:pt x="650" y="444"/>
                  </a:lnTo>
                  <a:lnTo>
                    <a:pt x="659" y="444"/>
                  </a:lnTo>
                  <a:lnTo>
                    <a:pt x="667" y="434"/>
                  </a:lnTo>
                  <a:lnTo>
                    <a:pt x="683" y="411"/>
                  </a:lnTo>
                  <a:lnTo>
                    <a:pt x="700" y="378"/>
                  </a:lnTo>
                  <a:lnTo>
                    <a:pt x="720" y="341"/>
                  </a:lnTo>
                  <a:lnTo>
                    <a:pt x="737" y="304"/>
                  </a:lnTo>
                  <a:lnTo>
                    <a:pt x="753" y="271"/>
                  </a:lnTo>
                  <a:lnTo>
                    <a:pt x="764" y="247"/>
                  </a:lnTo>
                  <a:lnTo>
                    <a:pt x="768" y="238"/>
                  </a:lnTo>
                  <a:lnTo>
                    <a:pt x="795" y="6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32" name="Freeform 68"/>
            <p:cNvSpPr>
              <a:spLocks/>
            </p:cNvSpPr>
            <p:nvPr/>
          </p:nvSpPr>
          <p:spPr bwMode="auto">
            <a:xfrm>
              <a:off x="3898901" y="3100388"/>
              <a:ext cx="187325" cy="74613"/>
            </a:xfrm>
            <a:custGeom>
              <a:avLst/>
              <a:gdLst/>
              <a:ahLst/>
              <a:cxnLst>
                <a:cxn ang="0">
                  <a:pos x="162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8" y="62"/>
                </a:cxn>
                <a:cxn ang="0">
                  <a:pos x="236" y="12"/>
                </a:cxn>
                <a:cxn ang="0">
                  <a:pos x="197" y="0"/>
                </a:cxn>
                <a:cxn ang="0">
                  <a:pos x="162" y="39"/>
                </a:cxn>
              </a:cxnLst>
              <a:rect l="0" t="0" r="r" b="b"/>
              <a:pathLst>
                <a:path w="236" h="93">
                  <a:moveTo>
                    <a:pt x="162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8" y="62"/>
                  </a:lnTo>
                  <a:lnTo>
                    <a:pt x="236" y="12"/>
                  </a:lnTo>
                  <a:lnTo>
                    <a:pt x="197" y="0"/>
                  </a:lnTo>
                  <a:lnTo>
                    <a:pt x="162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43" name="Freeform 79"/>
            <p:cNvSpPr>
              <a:spLocks/>
            </p:cNvSpPr>
            <p:nvPr/>
          </p:nvSpPr>
          <p:spPr bwMode="auto">
            <a:xfrm>
              <a:off x="4752976" y="3055938"/>
              <a:ext cx="260350" cy="133350"/>
            </a:xfrm>
            <a:custGeom>
              <a:avLst/>
              <a:gdLst/>
              <a:ahLst/>
              <a:cxnLst>
                <a:cxn ang="0">
                  <a:pos x="327" y="42"/>
                </a:cxn>
                <a:cxn ang="0">
                  <a:pos x="304" y="161"/>
                </a:cxn>
                <a:cxn ang="0">
                  <a:pos x="10" y="169"/>
                </a:cxn>
                <a:cxn ang="0">
                  <a:pos x="0" y="85"/>
                </a:cxn>
                <a:cxn ang="0">
                  <a:pos x="80" y="56"/>
                </a:cxn>
                <a:cxn ang="0">
                  <a:pos x="137" y="0"/>
                </a:cxn>
                <a:cxn ang="0">
                  <a:pos x="327" y="42"/>
                </a:cxn>
              </a:cxnLst>
              <a:rect l="0" t="0" r="r" b="b"/>
              <a:pathLst>
                <a:path w="327" h="169">
                  <a:moveTo>
                    <a:pt x="327" y="42"/>
                  </a:moveTo>
                  <a:lnTo>
                    <a:pt x="304" y="161"/>
                  </a:lnTo>
                  <a:lnTo>
                    <a:pt x="10" y="169"/>
                  </a:lnTo>
                  <a:lnTo>
                    <a:pt x="0" y="85"/>
                  </a:lnTo>
                  <a:lnTo>
                    <a:pt x="80" y="56"/>
                  </a:lnTo>
                  <a:lnTo>
                    <a:pt x="137" y="0"/>
                  </a:lnTo>
                  <a:lnTo>
                    <a:pt x="327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44" name="Freeform 80"/>
            <p:cNvSpPr>
              <a:spLocks/>
            </p:cNvSpPr>
            <p:nvPr/>
          </p:nvSpPr>
          <p:spPr bwMode="auto">
            <a:xfrm>
              <a:off x="4784726" y="3078163"/>
              <a:ext cx="187325" cy="96838"/>
            </a:xfrm>
            <a:custGeom>
              <a:avLst/>
              <a:gdLst/>
              <a:ahLst/>
              <a:cxnLst>
                <a:cxn ang="0">
                  <a:pos x="238" y="39"/>
                </a:cxn>
                <a:cxn ang="0">
                  <a:pos x="228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6" y="52"/>
                </a:cxn>
                <a:cxn ang="0">
                  <a:pos x="88" y="0"/>
                </a:cxn>
                <a:cxn ang="0">
                  <a:pos x="238" y="39"/>
                </a:cxn>
              </a:cxnLst>
              <a:rect l="0" t="0" r="r" b="b"/>
              <a:pathLst>
                <a:path w="238" h="120">
                  <a:moveTo>
                    <a:pt x="238" y="39"/>
                  </a:moveTo>
                  <a:lnTo>
                    <a:pt x="228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6" y="52"/>
                  </a:lnTo>
                  <a:lnTo>
                    <a:pt x="88" y="0"/>
                  </a:lnTo>
                  <a:lnTo>
                    <a:pt x="238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2" name="Group 191"/>
            <p:cNvGrpSpPr/>
            <p:nvPr/>
          </p:nvGrpSpPr>
          <p:grpSpPr>
            <a:xfrm>
              <a:off x="4716016" y="1268760"/>
              <a:ext cx="1075481" cy="1866554"/>
              <a:chOff x="4792663" y="1817688"/>
              <a:chExt cx="871538" cy="1317626"/>
            </a:xfrm>
          </p:grpSpPr>
          <p:sp>
            <p:nvSpPr>
              <p:cNvPr id="88133" name="Freeform 69"/>
              <p:cNvSpPr>
                <a:spLocks/>
              </p:cNvSpPr>
              <p:nvPr/>
            </p:nvSpPr>
            <p:spPr bwMode="auto">
              <a:xfrm>
                <a:off x="5530851" y="2676526"/>
                <a:ext cx="4763" cy="158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0"/>
                  </a:cxn>
                </a:cxnLst>
                <a:rect l="0" t="0" r="r" b="b"/>
                <a:pathLst>
                  <a:path w="6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4" name="Freeform 70"/>
              <p:cNvSpPr>
                <a:spLocks/>
              </p:cNvSpPr>
              <p:nvPr/>
            </p:nvSpPr>
            <p:spPr bwMode="auto">
              <a:xfrm>
                <a:off x="5053013" y="2074863"/>
                <a:ext cx="566738" cy="727075"/>
              </a:xfrm>
              <a:custGeom>
                <a:avLst/>
                <a:gdLst/>
                <a:ahLst/>
                <a:cxnLst>
                  <a:cxn ang="0">
                    <a:pos x="47" y="451"/>
                  </a:cxn>
                  <a:cxn ang="0">
                    <a:pos x="167" y="626"/>
                  </a:cxn>
                  <a:cxn ang="0">
                    <a:pos x="175" y="634"/>
                  </a:cxn>
                  <a:cxn ang="0">
                    <a:pos x="197" y="656"/>
                  </a:cxn>
                  <a:cxn ang="0">
                    <a:pos x="226" y="687"/>
                  </a:cxn>
                  <a:cxn ang="0">
                    <a:pos x="261" y="722"/>
                  </a:cxn>
                  <a:cxn ang="0">
                    <a:pos x="296" y="759"/>
                  </a:cxn>
                  <a:cxn ang="0">
                    <a:pos x="327" y="790"/>
                  </a:cxn>
                  <a:cxn ang="0">
                    <a:pos x="350" y="815"/>
                  </a:cxn>
                  <a:cxn ang="0">
                    <a:pos x="362" y="829"/>
                  </a:cxn>
                  <a:cxn ang="0">
                    <a:pos x="378" y="837"/>
                  </a:cxn>
                  <a:cxn ang="0">
                    <a:pos x="411" y="848"/>
                  </a:cxn>
                  <a:cxn ang="0">
                    <a:pos x="457" y="862"/>
                  </a:cxn>
                  <a:cxn ang="0">
                    <a:pos x="510" y="877"/>
                  </a:cxn>
                  <a:cxn ang="0">
                    <a:pos x="561" y="893"/>
                  </a:cxn>
                  <a:cxn ang="0">
                    <a:pos x="607" y="905"/>
                  </a:cxn>
                  <a:cxn ang="0">
                    <a:pos x="638" y="912"/>
                  </a:cxn>
                  <a:cxn ang="0">
                    <a:pos x="650" y="916"/>
                  </a:cxn>
                  <a:cxn ang="0">
                    <a:pos x="714" y="340"/>
                  </a:cxn>
                  <a:cxn ang="0">
                    <a:pos x="646" y="52"/>
                  </a:cxn>
                  <a:cxn ang="0">
                    <a:pos x="586" y="13"/>
                  </a:cxn>
                  <a:cxn ang="0">
                    <a:pos x="428" y="0"/>
                  </a:cxn>
                  <a:cxn ang="0">
                    <a:pos x="319" y="132"/>
                  </a:cxn>
                  <a:cxn ang="0">
                    <a:pos x="319" y="147"/>
                  </a:cxn>
                  <a:cxn ang="0">
                    <a:pos x="321" y="188"/>
                  </a:cxn>
                  <a:cxn ang="0">
                    <a:pos x="323" y="243"/>
                  </a:cxn>
                  <a:cxn ang="0">
                    <a:pos x="323" y="303"/>
                  </a:cxn>
                  <a:cxn ang="0">
                    <a:pos x="350" y="480"/>
                  </a:cxn>
                  <a:cxn ang="0">
                    <a:pos x="140" y="340"/>
                  </a:cxn>
                  <a:cxn ang="0">
                    <a:pos x="78" y="290"/>
                  </a:cxn>
                  <a:cxn ang="0">
                    <a:pos x="0" y="369"/>
                  </a:cxn>
                  <a:cxn ang="0">
                    <a:pos x="47" y="451"/>
                  </a:cxn>
                </a:cxnLst>
                <a:rect l="0" t="0" r="r" b="b"/>
                <a:pathLst>
                  <a:path w="714" h="916">
                    <a:moveTo>
                      <a:pt x="47" y="451"/>
                    </a:moveTo>
                    <a:lnTo>
                      <a:pt x="167" y="626"/>
                    </a:lnTo>
                    <a:lnTo>
                      <a:pt x="175" y="634"/>
                    </a:lnTo>
                    <a:lnTo>
                      <a:pt x="197" y="656"/>
                    </a:lnTo>
                    <a:lnTo>
                      <a:pt x="226" y="687"/>
                    </a:lnTo>
                    <a:lnTo>
                      <a:pt x="261" y="722"/>
                    </a:lnTo>
                    <a:lnTo>
                      <a:pt x="296" y="759"/>
                    </a:lnTo>
                    <a:lnTo>
                      <a:pt x="327" y="790"/>
                    </a:lnTo>
                    <a:lnTo>
                      <a:pt x="350" y="815"/>
                    </a:lnTo>
                    <a:lnTo>
                      <a:pt x="362" y="829"/>
                    </a:lnTo>
                    <a:lnTo>
                      <a:pt x="378" y="837"/>
                    </a:lnTo>
                    <a:lnTo>
                      <a:pt x="411" y="848"/>
                    </a:lnTo>
                    <a:lnTo>
                      <a:pt x="457" y="862"/>
                    </a:lnTo>
                    <a:lnTo>
                      <a:pt x="510" y="877"/>
                    </a:lnTo>
                    <a:lnTo>
                      <a:pt x="561" y="893"/>
                    </a:lnTo>
                    <a:lnTo>
                      <a:pt x="607" y="905"/>
                    </a:lnTo>
                    <a:lnTo>
                      <a:pt x="638" y="912"/>
                    </a:lnTo>
                    <a:lnTo>
                      <a:pt x="650" y="916"/>
                    </a:lnTo>
                    <a:lnTo>
                      <a:pt x="714" y="340"/>
                    </a:lnTo>
                    <a:lnTo>
                      <a:pt x="646" y="52"/>
                    </a:lnTo>
                    <a:lnTo>
                      <a:pt x="586" y="13"/>
                    </a:lnTo>
                    <a:lnTo>
                      <a:pt x="428" y="0"/>
                    </a:lnTo>
                    <a:lnTo>
                      <a:pt x="319" y="132"/>
                    </a:lnTo>
                    <a:lnTo>
                      <a:pt x="319" y="147"/>
                    </a:lnTo>
                    <a:lnTo>
                      <a:pt x="321" y="188"/>
                    </a:lnTo>
                    <a:lnTo>
                      <a:pt x="323" y="243"/>
                    </a:lnTo>
                    <a:lnTo>
                      <a:pt x="323" y="303"/>
                    </a:lnTo>
                    <a:lnTo>
                      <a:pt x="350" y="480"/>
                    </a:lnTo>
                    <a:lnTo>
                      <a:pt x="140" y="340"/>
                    </a:lnTo>
                    <a:lnTo>
                      <a:pt x="78" y="290"/>
                    </a:lnTo>
                    <a:lnTo>
                      <a:pt x="0" y="369"/>
                    </a:lnTo>
                    <a:lnTo>
                      <a:pt x="47" y="451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5" name="Freeform 71"/>
              <p:cNvSpPr>
                <a:spLocks/>
              </p:cNvSpPr>
              <p:nvPr/>
            </p:nvSpPr>
            <p:spPr bwMode="auto">
              <a:xfrm>
                <a:off x="5372101" y="1901826"/>
                <a:ext cx="158750" cy="215900"/>
              </a:xfrm>
              <a:custGeom>
                <a:avLst/>
                <a:gdLst/>
                <a:ahLst/>
                <a:cxnLst>
                  <a:cxn ang="0">
                    <a:pos x="198" y="70"/>
                  </a:cxn>
                  <a:cxn ang="0">
                    <a:pos x="183" y="231"/>
                  </a:cxn>
                  <a:cxn ang="0">
                    <a:pos x="29" y="272"/>
                  </a:cxn>
                  <a:cxn ang="0">
                    <a:pos x="0" y="146"/>
                  </a:cxn>
                  <a:cxn ang="0">
                    <a:pos x="39" y="0"/>
                  </a:cxn>
                  <a:cxn ang="0">
                    <a:pos x="198" y="70"/>
                  </a:cxn>
                </a:cxnLst>
                <a:rect l="0" t="0" r="r" b="b"/>
                <a:pathLst>
                  <a:path w="198" h="272">
                    <a:moveTo>
                      <a:pt x="198" y="70"/>
                    </a:moveTo>
                    <a:lnTo>
                      <a:pt x="183" y="231"/>
                    </a:lnTo>
                    <a:lnTo>
                      <a:pt x="29" y="272"/>
                    </a:lnTo>
                    <a:lnTo>
                      <a:pt x="0" y="146"/>
                    </a:lnTo>
                    <a:lnTo>
                      <a:pt x="39" y="0"/>
                    </a:lnTo>
                    <a:lnTo>
                      <a:pt x="198" y="7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6" name="Freeform 72"/>
              <p:cNvSpPr>
                <a:spLocks/>
              </p:cNvSpPr>
              <p:nvPr/>
            </p:nvSpPr>
            <p:spPr bwMode="auto">
              <a:xfrm>
                <a:off x="5403851" y="1966913"/>
                <a:ext cx="79375" cy="109538"/>
              </a:xfrm>
              <a:custGeom>
                <a:avLst/>
                <a:gdLst/>
                <a:ahLst/>
                <a:cxnLst>
                  <a:cxn ang="0">
                    <a:pos x="101" y="33"/>
                  </a:cxn>
                  <a:cxn ang="0">
                    <a:pos x="101" y="121"/>
                  </a:cxn>
                  <a:cxn ang="0">
                    <a:pos x="19" y="138"/>
                  </a:cxn>
                  <a:cxn ang="0">
                    <a:pos x="0" y="57"/>
                  </a:cxn>
                  <a:cxn ang="0">
                    <a:pos x="23" y="0"/>
                  </a:cxn>
                  <a:cxn ang="0">
                    <a:pos x="101" y="33"/>
                  </a:cxn>
                </a:cxnLst>
                <a:rect l="0" t="0" r="r" b="b"/>
                <a:pathLst>
                  <a:path w="101" h="138">
                    <a:moveTo>
                      <a:pt x="101" y="33"/>
                    </a:moveTo>
                    <a:lnTo>
                      <a:pt x="101" y="121"/>
                    </a:lnTo>
                    <a:lnTo>
                      <a:pt x="19" y="138"/>
                    </a:lnTo>
                    <a:lnTo>
                      <a:pt x="0" y="57"/>
                    </a:lnTo>
                    <a:lnTo>
                      <a:pt x="23" y="0"/>
                    </a:lnTo>
                    <a:lnTo>
                      <a:pt x="101" y="33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7" name="Freeform 73"/>
              <p:cNvSpPr>
                <a:spLocks/>
              </p:cNvSpPr>
              <p:nvPr/>
            </p:nvSpPr>
            <p:spPr bwMode="auto">
              <a:xfrm>
                <a:off x="5348288" y="2089151"/>
                <a:ext cx="134938" cy="76200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74" y="97"/>
                  </a:cxn>
                  <a:cxn ang="0">
                    <a:pos x="0" y="88"/>
                  </a:cxn>
                  <a:cxn ang="0">
                    <a:pos x="4" y="80"/>
                  </a:cxn>
                  <a:cxn ang="0">
                    <a:pos x="17" y="60"/>
                  </a:cxn>
                  <a:cxn ang="0">
                    <a:pos x="31" y="39"/>
                  </a:cxn>
                  <a:cxn ang="0">
                    <a:pos x="46" y="23"/>
                  </a:cxn>
                  <a:cxn ang="0">
                    <a:pos x="56" y="20"/>
                  </a:cxn>
                  <a:cxn ang="0">
                    <a:pos x="72" y="16"/>
                  </a:cxn>
                  <a:cxn ang="0">
                    <a:pos x="91" y="12"/>
                  </a:cxn>
                  <a:cxn ang="0">
                    <a:pos x="115" y="8"/>
                  </a:cxn>
                  <a:cxn ang="0">
                    <a:pos x="136" y="4"/>
                  </a:cxn>
                  <a:cxn ang="0">
                    <a:pos x="153" y="2"/>
                  </a:cxn>
                  <a:cxn ang="0">
                    <a:pos x="167" y="0"/>
                  </a:cxn>
                  <a:cxn ang="0">
                    <a:pos x="171" y="0"/>
                  </a:cxn>
                </a:cxnLst>
                <a:rect l="0" t="0" r="r" b="b"/>
                <a:pathLst>
                  <a:path w="171" h="97">
                    <a:moveTo>
                      <a:pt x="171" y="0"/>
                    </a:moveTo>
                    <a:lnTo>
                      <a:pt x="74" y="97"/>
                    </a:lnTo>
                    <a:lnTo>
                      <a:pt x="0" y="88"/>
                    </a:lnTo>
                    <a:lnTo>
                      <a:pt x="4" y="80"/>
                    </a:lnTo>
                    <a:lnTo>
                      <a:pt x="17" y="60"/>
                    </a:lnTo>
                    <a:lnTo>
                      <a:pt x="31" y="39"/>
                    </a:lnTo>
                    <a:lnTo>
                      <a:pt x="46" y="23"/>
                    </a:lnTo>
                    <a:lnTo>
                      <a:pt x="56" y="20"/>
                    </a:lnTo>
                    <a:lnTo>
                      <a:pt x="72" y="16"/>
                    </a:lnTo>
                    <a:lnTo>
                      <a:pt x="91" y="12"/>
                    </a:lnTo>
                    <a:lnTo>
                      <a:pt x="115" y="8"/>
                    </a:lnTo>
                    <a:lnTo>
                      <a:pt x="136" y="4"/>
                    </a:lnTo>
                    <a:lnTo>
                      <a:pt x="153" y="2"/>
                    </a:lnTo>
                    <a:lnTo>
                      <a:pt x="167" y="0"/>
                    </a:ln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8" name="Freeform 74"/>
              <p:cNvSpPr>
                <a:spLocks/>
              </p:cNvSpPr>
              <p:nvPr/>
            </p:nvSpPr>
            <p:spPr bwMode="auto">
              <a:xfrm>
                <a:off x="5403851" y="1966913"/>
                <a:ext cx="79375" cy="109538"/>
              </a:xfrm>
              <a:custGeom>
                <a:avLst/>
                <a:gdLst/>
                <a:ahLst/>
                <a:cxnLst>
                  <a:cxn ang="0">
                    <a:pos x="101" y="119"/>
                  </a:cxn>
                  <a:cxn ang="0">
                    <a:pos x="101" y="121"/>
                  </a:cxn>
                  <a:cxn ang="0">
                    <a:pos x="19" y="138"/>
                  </a:cxn>
                  <a:cxn ang="0">
                    <a:pos x="0" y="57"/>
                  </a:cxn>
                  <a:cxn ang="0">
                    <a:pos x="23" y="0"/>
                  </a:cxn>
                  <a:cxn ang="0">
                    <a:pos x="101" y="119"/>
                  </a:cxn>
                </a:cxnLst>
                <a:rect l="0" t="0" r="r" b="b"/>
                <a:pathLst>
                  <a:path w="101" h="138">
                    <a:moveTo>
                      <a:pt x="101" y="119"/>
                    </a:moveTo>
                    <a:lnTo>
                      <a:pt x="101" y="121"/>
                    </a:lnTo>
                    <a:lnTo>
                      <a:pt x="19" y="138"/>
                    </a:lnTo>
                    <a:lnTo>
                      <a:pt x="0" y="57"/>
                    </a:lnTo>
                    <a:lnTo>
                      <a:pt x="23" y="0"/>
                    </a:lnTo>
                    <a:lnTo>
                      <a:pt x="101" y="119"/>
                    </a:lnTo>
                    <a:close/>
                  </a:path>
                </a:pathLst>
              </a:custGeom>
              <a:solidFill>
                <a:srgbClr val="C9B59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39" name="Freeform 75"/>
              <p:cNvSpPr>
                <a:spLocks/>
              </p:cNvSpPr>
              <p:nvPr/>
            </p:nvSpPr>
            <p:spPr bwMode="auto">
              <a:xfrm>
                <a:off x="5256213" y="1847851"/>
                <a:ext cx="407988" cy="161925"/>
              </a:xfrm>
              <a:custGeom>
                <a:avLst/>
                <a:gdLst/>
                <a:ahLst/>
                <a:cxnLst>
                  <a:cxn ang="0">
                    <a:pos x="514" y="176"/>
                  </a:cxn>
                  <a:cxn ang="0">
                    <a:pos x="508" y="178"/>
                  </a:cxn>
                  <a:cxn ang="0">
                    <a:pos x="494" y="185"/>
                  </a:cxn>
                  <a:cxn ang="0">
                    <a:pos x="471" y="193"/>
                  </a:cxn>
                  <a:cxn ang="0">
                    <a:pos x="440" y="201"/>
                  </a:cxn>
                  <a:cxn ang="0">
                    <a:pos x="401" y="205"/>
                  </a:cxn>
                  <a:cxn ang="0">
                    <a:pos x="356" y="203"/>
                  </a:cxn>
                  <a:cxn ang="0">
                    <a:pos x="304" y="193"/>
                  </a:cxn>
                  <a:cxn ang="0">
                    <a:pos x="247" y="172"/>
                  </a:cxn>
                  <a:cxn ang="0">
                    <a:pos x="196" y="146"/>
                  </a:cxn>
                  <a:cxn ang="0">
                    <a:pos x="159" y="123"/>
                  </a:cxn>
                  <a:cxn ang="0">
                    <a:pos x="130" y="102"/>
                  </a:cxn>
                  <a:cxn ang="0">
                    <a:pos x="107" y="82"/>
                  </a:cxn>
                  <a:cxn ang="0">
                    <a:pos x="86" y="63"/>
                  </a:cxn>
                  <a:cxn ang="0">
                    <a:pos x="64" y="43"/>
                  </a:cxn>
                  <a:cxn ang="0">
                    <a:pos x="37" y="26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6" y="2"/>
                  </a:cxn>
                  <a:cxn ang="0">
                    <a:pos x="15" y="0"/>
                  </a:cxn>
                  <a:cxn ang="0">
                    <a:pos x="37" y="2"/>
                  </a:cxn>
                  <a:cxn ang="0">
                    <a:pos x="70" y="14"/>
                  </a:cxn>
                  <a:cxn ang="0">
                    <a:pos x="119" y="35"/>
                  </a:cxn>
                  <a:cxn ang="0">
                    <a:pos x="187" y="70"/>
                  </a:cxn>
                  <a:cxn ang="0">
                    <a:pos x="276" y="121"/>
                  </a:cxn>
                  <a:cxn ang="0">
                    <a:pos x="323" y="144"/>
                  </a:cxn>
                  <a:cxn ang="0">
                    <a:pos x="366" y="160"/>
                  </a:cxn>
                  <a:cxn ang="0">
                    <a:pos x="407" y="172"/>
                  </a:cxn>
                  <a:cxn ang="0">
                    <a:pos x="442" y="176"/>
                  </a:cxn>
                  <a:cxn ang="0">
                    <a:pos x="473" y="178"/>
                  </a:cxn>
                  <a:cxn ang="0">
                    <a:pos x="494" y="178"/>
                  </a:cxn>
                  <a:cxn ang="0">
                    <a:pos x="508" y="176"/>
                  </a:cxn>
                  <a:cxn ang="0">
                    <a:pos x="514" y="176"/>
                  </a:cxn>
                </a:cxnLst>
                <a:rect l="0" t="0" r="r" b="b"/>
                <a:pathLst>
                  <a:path w="514" h="205">
                    <a:moveTo>
                      <a:pt x="514" y="176"/>
                    </a:moveTo>
                    <a:lnTo>
                      <a:pt x="508" y="178"/>
                    </a:lnTo>
                    <a:lnTo>
                      <a:pt x="494" y="185"/>
                    </a:lnTo>
                    <a:lnTo>
                      <a:pt x="471" y="193"/>
                    </a:lnTo>
                    <a:lnTo>
                      <a:pt x="440" y="201"/>
                    </a:lnTo>
                    <a:lnTo>
                      <a:pt x="401" y="205"/>
                    </a:lnTo>
                    <a:lnTo>
                      <a:pt x="356" y="203"/>
                    </a:lnTo>
                    <a:lnTo>
                      <a:pt x="304" y="193"/>
                    </a:lnTo>
                    <a:lnTo>
                      <a:pt x="247" y="172"/>
                    </a:lnTo>
                    <a:lnTo>
                      <a:pt x="196" y="146"/>
                    </a:lnTo>
                    <a:lnTo>
                      <a:pt x="159" y="123"/>
                    </a:lnTo>
                    <a:lnTo>
                      <a:pt x="130" y="102"/>
                    </a:lnTo>
                    <a:lnTo>
                      <a:pt x="107" y="82"/>
                    </a:lnTo>
                    <a:lnTo>
                      <a:pt x="86" y="63"/>
                    </a:lnTo>
                    <a:lnTo>
                      <a:pt x="64" y="43"/>
                    </a:lnTo>
                    <a:lnTo>
                      <a:pt x="37" y="2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5" y="0"/>
                    </a:lnTo>
                    <a:lnTo>
                      <a:pt x="37" y="2"/>
                    </a:lnTo>
                    <a:lnTo>
                      <a:pt x="70" y="14"/>
                    </a:lnTo>
                    <a:lnTo>
                      <a:pt x="119" y="35"/>
                    </a:lnTo>
                    <a:lnTo>
                      <a:pt x="187" y="70"/>
                    </a:lnTo>
                    <a:lnTo>
                      <a:pt x="276" y="121"/>
                    </a:lnTo>
                    <a:lnTo>
                      <a:pt x="323" y="144"/>
                    </a:lnTo>
                    <a:lnTo>
                      <a:pt x="366" y="160"/>
                    </a:lnTo>
                    <a:lnTo>
                      <a:pt x="407" y="172"/>
                    </a:lnTo>
                    <a:lnTo>
                      <a:pt x="442" y="176"/>
                    </a:lnTo>
                    <a:lnTo>
                      <a:pt x="473" y="178"/>
                    </a:lnTo>
                    <a:lnTo>
                      <a:pt x="494" y="178"/>
                    </a:lnTo>
                    <a:lnTo>
                      <a:pt x="508" y="176"/>
                    </a:lnTo>
                    <a:lnTo>
                      <a:pt x="514" y="176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0" name="Freeform 76"/>
              <p:cNvSpPr>
                <a:spLocks/>
              </p:cNvSpPr>
              <p:nvPr/>
            </p:nvSpPr>
            <p:spPr bwMode="auto">
              <a:xfrm>
                <a:off x="5397501" y="1817688"/>
                <a:ext cx="184150" cy="157163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6" y="92"/>
                  </a:cxn>
                  <a:cxn ang="0">
                    <a:pos x="23" y="76"/>
                  </a:cxn>
                  <a:cxn ang="0">
                    <a:pos x="51" y="57"/>
                  </a:cxn>
                  <a:cxn ang="0">
                    <a:pos x="84" y="37"/>
                  </a:cxn>
                  <a:cxn ang="0">
                    <a:pos x="121" y="20"/>
                  </a:cxn>
                  <a:cxn ang="0">
                    <a:pos x="156" y="6"/>
                  </a:cxn>
                  <a:cxn ang="0">
                    <a:pos x="189" y="0"/>
                  </a:cxn>
                  <a:cxn ang="0">
                    <a:pos x="214" y="4"/>
                  </a:cxn>
                  <a:cxn ang="0">
                    <a:pos x="228" y="22"/>
                  </a:cxn>
                  <a:cxn ang="0">
                    <a:pos x="232" y="47"/>
                  </a:cxn>
                  <a:cxn ang="0">
                    <a:pos x="228" y="78"/>
                  </a:cxn>
                  <a:cxn ang="0">
                    <a:pos x="218" y="113"/>
                  </a:cxn>
                  <a:cxn ang="0">
                    <a:pos x="206" y="144"/>
                  </a:cxn>
                  <a:cxn ang="0">
                    <a:pos x="195" y="172"/>
                  </a:cxn>
                  <a:cxn ang="0">
                    <a:pos x="185" y="191"/>
                  </a:cxn>
                  <a:cxn ang="0">
                    <a:pos x="181" y="199"/>
                  </a:cxn>
                  <a:cxn ang="0">
                    <a:pos x="173" y="197"/>
                  </a:cxn>
                  <a:cxn ang="0">
                    <a:pos x="156" y="191"/>
                  </a:cxn>
                  <a:cxn ang="0">
                    <a:pos x="128" y="183"/>
                  </a:cxn>
                  <a:cxn ang="0">
                    <a:pos x="99" y="172"/>
                  </a:cxn>
                  <a:cxn ang="0">
                    <a:pos x="66" y="156"/>
                  </a:cxn>
                  <a:cxn ang="0">
                    <a:pos x="37" y="141"/>
                  </a:cxn>
                  <a:cxn ang="0">
                    <a:pos x="14" y="121"/>
                  </a:cxn>
                  <a:cxn ang="0">
                    <a:pos x="0" y="100"/>
                  </a:cxn>
                </a:cxnLst>
                <a:rect l="0" t="0" r="r" b="b"/>
                <a:pathLst>
                  <a:path w="232" h="199">
                    <a:moveTo>
                      <a:pt x="0" y="100"/>
                    </a:moveTo>
                    <a:lnTo>
                      <a:pt x="6" y="92"/>
                    </a:lnTo>
                    <a:lnTo>
                      <a:pt x="23" y="76"/>
                    </a:lnTo>
                    <a:lnTo>
                      <a:pt x="51" y="57"/>
                    </a:lnTo>
                    <a:lnTo>
                      <a:pt x="84" y="37"/>
                    </a:lnTo>
                    <a:lnTo>
                      <a:pt x="121" y="20"/>
                    </a:lnTo>
                    <a:lnTo>
                      <a:pt x="156" y="6"/>
                    </a:lnTo>
                    <a:lnTo>
                      <a:pt x="189" y="0"/>
                    </a:lnTo>
                    <a:lnTo>
                      <a:pt x="214" y="4"/>
                    </a:lnTo>
                    <a:lnTo>
                      <a:pt x="228" y="22"/>
                    </a:lnTo>
                    <a:lnTo>
                      <a:pt x="232" y="47"/>
                    </a:lnTo>
                    <a:lnTo>
                      <a:pt x="228" y="78"/>
                    </a:lnTo>
                    <a:lnTo>
                      <a:pt x="218" y="113"/>
                    </a:lnTo>
                    <a:lnTo>
                      <a:pt x="206" y="144"/>
                    </a:lnTo>
                    <a:lnTo>
                      <a:pt x="195" y="172"/>
                    </a:lnTo>
                    <a:lnTo>
                      <a:pt x="185" y="191"/>
                    </a:lnTo>
                    <a:lnTo>
                      <a:pt x="181" y="199"/>
                    </a:lnTo>
                    <a:lnTo>
                      <a:pt x="173" y="197"/>
                    </a:lnTo>
                    <a:lnTo>
                      <a:pt x="156" y="191"/>
                    </a:lnTo>
                    <a:lnTo>
                      <a:pt x="128" y="183"/>
                    </a:lnTo>
                    <a:lnTo>
                      <a:pt x="99" y="172"/>
                    </a:lnTo>
                    <a:lnTo>
                      <a:pt x="66" y="156"/>
                    </a:lnTo>
                    <a:lnTo>
                      <a:pt x="37" y="141"/>
                    </a:lnTo>
                    <a:lnTo>
                      <a:pt x="14" y="121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1" name="Freeform 77"/>
              <p:cNvSpPr>
                <a:spLocks/>
              </p:cNvSpPr>
              <p:nvPr/>
            </p:nvSpPr>
            <p:spPr bwMode="auto">
              <a:xfrm>
                <a:off x="5291138" y="1838326"/>
                <a:ext cx="320675" cy="160338"/>
              </a:xfrm>
              <a:custGeom>
                <a:avLst/>
                <a:gdLst/>
                <a:ahLst/>
                <a:cxnLst>
                  <a:cxn ang="0">
                    <a:pos x="405" y="202"/>
                  </a:cxn>
                  <a:cxn ang="0">
                    <a:pos x="393" y="200"/>
                  </a:cxn>
                  <a:cxn ang="0">
                    <a:pos x="364" y="196"/>
                  </a:cxn>
                  <a:cxn ang="0">
                    <a:pos x="333" y="190"/>
                  </a:cxn>
                  <a:cxn ang="0">
                    <a:pos x="313" y="183"/>
                  </a:cxn>
                  <a:cxn ang="0">
                    <a:pos x="301" y="169"/>
                  </a:cxn>
                  <a:cxn ang="0">
                    <a:pos x="299" y="163"/>
                  </a:cxn>
                  <a:cxn ang="0">
                    <a:pos x="315" y="126"/>
                  </a:cxn>
                  <a:cxn ang="0">
                    <a:pos x="333" y="87"/>
                  </a:cxn>
                  <a:cxn ang="0">
                    <a:pos x="340" y="52"/>
                  </a:cxn>
                  <a:cxn ang="0">
                    <a:pos x="340" y="13"/>
                  </a:cxn>
                  <a:cxn ang="0">
                    <a:pos x="327" y="2"/>
                  </a:cxn>
                  <a:cxn ang="0">
                    <a:pos x="317" y="0"/>
                  </a:cxn>
                  <a:cxn ang="0">
                    <a:pos x="303" y="4"/>
                  </a:cxn>
                  <a:cxn ang="0">
                    <a:pos x="272" y="11"/>
                  </a:cxn>
                  <a:cxn ang="0">
                    <a:pos x="237" y="21"/>
                  </a:cxn>
                  <a:cxn ang="0">
                    <a:pos x="216" y="35"/>
                  </a:cxn>
                  <a:cxn ang="0">
                    <a:pos x="198" y="50"/>
                  </a:cxn>
                  <a:cxn ang="0">
                    <a:pos x="177" y="64"/>
                  </a:cxn>
                  <a:cxn ang="0">
                    <a:pos x="157" y="78"/>
                  </a:cxn>
                  <a:cxn ang="0">
                    <a:pos x="150" y="81"/>
                  </a:cxn>
                  <a:cxn ang="0">
                    <a:pos x="124" y="87"/>
                  </a:cxn>
                  <a:cxn ang="0">
                    <a:pos x="105" y="74"/>
                  </a:cxn>
                  <a:cxn ang="0">
                    <a:pos x="76" y="56"/>
                  </a:cxn>
                  <a:cxn ang="0">
                    <a:pos x="48" y="43"/>
                  </a:cxn>
                  <a:cxn ang="0">
                    <a:pos x="27" y="39"/>
                  </a:cxn>
                  <a:cxn ang="0">
                    <a:pos x="4" y="31"/>
                  </a:cxn>
                  <a:cxn ang="0">
                    <a:pos x="2" y="31"/>
                  </a:cxn>
                  <a:cxn ang="0">
                    <a:pos x="15" y="39"/>
                  </a:cxn>
                  <a:cxn ang="0">
                    <a:pos x="37" y="52"/>
                  </a:cxn>
                  <a:cxn ang="0">
                    <a:pos x="54" y="66"/>
                  </a:cxn>
                  <a:cxn ang="0">
                    <a:pos x="66" y="78"/>
                  </a:cxn>
                  <a:cxn ang="0">
                    <a:pos x="85" y="93"/>
                  </a:cxn>
                  <a:cxn ang="0">
                    <a:pos x="107" y="109"/>
                  </a:cxn>
                  <a:cxn ang="0">
                    <a:pos x="122" y="120"/>
                  </a:cxn>
                  <a:cxn ang="0">
                    <a:pos x="134" y="126"/>
                  </a:cxn>
                  <a:cxn ang="0">
                    <a:pos x="171" y="146"/>
                  </a:cxn>
                  <a:cxn ang="0">
                    <a:pos x="225" y="169"/>
                  </a:cxn>
                  <a:cxn ang="0">
                    <a:pos x="286" y="190"/>
                  </a:cxn>
                </a:cxnLst>
                <a:rect l="0" t="0" r="r" b="b"/>
                <a:pathLst>
                  <a:path w="405" h="202">
                    <a:moveTo>
                      <a:pt x="313" y="198"/>
                    </a:moveTo>
                    <a:lnTo>
                      <a:pt x="405" y="202"/>
                    </a:lnTo>
                    <a:lnTo>
                      <a:pt x="401" y="202"/>
                    </a:lnTo>
                    <a:lnTo>
                      <a:pt x="393" y="200"/>
                    </a:lnTo>
                    <a:lnTo>
                      <a:pt x="379" y="198"/>
                    </a:lnTo>
                    <a:lnTo>
                      <a:pt x="364" y="196"/>
                    </a:lnTo>
                    <a:lnTo>
                      <a:pt x="348" y="194"/>
                    </a:lnTo>
                    <a:lnTo>
                      <a:pt x="333" y="190"/>
                    </a:lnTo>
                    <a:lnTo>
                      <a:pt x="321" y="187"/>
                    </a:lnTo>
                    <a:lnTo>
                      <a:pt x="313" y="183"/>
                    </a:lnTo>
                    <a:lnTo>
                      <a:pt x="305" y="175"/>
                    </a:lnTo>
                    <a:lnTo>
                      <a:pt x="301" y="169"/>
                    </a:lnTo>
                    <a:lnTo>
                      <a:pt x="299" y="165"/>
                    </a:lnTo>
                    <a:lnTo>
                      <a:pt x="299" y="163"/>
                    </a:lnTo>
                    <a:lnTo>
                      <a:pt x="303" y="152"/>
                    </a:lnTo>
                    <a:lnTo>
                      <a:pt x="315" y="126"/>
                    </a:lnTo>
                    <a:lnTo>
                      <a:pt x="327" y="101"/>
                    </a:lnTo>
                    <a:lnTo>
                      <a:pt x="333" y="87"/>
                    </a:lnTo>
                    <a:lnTo>
                      <a:pt x="336" y="76"/>
                    </a:lnTo>
                    <a:lnTo>
                      <a:pt x="340" y="52"/>
                    </a:lnTo>
                    <a:lnTo>
                      <a:pt x="342" y="29"/>
                    </a:lnTo>
                    <a:lnTo>
                      <a:pt x="340" y="13"/>
                    </a:lnTo>
                    <a:lnTo>
                      <a:pt x="333" y="6"/>
                    </a:lnTo>
                    <a:lnTo>
                      <a:pt x="327" y="2"/>
                    </a:lnTo>
                    <a:lnTo>
                      <a:pt x="319" y="0"/>
                    </a:lnTo>
                    <a:lnTo>
                      <a:pt x="317" y="0"/>
                    </a:lnTo>
                    <a:lnTo>
                      <a:pt x="313" y="0"/>
                    </a:lnTo>
                    <a:lnTo>
                      <a:pt x="303" y="4"/>
                    </a:lnTo>
                    <a:lnTo>
                      <a:pt x="288" y="6"/>
                    </a:lnTo>
                    <a:lnTo>
                      <a:pt x="272" y="11"/>
                    </a:lnTo>
                    <a:lnTo>
                      <a:pt x="255" y="15"/>
                    </a:lnTo>
                    <a:lnTo>
                      <a:pt x="237" y="21"/>
                    </a:lnTo>
                    <a:lnTo>
                      <a:pt x="224" y="29"/>
                    </a:lnTo>
                    <a:lnTo>
                      <a:pt x="216" y="35"/>
                    </a:lnTo>
                    <a:lnTo>
                      <a:pt x="208" y="43"/>
                    </a:lnTo>
                    <a:lnTo>
                      <a:pt x="198" y="50"/>
                    </a:lnTo>
                    <a:lnTo>
                      <a:pt x="189" y="58"/>
                    </a:lnTo>
                    <a:lnTo>
                      <a:pt x="177" y="64"/>
                    </a:lnTo>
                    <a:lnTo>
                      <a:pt x="167" y="72"/>
                    </a:lnTo>
                    <a:lnTo>
                      <a:pt x="157" y="78"/>
                    </a:lnTo>
                    <a:lnTo>
                      <a:pt x="152" y="80"/>
                    </a:lnTo>
                    <a:lnTo>
                      <a:pt x="150" y="81"/>
                    </a:lnTo>
                    <a:lnTo>
                      <a:pt x="128" y="89"/>
                    </a:lnTo>
                    <a:lnTo>
                      <a:pt x="124" y="87"/>
                    </a:lnTo>
                    <a:lnTo>
                      <a:pt x="116" y="81"/>
                    </a:lnTo>
                    <a:lnTo>
                      <a:pt x="105" y="74"/>
                    </a:lnTo>
                    <a:lnTo>
                      <a:pt x="89" y="64"/>
                    </a:lnTo>
                    <a:lnTo>
                      <a:pt x="76" y="56"/>
                    </a:lnTo>
                    <a:lnTo>
                      <a:pt x="60" y="48"/>
                    </a:lnTo>
                    <a:lnTo>
                      <a:pt x="48" y="43"/>
                    </a:lnTo>
                    <a:lnTo>
                      <a:pt x="39" y="41"/>
                    </a:lnTo>
                    <a:lnTo>
                      <a:pt x="27" y="39"/>
                    </a:lnTo>
                    <a:lnTo>
                      <a:pt x="13" y="35"/>
                    </a:lnTo>
                    <a:lnTo>
                      <a:pt x="4" y="31"/>
                    </a:lnTo>
                    <a:lnTo>
                      <a:pt x="0" y="29"/>
                    </a:lnTo>
                    <a:lnTo>
                      <a:pt x="2" y="31"/>
                    </a:lnTo>
                    <a:lnTo>
                      <a:pt x="8" y="33"/>
                    </a:lnTo>
                    <a:lnTo>
                      <a:pt x="15" y="39"/>
                    </a:lnTo>
                    <a:lnTo>
                      <a:pt x="27" y="45"/>
                    </a:lnTo>
                    <a:lnTo>
                      <a:pt x="37" y="52"/>
                    </a:lnTo>
                    <a:lnTo>
                      <a:pt x="46" y="60"/>
                    </a:lnTo>
                    <a:lnTo>
                      <a:pt x="54" y="66"/>
                    </a:lnTo>
                    <a:lnTo>
                      <a:pt x="60" y="72"/>
                    </a:lnTo>
                    <a:lnTo>
                      <a:pt x="66" y="78"/>
                    </a:lnTo>
                    <a:lnTo>
                      <a:pt x="74" y="85"/>
                    </a:lnTo>
                    <a:lnTo>
                      <a:pt x="85" y="93"/>
                    </a:lnTo>
                    <a:lnTo>
                      <a:pt x="95" y="101"/>
                    </a:lnTo>
                    <a:lnTo>
                      <a:pt x="107" y="109"/>
                    </a:lnTo>
                    <a:lnTo>
                      <a:pt x="115" y="115"/>
                    </a:lnTo>
                    <a:lnTo>
                      <a:pt x="122" y="120"/>
                    </a:lnTo>
                    <a:lnTo>
                      <a:pt x="126" y="122"/>
                    </a:lnTo>
                    <a:lnTo>
                      <a:pt x="134" y="126"/>
                    </a:lnTo>
                    <a:lnTo>
                      <a:pt x="148" y="134"/>
                    </a:lnTo>
                    <a:lnTo>
                      <a:pt x="171" y="146"/>
                    </a:lnTo>
                    <a:lnTo>
                      <a:pt x="196" y="157"/>
                    </a:lnTo>
                    <a:lnTo>
                      <a:pt x="225" y="169"/>
                    </a:lnTo>
                    <a:lnTo>
                      <a:pt x="257" y="181"/>
                    </a:lnTo>
                    <a:lnTo>
                      <a:pt x="286" y="190"/>
                    </a:lnTo>
                    <a:lnTo>
                      <a:pt x="313" y="198"/>
                    </a:lnTo>
                    <a:close/>
                  </a:path>
                </a:pathLst>
              </a:custGeom>
              <a:solidFill>
                <a:srgbClr val="6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2" name="Freeform 78"/>
              <p:cNvSpPr>
                <a:spLocks/>
              </p:cNvSpPr>
              <p:nvPr/>
            </p:nvSpPr>
            <p:spPr bwMode="auto">
              <a:xfrm>
                <a:off x="5089526" y="2133601"/>
                <a:ext cx="482600" cy="547688"/>
              </a:xfrm>
              <a:custGeom>
                <a:avLst/>
                <a:gdLst/>
                <a:ahLst/>
                <a:cxnLst>
                  <a:cxn ang="0">
                    <a:pos x="37" y="266"/>
                  </a:cxn>
                  <a:cxn ang="0">
                    <a:pos x="0" y="299"/>
                  </a:cxn>
                  <a:cxn ang="0">
                    <a:pos x="120" y="480"/>
                  </a:cxn>
                  <a:cxn ang="0">
                    <a:pos x="321" y="691"/>
                  </a:cxn>
                  <a:cxn ang="0">
                    <a:pos x="385" y="582"/>
                  </a:cxn>
                  <a:cxn ang="0">
                    <a:pos x="541" y="307"/>
                  </a:cxn>
                  <a:cxn ang="0">
                    <a:pos x="607" y="157"/>
                  </a:cxn>
                  <a:cxn ang="0">
                    <a:pos x="570" y="0"/>
                  </a:cxn>
                  <a:cxn ang="0">
                    <a:pos x="552" y="3"/>
                  </a:cxn>
                  <a:cxn ang="0">
                    <a:pos x="533" y="17"/>
                  </a:cxn>
                  <a:cxn ang="0">
                    <a:pos x="512" y="40"/>
                  </a:cxn>
                  <a:cxn ang="0">
                    <a:pos x="494" y="68"/>
                  </a:cxn>
                  <a:cxn ang="0">
                    <a:pos x="478" y="95"/>
                  </a:cxn>
                  <a:cxn ang="0">
                    <a:pos x="465" y="118"/>
                  </a:cxn>
                  <a:cxn ang="0">
                    <a:pos x="457" y="136"/>
                  </a:cxn>
                  <a:cxn ang="0">
                    <a:pos x="453" y="142"/>
                  </a:cxn>
                  <a:cxn ang="0">
                    <a:pos x="366" y="323"/>
                  </a:cxn>
                  <a:cxn ang="0">
                    <a:pos x="321" y="461"/>
                  </a:cxn>
                  <a:cxn ang="0">
                    <a:pos x="218" y="404"/>
                  </a:cxn>
                  <a:cxn ang="0">
                    <a:pos x="37" y="266"/>
                  </a:cxn>
                </a:cxnLst>
                <a:rect l="0" t="0" r="r" b="b"/>
                <a:pathLst>
                  <a:path w="607" h="691">
                    <a:moveTo>
                      <a:pt x="37" y="266"/>
                    </a:moveTo>
                    <a:lnTo>
                      <a:pt x="0" y="299"/>
                    </a:lnTo>
                    <a:lnTo>
                      <a:pt x="120" y="480"/>
                    </a:lnTo>
                    <a:lnTo>
                      <a:pt x="321" y="691"/>
                    </a:lnTo>
                    <a:lnTo>
                      <a:pt x="385" y="582"/>
                    </a:lnTo>
                    <a:lnTo>
                      <a:pt x="541" y="307"/>
                    </a:lnTo>
                    <a:lnTo>
                      <a:pt x="607" y="157"/>
                    </a:lnTo>
                    <a:lnTo>
                      <a:pt x="570" y="0"/>
                    </a:lnTo>
                    <a:lnTo>
                      <a:pt x="552" y="3"/>
                    </a:lnTo>
                    <a:lnTo>
                      <a:pt x="533" y="17"/>
                    </a:lnTo>
                    <a:lnTo>
                      <a:pt x="512" y="40"/>
                    </a:lnTo>
                    <a:lnTo>
                      <a:pt x="494" y="68"/>
                    </a:lnTo>
                    <a:lnTo>
                      <a:pt x="478" y="95"/>
                    </a:lnTo>
                    <a:lnTo>
                      <a:pt x="465" y="118"/>
                    </a:lnTo>
                    <a:lnTo>
                      <a:pt x="457" y="136"/>
                    </a:lnTo>
                    <a:lnTo>
                      <a:pt x="453" y="142"/>
                    </a:lnTo>
                    <a:lnTo>
                      <a:pt x="366" y="323"/>
                    </a:lnTo>
                    <a:lnTo>
                      <a:pt x="321" y="461"/>
                    </a:lnTo>
                    <a:lnTo>
                      <a:pt x="218" y="404"/>
                    </a:lnTo>
                    <a:lnTo>
                      <a:pt x="37" y="266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5" name="Freeform 81"/>
              <p:cNvSpPr>
                <a:spLocks/>
              </p:cNvSpPr>
              <p:nvPr/>
            </p:nvSpPr>
            <p:spPr bwMode="auto">
              <a:xfrm>
                <a:off x="4792663" y="2520951"/>
                <a:ext cx="792163" cy="614363"/>
              </a:xfrm>
              <a:custGeom>
                <a:avLst/>
                <a:gdLst/>
                <a:ahLst/>
                <a:cxnLst>
                  <a:cxn ang="0">
                    <a:pos x="701" y="208"/>
                  </a:cxn>
                  <a:cxn ang="0">
                    <a:pos x="633" y="317"/>
                  </a:cxn>
                  <a:cxn ang="0">
                    <a:pos x="625" y="304"/>
                  </a:cxn>
                  <a:cxn ang="0">
                    <a:pos x="607" y="267"/>
                  </a:cxn>
                  <a:cxn ang="0">
                    <a:pos x="578" y="216"/>
                  </a:cxn>
                  <a:cxn ang="0">
                    <a:pos x="543" y="158"/>
                  </a:cxn>
                  <a:cxn ang="0">
                    <a:pos x="502" y="99"/>
                  </a:cxn>
                  <a:cxn ang="0">
                    <a:pos x="461" y="49"/>
                  </a:cxn>
                  <a:cxn ang="0">
                    <a:pos x="422" y="12"/>
                  </a:cxn>
                  <a:cxn ang="0">
                    <a:pos x="385" y="0"/>
                  </a:cxn>
                  <a:cxn ang="0">
                    <a:pos x="354" y="8"/>
                  </a:cxn>
                  <a:cxn ang="0">
                    <a:pos x="325" y="27"/>
                  </a:cxn>
                  <a:cxn ang="0">
                    <a:pos x="302" y="53"/>
                  </a:cxn>
                  <a:cxn ang="0">
                    <a:pos x="282" y="82"/>
                  </a:cxn>
                  <a:cxn ang="0">
                    <a:pos x="267" y="109"/>
                  </a:cxn>
                  <a:cxn ang="0">
                    <a:pos x="255" y="134"/>
                  </a:cxn>
                  <a:cxn ang="0">
                    <a:pos x="247" y="152"/>
                  </a:cxn>
                  <a:cxn ang="0">
                    <a:pos x="245" y="158"/>
                  </a:cxn>
                  <a:cxn ang="0">
                    <a:pos x="62" y="586"/>
                  </a:cxn>
                  <a:cxn ang="0">
                    <a:pos x="0" y="720"/>
                  </a:cxn>
                  <a:cxn ang="0">
                    <a:pos x="308" y="726"/>
                  </a:cxn>
                  <a:cxn ang="0">
                    <a:pos x="310" y="712"/>
                  </a:cxn>
                  <a:cxn ang="0">
                    <a:pos x="315" y="674"/>
                  </a:cxn>
                  <a:cxn ang="0">
                    <a:pos x="323" y="623"/>
                  </a:cxn>
                  <a:cxn ang="0">
                    <a:pos x="335" y="563"/>
                  </a:cxn>
                  <a:cxn ang="0">
                    <a:pos x="350" y="506"/>
                  </a:cxn>
                  <a:cxn ang="0">
                    <a:pos x="368" y="457"/>
                  </a:cxn>
                  <a:cxn ang="0">
                    <a:pos x="389" y="426"/>
                  </a:cxn>
                  <a:cxn ang="0">
                    <a:pos x="413" y="421"/>
                  </a:cxn>
                  <a:cxn ang="0">
                    <a:pos x="436" y="434"/>
                  </a:cxn>
                  <a:cxn ang="0">
                    <a:pos x="456" y="452"/>
                  </a:cxn>
                  <a:cxn ang="0">
                    <a:pos x="473" y="473"/>
                  </a:cxn>
                  <a:cxn ang="0">
                    <a:pos x="487" y="496"/>
                  </a:cxn>
                  <a:cxn ang="0">
                    <a:pos x="496" y="516"/>
                  </a:cxn>
                  <a:cxn ang="0">
                    <a:pos x="504" y="533"/>
                  </a:cxn>
                  <a:cxn ang="0">
                    <a:pos x="508" y="547"/>
                  </a:cxn>
                  <a:cxn ang="0">
                    <a:pos x="510" y="551"/>
                  </a:cxn>
                  <a:cxn ang="0">
                    <a:pos x="516" y="561"/>
                  </a:cxn>
                  <a:cxn ang="0">
                    <a:pos x="529" y="586"/>
                  </a:cxn>
                  <a:cxn ang="0">
                    <a:pos x="553" y="621"/>
                  </a:cxn>
                  <a:cxn ang="0">
                    <a:pos x="582" y="662"/>
                  </a:cxn>
                  <a:cxn ang="0">
                    <a:pos x="617" y="705"/>
                  </a:cxn>
                  <a:cxn ang="0">
                    <a:pos x="658" y="740"/>
                  </a:cxn>
                  <a:cxn ang="0">
                    <a:pos x="699" y="765"/>
                  </a:cxn>
                  <a:cxn ang="0">
                    <a:pos x="742" y="775"/>
                  </a:cxn>
                  <a:cxn ang="0">
                    <a:pos x="825" y="755"/>
                  </a:cxn>
                  <a:cxn ang="0">
                    <a:pos x="890" y="703"/>
                  </a:cxn>
                  <a:cxn ang="0">
                    <a:pos x="934" y="629"/>
                  </a:cxn>
                  <a:cxn ang="0">
                    <a:pos x="963" y="543"/>
                  </a:cxn>
                  <a:cxn ang="0">
                    <a:pos x="981" y="457"/>
                  </a:cxn>
                  <a:cxn ang="0">
                    <a:pos x="989" y="384"/>
                  </a:cxn>
                  <a:cxn ang="0">
                    <a:pos x="993" y="331"/>
                  </a:cxn>
                  <a:cxn ang="0">
                    <a:pos x="993" y="312"/>
                  </a:cxn>
                  <a:cxn ang="0">
                    <a:pos x="998" y="220"/>
                  </a:cxn>
                  <a:cxn ang="0">
                    <a:pos x="701" y="208"/>
                  </a:cxn>
                </a:cxnLst>
                <a:rect l="0" t="0" r="r" b="b"/>
                <a:pathLst>
                  <a:path w="998" h="775">
                    <a:moveTo>
                      <a:pt x="701" y="208"/>
                    </a:moveTo>
                    <a:lnTo>
                      <a:pt x="633" y="317"/>
                    </a:lnTo>
                    <a:lnTo>
                      <a:pt x="625" y="304"/>
                    </a:lnTo>
                    <a:lnTo>
                      <a:pt x="607" y="267"/>
                    </a:lnTo>
                    <a:lnTo>
                      <a:pt x="578" y="216"/>
                    </a:lnTo>
                    <a:lnTo>
                      <a:pt x="543" y="158"/>
                    </a:lnTo>
                    <a:lnTo>
                      <a:pt x="502" y="99"/>
                    </a:lnTo>
                    <a:lnTo>
                      <a:pt x="461" y="49"/>
                    </a:lnTo>
                    <a:lnTo>
                      <a:pt x="422" y="12"/>
                    </a:lnTo>
                    <a:lnTo>
                      <a:pt x="385" y="0"/>
                    </a:lnTo>
                    <a:lnTo>
                      <a:pt x="354" y="8"/>
                    </a:lnTo>
                    <a:lnTo>
                      <a:pt x="325" y="27"/>
                    </a:lnTo>
                    <a:lnTo>
                      <a:pt x="302" y="53"/>
                    </a:lnTo>
                    <a:lnTo>
                      <a:pt x="282" y="82"/>
                    </a:lnTo>
                    <a:lnTo>
                      <a:pt x="267" y="109"/>
                    </a:lnTo>
                    <a:lnTo>
                      <a:pt x="255" y="134"/>
                    </a:lnTo>
                    <a:lnTo>
                      <a:pt x="247" y="152"/>
                    </a:lnTo>
                    <a:lnTo>
                      <a:pt x="245" y="158"/>
                    </a:lnTo>
                    <a:lnTo>
                      <a:pt x="62" y="586"/>
                    </a:lnTo>
                    <a:lnTo>
                      <a:pt x="0" y="720"/>
                    </a:lnTo>
                    <a:lnTo>
                      <a:pt x="308" y="726"/>
                    </a:lnTo>
                    <a:lnTo>
                      <a:pt x="310" y="712"/>
                    </a:lnTo>
                    <a:lnTo>
                      <a:pt x="315" y="674"/>
                    </a:lnTo>
                    <a:lnTo>
                      <a:pt x="323" y="623"/>
                    </a:lnTo>
                    <a:lnTo>
                      <a:pt x="335" y="563"/>
                    </a:lnTo>
                    <a:lnTo>
                      <a:pt x="350" y="506"/>
                    </a:lnTo>
                    <a:lnTo>
                      <a:pt x="368" y="457"/>
                    </a:lnTo>
                    <a:lnTo>
                      <a:pt x="389" y="426"/>
                    </a:lnTo>
                    <a:lnTo>
                      <a:pt x="413" y="421"/>
                    </a:lnTo>
                    <a:lnTo>
                      <a:pt x="436" y="434"/>
                    </a:lnTo>
                    <a:lnTo>
                      <a:pt x="456" y="452"/>
                    </a:lnTo>
                    <a:lnTo>
                      <a:pt x="473" y="473"/>
                    </a:lnTo>
                    <a:lnTo>
                      <a:pt x="487" y="496"/>
                    </a:lnTo>
                    <a:lnTo>
                      <a:pt x="496" y="516"/>
                    </a:lnTo>
                    <a:lnTo>
                      <a:pt x="504" y="533"/>
                    </a:lnTo>
                    <a:lnTo>
                      <a:pt x="508" y="547"/>
                    </a:lnTo>
                    <a:lnTo>
                      <a:pt x="510" y="551"/>
                    </a:lnTo>
                    <a:lnTo>
                      <a:pt x="516" y="561"/>
                    </a:lnTo>
                    <a:lnTo>
                      <a:pt x="529" y="586"/>
                    </a:lnTo>
                    <a:lnTo>
                      <a:pt x="553" y="621"/>
                    </a:lnTo>
                    <a:lnTo>
                      <a:pt x="582" y="662"/>
                    </a:lnTo>
                    <a:lnTo>
                      <a:pt x="617" y="705"/>
                    </a:lnTo>
                    <a:lnTo>
                      <a:pt x="658" y="740"/>
                    </a:lnTo>
                    <a:lnTo>
                      <a:pt x="699" y="765"/>
                    </a:lnTo>
                    <a:lnTo>
                      <a:pt x="742" y="775"/>
                    </a:lnTo>
                    <a:lnTo>
                      <a:pt x="825" y="755"/>
                    </a:lnTo>
                    <a:lnTo>
                      <a:pt x="890" y="703"/>
                    </a:lnTo>
                    <a:lnTo>
                      <a:pt x="934" y="629"/>
                    </a:lnTo>
                    <a:lnTo>
                      <a:pt x="963" y="543"/>
                    </a:lnTo>
                    <a:lnTo>
                      <a:pt x="981" y="457"/>
                    </a:lnTo>
                    <a:lnTo>
                      <a:pt x="989" y="384"/>
                    </a:lnTo>
                    <a:lnTo>
                      <a:pt x="993" y="331"/>
                    </a:lnTo>
                    <a:lnTo>
                      <a:pt x="993" y="312"/>
                    </a:lnTo>
                    <a:lnTo>
                      <a:pt x="998" y="220"/>
                    </a:lnTo>
                    <a:lnTo>
                      <a:pt x="701" y="208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6" name="Freeform 82"/>
              <p:cNvSpPr>
                <a:spLocks/>
              </p:cNvSpPr>
              <p:nvPr/>
            </p:nvSpPr>
            <p:spPr bwMode="auto">
              <a:xfrm>
                <a:off x="5402263" y="2316163"/>
                <a:ext cx="198438" cy="338138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413"/>
                  </a:cxn>
                  <a:cxn ang="0">
                    <a:pos x="189" y="426"/>
                  </a:cxn>
                  <a:cxn ang="0">
                    <a:pos x="251" y="62"/>
                  </a:cxn>
                  <a:cxn ang="0">
                    <a:pos x="216" y="0"/>
                  </a:cxn>
                </a:cxnLst>
                <a:rect l="0" t="0" r="r" b="b"/>
                <a:pathLst>
                  <a:path w="251" h="426">
                    <a:moveTo>
                      <a:pt x="216" y="0"/>
                    </a:moveTo>
                    <a:lnTo>
                      <a:pt x="0" y="413"/>
                    </a:lnTo>
                    <a:lnTo>
                      <a:pt x="189" y="426"/>
                    </a:lnTo>
                    <a:lnTo>
                      <a:pt x="251" y="62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7" name="Freeform 83"/>
              <p:cNvSpPr>
                <a:spLocks/>
              </p:cNvSpPr>
              <p:nvPr/>
            </p:nvSpPr>
            <p:spPr bwMode="auto">
              <a:xfrm>
                <a:off x="5334001" y="2179638"/>
                <a:ext cx="68263" cy="196850"/>
              </a:xfrm>
              <a:custGeom>
                <a:avLst/>
                <a:gdLst/>
                <a:ahLst/>
                <a:cxnLst>
                  <a:cxn ang="0">
                    <a:pos x="86" y="23"/>
                  </a:cxn>
                  <a:cxn ang="0">
                    <a:pos x="0" y="0"/>
                  </a:cxn>
                  <a:cxn ang="0">
                    <a:pos x="14" y="247"/>
                  </a:cxn>
                  <a:cxn ang="0">
                    <a:pos x="86" y="23"/>
                  </a:cxn>
                </a:cxnLst>
                <a:rect l="0" t="0" r="r" b="b"/>
                <a:pathLst>
                  <a:path w="86" h="247">
                    <a:moveTo>
                      <a:pt x="86" y="23"/>
                    </a:moveTo>
                    <a:lnTo>
                      <a:pt x="0" y="0"/>
                    </a:lnTo>
                    <a:lnTo>
                      <a:pt x="14" y="247"/>
                    </a:lnTo>
                    <a:lnTo>
                      <a:pt x="86" y="23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8" name="Freeform 84"/>
              <p:cNvSpPr>
                <a:spLocks/>
              </p:cNvSpPr>
              <p:nvPr/>
            </p:nvSpPr>
            <p:spPr bwMode="auto">
              <a:xfrm>
                <a:off x="4841876" y="2571751"/>
                <a:ext cx="709613" cy="503238"/>
              </a:xfrm>
              <a:custGeom>
                <a:avLst/>
                <a:gdLst/>
                <a:ahLst/>
                <a:cxnLst>
                  <a:cxn ang="0">
                    <a:pos x="666" y="170"/>
                  </a:cxn>
                  <a:cxn ang="0">
                    <a:pos x="896" y="193"/>
                  </a:cxn>
                  <a:cxn ang="0">
                    <a:pos x="868" y="425"/>
                  </a:cxn>
                  <a:cxn ang="0">
                    <a:pos x="864" y="434"/>
                  </a:cxn>
                  <a:cxn ang="0">
                    <a:pos x="853" y="458"/>
                  </a:cxn>
                  <a:cxn ang="0">
                    <a:pos x="837" y="491"/>
                  </a:cxn>
                  <a:cxn ang="0">
                    <a:pos x="820" y="528"/>
                  </a:cxn>
                  <a:cxn ang="0">
                    <a:pos x="800" y="565"/>
                  </a:cxn>
                  <a:cxn ang="0">
                    <a:pos x="785" y="598"/>
                  </a:cxn>
                  <a:cxn ang="0">
                    <a:pos x="769" y="621"/>
                  </a:cxn>
                  <a:cxn ang="0">
                    <a:pos x="761" y="631"/>
                  </a:cxn>
                  <a:cxn ang="0">
                    <a:pos x="752" y="631"/>
                  </a:cxn>
                  <a:cxn ang="0">
                    <a:pos x="732" y="631"/>
                  </a:cxn>
                  <a:cxn ang="0">
                    <a:pos x="709" y="633"/>
                  </a:cxn>
                  <a:cxn ang="0">
                    <a:pos x="682" y="633"/>
                  </a:cxn>
                  <a:cxn ang="0">
                    <a:pos x="656" y="633"/>
                  </a:cxn>
                  <a:cxn ang="0">
                    <a:pos x="635" y="635"/>
                  </a:cxn>
                  <a:cxn ang="0">
                    <a:pos x="619" y="635"/>
                  </a:cxn>
                  <a:cxn ang="0">
                    <a:pos x="613" y="635"/>
                  </a:cxn>
                  <a:cxn ang="0">
                    <a:pos x="403" y="298"/>
                  </a:cxn>
                  <a:cxn ang="0">
                    <a:pos x="300" y="290"/>
                  </a:cxn>
                  <a:cxn ang="0">
                    <a:pos x="193" y="612"/>
                  </a:cxn>
                  <a:cxn ang="0">
                    <a:pos x="0" y="612"/>
                  </a:cxn>
                  <a:cxn ang="0">
                    <a:pos x="292" y="0"/>
                  </a:cxn>
                  <a:cxn ang="0">
                    <a:pos x="382" y="35"/>
                  </a:cxn>
                  <a:cxn ang="0">
                    <a:pos x="440" y="166"/>
                  </a:cxn>
                  <a:cxn ang="0">
                    <a:pos x="561" y="335"/>
                  </a:cxn>
                  <a:cxn ang="0">
                    <a:pos x="666" y="170"/>
                  </a:cxn>
                </a:cxnLst>
                <a:rect l="0" t="0" r="r" b="b"/>
                <a:pathLst>
                  <a:path w="896" h="635">
                    <a:moveTo>
                      <a:pt x="666" y="170"/>
                    </a:moveTo>
                    <a:lnTo>
                      <a:pt x="896" y="193"/>
                    </a:lnTo>
                    <a:lnTo>
                      <a:pt x="868" y="425"/>
                    </a:lnTo>
                    <a:lnTo>
                      <a:pt x="864" y="434"/>
                    </a:lnTo>
                    <a:lnTo>
                      <a:pt x="853" y="458"/>
                    </a:lnTo>
                    <a:lnTo>
                      <a:pt x="837" y="491"/>
                    </a:lnTo>
                    <a:lnTo>
                      <a:pt x="820" y="528"/>
                    </a:lnTo>
                    <a:lnTo>
                      <a:pt x="800" y="565"/>
                    </a:lnTo>
                    <a:lnTo>
                      <a:pt x="785" y="598"/>
                    </a:lnTo>
                    <a:lnTo>
                      <a:pt x="769" y="621"/>
                    </a:lnTo>
                    <a:lnTo>
                      <a:pt x="761" y="631"/>
                    </a:lnTo>
                    <a:lnTo>
                      <a:pt x="752" y="631"/>
                    </a:lnTo>
                    <a:lnTo>
                      <a:pt x="732" y="631"/>
                    </a:lnTo>
                    <a:lnTo>
                      <a:pt x="709" y="633"/>
                    </a:lnTo>
                    <a:lnTo>
                      <a:pt x="682" y="633"/>
                    </a:lnTo>
                    <a:lnTo>
                      <a:pt x="656" y="633"/>
                    </a:lnTo>
                    <a:lnTo>
                      <a:pt x="635" y="635"/>
                    </a:lnTo>
                    <a:lnTo>
                      <a:pt x="619" y="635"/>
                    </a:lnTo>
                    <a:lnTo>
                      <a:pt x="613" y="635"/>
                    </a:lnTo>
                    <a:lnTo>
                      <a:pt x="403" y="298"/>
                    </a:lnTo>
                    <a:lnTo>
                      <a:pt x="300" y="290"/>
                    </a:lnTo>
                    <a:lnTo>
                      <a:pt x="193" y="612"/>
                    </a:lnTo>
                    <a:lnTo>
                      <a:pt x="0" y="612"/>
                    </a:lnTo>
                    <a:lnTo>
                      <a:pt x="292" y="0"/>
                    </a:lnTo>
                    <a:lnTo>
                      <a:pt x="382" y="35"/>
                    </a:lnTo>
                    <a:lnTo>
                      <a:pt x="440" y="166"/>
                    </a:lnTo>
                    <a:lnTo>
                      <a:pt x="561" y="335"/>
                    </a:lnTo>
                    <a:lnTo>
                      <a:pt x="666" y="170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49" name="Freeform 85"/>
              <p:cNvSpPr>
                <a:spLocks/>
              </p:cNvSpPr>
              <p:nvPr/>
            </p:nvSpPr>
            <p:spPr bwMode="auto">
              <a:xfrm>
                <a:off x="5035551" y="2249488"/>
                <a:ext cx="90488" cy="119063"/>
              </a:xfrm>
              <a:custGeom>
                <a:avLst/>
                <a:gdLst/>
                <a:ahLst/>
                <a:cxnLst>
                  <a:cxn ang="0">
                    <a:pos x="21" y="149"/>
                  </a:cxn>
                  <a:cxn ang="0">
                    <a:pos x="17" y="126"/>
                  </a:cxn>
                  <a:cxn ang="0">
                    <a:pos x="7" y="81"/>
                  </a:cxn>
                  <a:cxn ang="0">
                    <a:pos x="0" y="33"/>
                  </a:cxn>
                  <a:cxn ang="0">
                    <a:pos x="0" y="0"/>
                  </a:cxn>
                  <a:cxn ang="0">
                    <a:pos x="68" y="17"/>
                  </a:cxn>
                  <a:cxn ang="0">
                    <a:pos x="76" y="25"/>
                  </a:cxn>
                  <a:cxn ang="0">
                    <a:pos x="91" y="40"/>
                  </a:cxn>
                  <a:cxn ang="0">
                    <a:pos x="105" y="64"/>
                  </a:cxn>
                  <a:cxn ang="0">
                    <a:pos x="113" y="89"/>
                  </a:cxn>
                  <a:cxn ang="0">
                    <a:pos x="21" y="149"/>
                  </a:cxn>
                </a:cxnLst>
                <a:rect l="0" t="0" r="r" b="b"/>
                <a:pathLst>
                  <a:path w="113" h="149">
                    <a:moveTo>
                      <a:pt x="21" y="149"/>
                    </a:moveTo>
                    <a:lnTo>
                      <a:pt x="17" y="126"/>
                    </a:lnTo>
                    <a:lnTo>
                      <a:pt x="7" y="81"/>
                    </a:lnTo>
                    <a:lnTo>
                      <a:pt x="0" y="33"/>
                    </a:lnTo>
                    <a:lnTo>
                      <a:pt x="0" y="0"/>
                    </a:lnTo>
                    <a:lnTo>
                      <a:pt x="68" y="17"/>
                    </a:lnTo>
                    <a:lnTo>
                      <a:pt x="76" y="25"/>
                    </a:lnTo>
                    <a:lnTo>
                      <a:pt x="91" y="40"/>
                    </a:lnTo>
                    <a:lnTo>
                      <a:pt x="105" y="64"/>
                    </a:lnTo>
                    <a:lnTo>
                      <a:pt x="113" y="89"/>
                    </a:lnTo>
                    <a:lnTo>
                      <a:pt x="21" y="149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0" name="Freeform 86"/>
              <p:cNvSpPr>
                <a:spLocks/>
              </p:cNvSpPr>
              <p:nvPr/>
            </p:nvSpPr>
            <p:spPr bwMode="auto">
              <a:xfrm>
                <a:off x="5046663" y="2260601"/>
                <a:ext cx="68263" cy="84138"/>
              </a:xfrm>
              <a:custGeom>
                <a:avLst/>
                <a:gdLst/>
                <a:ahLst/>
                <a:cxnLst>
                  <a:cxn ang="0">
                    <a:pos x="26" y="107"/>
                  </a:cxn>
                  <a:cxn ang="0">
                    <a:pos x="86" y="62"/>
                  </a:cxn>
                  <a:cxn ang="0">
                    <a:pos x="82" y="57"/>
                  </a:cxn>
                  <a:cxn ang="0">
                    <a:pos x="70" y="41"/>
                  </a:cxn>
                  <a:cxn ang="0">
                    <a:pos x="55" y="25"/>
                  </a:cxn>
                  <a:cxn ang="0">
                    <a:pos x="43" y="16"/>
                  </a:cxn>
                  <a:cxn ang="0">
                    <a:pos x="31" y="10"/>
                  </a:cxn>
                  <a:cxn ang="0">
                    <a:pos x="16" y="6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2" y="45"/>
                  </a:cxn>
                  <a:cxn ang="0">
                    <a:pos x="10" y="82"/>
                  </a:cxn>
                  <a:cxn ang="0">
                    <a:pos x="26" y="107"/>
                  </a:cxn>
                </a:cxnLst>
                <a:rect l="0" t="0" r="r" b="b"/>
                <a:pathLst>
                  <a:path w="86" h="107">
                    <a:moveTo>
                      <a:pt x="26" y="107"/>
                    </a:moveTo>
                    <a:lnTo>
                      <a:pt x="86" y="62"/>
                    </a:lnTo>
                    <a:lnTo>
                      <a:pt x="82" y="57"/>
                    </a:lnTo>
                    <a:lnTo>
                      <a:pt x="70" y="41"/>
                    </a:lnTo>
                    <a:lnTo>
                      <a:pt x="55" y="25"/>
                    </a:lnTo>
                    <a:lnTo>
                      <a:pt x="43" y="16"/>
                    </a:lnTo>
                    <a:lnTo>
                      <a:pt x="31" y="10"/>
                    </a:lnTo>
                    <a:lnTo>
                      <a:pt x="16" y="6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" y="45"/>
                    </a:lnTo>
                    <a:lnTo>
                      <a:pt x="10" y="82"/>
                    </a:lnTo>
                    <a:lnTo>
                      <a:pt x="26" y="107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1" name="Freeform 87"/>
              <p:cNvSpPr>
                <a:spLocks/>
              </p:cNvSpPr>
              <p:nvPr/>
            </p:nvSpPr>
            <p:spPr bwMode="auto">
              <a:xfrm>
                <a:off x="5089526" y="2190751"/>
                <a:ext cx="482600" cy="490538"/>
              </a:xfrm>
              <a:custGeom>
                <a:avLst/>
                <a:gdLst/>
                <a:ahLst/>
                <a:cxnLst>
                  <a:cxn ang="0">
                    <a:pos x="541" y="235"/>
                  </a:cxn>
                  <a:cxn ang="0">
                    <a:pos x="607" y="85"/>
                  </a:cxn>
                  <a:cxn ang="0">
                    <a:pos x="587" y="3"/>
                  </a:cxn>
                  <a:cxn ang="0">
                    <a:pos x="586" y="0"/>
                  </a:cxn>
                  <a:cxn ang="0">
                    <a:pos x="313" y="548"/>
                  </a:cxn>
                  <a:cxn ang="0">
                    <a:pos x="148" y="379"/>
                  </a:cxn>
                  <a:cxn ang="0">
                    <a:pos x="29" y="200"/>
                  </a:cxn>
                  <a:cxn ang="0">
                    <a:pos x="0" y="227"/>
                  </a:cxn>
                  <a:cxn ang="0">
                    <a:pos x="120" y="408"/>
                  </a:cxn>
                  <a:cxn ang="0">
                    <a:pos x="321" y="619"/>
                  </a:cxn>
                  <a:cxn ang="0">
                    <a:pos x="385" y="510"/>
                  </a:cxn>
                  <a:cxn ang="0">
                    <a:pos x="541" y="235"/>
                  </a:cxn>
                </a:cxnLst>
                <a:rect l="0" t="0" r="r" b="b"/>
                <a:pathLst>
                  <a:path w="607" h="619">
                    <a:moveTo>
                      <a:pt x="541" y="235"/>
                    </a:moveTo>
                    <a:lnTo>
                      <a:pt x="607" y="85"/>
                    </a:lnTo>
                    <a:lnTo>
                      <a:pt x="587" y="3"/>
                    </a:lnTo>
                    <a:lnTo>
                      <a:pt x="586" y="0"/>
                    </a:lnTo>
                    <a:lnTo>
                      <a:pt x="313" y="548"/>
                    </a:lnTo>
                    <a:lnTo>
                      <a:pt x="148" y="379"/>
                    </a:lnTo>
                    <a:lnTo>
                      <a:pt x="29" y="200"/>
                    </a:lnTo>
                    <a:lnTo>
                      <a:pt x="0" y="227"/>
                    </a:lnTo>
                    <a:lnTo>
                      <a:pt x="120" y="408"/>
                    </a:lnTo>
                    <a:lnTo>
                      <a:pt x="321" y="619"/>
                    </a:lnTo>
                    <a:lnTo>
                      <a:pt x="385" y="510"/>
                    </a:lnTo>
                    <a:lnTo>
                      <a:pt x="541" y="235"/>
                    </a:lnTo>
                    <a:close/>
                  </a:path>
                </a:pathLst>
              </a:custGeom>
              <a:solidFill>
                <a:srgbClr val="7299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2" name="Freeform 88"/>
              <p:cNvSpPr>
                <a:spLocks/>
              </p:cNvSpPr>
              <p:nvPr/>
            </p:nvSpPr>
            <p:spPr bwMode="auto">
              <a:xfrm>
                <a:off x="5508626" y="2351088"/>
                <a:ext cx="92075" cy="303213"/>
              </a:xfrm>
              <a:custGeom>
                <a:avLst/>
                <a:gdLst/>
                <a:ahLst/>
                <a:cxnLst>
                  <a:cxn ang="0">
                    <a:pos x="0" y="378"/>
                  </a:cxn>
                  <a:cxn ang="0">
                    <a:pos x="55" y="381"/>
                  </a:cxn>
                  <a:cxn ang="0">
                    <a:pos x="117" y="17"/>
                  </a:cxn>
                  <a:cxn ang="0">
                    <a:pos x="107" y="0"/>
                  </a:cxn>
                  <a:cxn ang="0">
                    <a:pos x="0" y="378"/>
                  </a:cxn>
                </a:cxnLst>
                <a:rect l="0" t="0" r="r" b="b"/>
                <a:pathLst>
                  <a:path w="117" h="381">
                    <a:moveTo>
                      <a:pt x="0" y="378"/>
                    </a:moveTo>
                    <a:lnTo>
                      <a:pt x="55" y="381"/>
                    </a:lnTo>
                    <a:lnTo>
                      <a:pt x="117" y="17"/>
                    </a:lnTo>
                    <a:lnTo>
                      <a:pt x="107" y="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7299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53" name="Freeform 89"/>
              <p:cNvSpPr>
                <a:spLocks/>
              </p:cNvSpPr>
              <p:nvPr/>
            </p:nvSpPr>
            <p:spPr bwMode="auto">
              <a:xfrm>
                <a:off x="4921251" y="2720976"/>
                <a:ext cx="630238" cy="354013"/>
              </a:xfrm>
              <a:custGeom>
                <a:avLst/>
                <a:gdLst/>
                <a:ahLst/>
                <a:cxnLst>
                  <a:cxn ang="0">
                    <a:pos x="794" y="6"/>
                  </a:cxn>
                  <a:cxn ang="0">
                    <a:pos x="739" y="0"/>
                  </a:cxn>
                  <a:cxn ang="0">
                    <a:pos x="704" y="230"/>
                  </a:cxn>
                  <a:cxn ang="0">
                    <a:pos x="652" y="403"/>
                  </a:cxn>
                  <a:cxn ang="0">
                    <a:pos x="517" y="384"/>
                  </a:cxn>
                  <a:cxn ang="0">
                    <a:pos x="286" y="12"/>
                  </a:cxn>
                  <a:cxn ang="0">
                    <a:pos x="184" y="72"/>
                  </a:cxn>
                  <a:cxn ang="0">
                    <a:pos x="0" y="425"/>
                  </a:cxn>
                  <a:cxn ang="0">
                    <a:pos x="91" y="425"/>
                  </a:cxn>
                  <a:cxn ang="0">
                    <a:pos x="198" y="103"/>
                  </a:cxn>
                  <a:cxn ang="0">
                    <a:pos x="301" y="111"/>
                  </a:cxn>
                  <a:cxn ang="0">
                    <a:pos x="511" y="448"/>
                  </a:cxn>
                  <a:cxn ang="0">
                    <a:pos x="517" y="448"/>
                  </a:cxn>
                  <a:cxn ang="0">
                    <a:pos x="533" y="448"/>
                  </a:cxn>
                  <a:cxn ang="0">
                    <a:pos x="554" y="446"/>
                  </a:cxn>
                  <a:cxn ang="0">
                    <a:pos x="580" y="446"/>
                  </a:cxn>
                  <a:cxn ang="0">
                    <a:pos x="607" y="446"/>
                  </a:cxn>
                  <a:cxn ang="0">
                    <a:pos x="630" y="444"/>
                  </a:cxn>
                  <a:cxn ang="0">
                    <a:pos x="650" y="444"/>
                  </a:cxn>
                  <a:cxn ang="0">
                    <a:pos x="659" y="444"/>
                  </a:cxn>
                  <a:cxn ang="0">
                    <a:pos x="667" y="434"/>
                  </a:cxn>
                  <a:cxn ang="0">
                    <a:pos x="683" y="411"/>
                  </a:cxn>
                  <a:cxn ang="0">
                    <a:pos x="698" y="378"/>
                  </a:cxn>
                  <a:cxn ang="0">
                    <a:pos x="718" y="341"/>
                  </a:cxn>
                  <a:cxn ang="0">
                    <a:pos x="735" y="304"/>
                  </a:cxn>
                  <a:cxn ang="0">
                    <a:pos x="751" y="271"/>
                  </a:cxn>
                  <a:cxn ang="0">
                    <a:pos x="762" y="247"/>
                  </a:cxn>
                  <a:cxn ang="0">
                    <a:pos x="766" y="238"/>
                  </a:cxn>
                  <a:cxn ang="0">
                    <a:pos x="794" y="6"/>
                  </a:cxn>
                </a:cxnLst>
                <a:rect l="0" t="0" r="r" b="b"/>
                <a:pathLst>
                  <a:path w="794" h="448">
                    <a:moveTo>
                      <a:pt x="794" y="6"/>
                    </a:moveTo>
                    <a:lnTo>
                      <a:pt x="739" y="0"/>
                    </a:lnTo>
                    <a:lnTo>
                      <a:pt x="704" y="230"/>
                    </a:lnTo>
                    <a:lnTo>
                      <a:pt x="652" y="403"/>
                    </a:lnTo>
                    <a:lnTo>
                      <a:pt x="517" y="384"/>
                    </a:lnTo>
                    <a:lnTo>
                      <a:pt x="286" y="12"/>
                    </a:lnTo>
                    <a:lnTo>
                      <a:pt x="184" y="72"/>
                    </a:lnTo>
                    <a:lnTo>
                      <a:pt x="0" y="425"/>
                    </a:lnTo>
                    <a:lnTo>
                      <a:pt x="91" y="425"/>
                    </a:lnTo>
                    <a:lnTo>
                      <a:pt x="198" y="103"/>
                    </a:lnTo>
                    <a:lnTo>
                      <a:pt x="301" y="111"/>
                    </a:lnTo>
                    <a:lnTo>
                      <a:pt x="511" y="448"/>
                    </a:lnTo>
                    <a:lnTo>
                      <a:pt x="517" y="448"/>
                    </a:lnTo>
                    <a:lnTo>
                      <a:pt x="533" y="448"/>
                    </a:lnTo>
                    <a:lnTo>
                      <a:pt x="554" y="446"/>
                    </a:lnTo>
                    <a:lnTo>
                      <a:pt x="580" y="446"/>
                    </a:lnTo>
                    <a:lnTo>
                      <a:pt x="607" y="446"/>
                    </a:lnTo>
                    <a:lnTo>
                      <a:pt x="630" y="444"/>
                    </a:lnTo>
                    <a:lnTo>
                      <a:pt x="650" y="444"/>
                    </a:lnTo>
                    <a:lnTo>
                      <a:pt x="659" y="444"/>
                    </a:lnTo>
                    <a:lnTo>
                      <a:pt x="667" y="434"/>
                    </a:lnTo>
                    <a:lnTo>
                      <a:pt x="683" y="411"/>
                    </a:lnTo>
                    <a:lnTo>
                      <a:pt x="698" y="378"/>
                    </a:lnTo>
                    <a:lnTo>
                      <a:pt x="718" y="341"/>
                    </a:lnTo>
                    <a:lnTo>
                      <a:pt x="735" y="304"/>
                    </a:lnTo>
                    <a:lnTo>
                      <a:pt x="751" y="271"/>
                    </a:lnTo>
                    <a:lnTo>
                      <a:pt x="762" y="247"/>
                    </a:lnTo>
                    <a:lnTo>
                      <a:pt x="766" y="238"/>
                    </a:lnTo>
                    <a:lnTo>
                      <a:pt x="794" y="6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8154" name="Freeform 90"/>
            <p:cNvSpPr>
              <a:spLocks/>
            </p:cNvSpPr>
            <p:nvPr/>
          </p:nvSpPr>
          <p:spPr bwMode="auto">
            <a:xfrm>
              <a:off x="4784726" y="3100388"/>
              <a:ext cx="187325" cy="74613"/>
            </a:xfrm>
            <a:custGeom>
              <a:avLst/>
              <a:gdLst/>
              <a:ahLst/>
              <a:cxnLst>
                <a:cxn ang="0">
                  <a:pos x="164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8" y="62"/>
                </a:cxn>
                <a:cxn ang="0">
                  <a:pos x="238" y="12"/>
                </a:cxn>
                <a:cxn ang="0">
                  <a:pos x="197" y="0"/>
                </a:cxn>
                <a:cxn ang="0">
                  <a:pos x="164" y="39"/>
                </a:cxn>
              </a:cxnLst>
              <a:rect l="0" t="0" r="r" b="b"/>
              <a:pathLst>
                <a:path w="238" h="93">
                  <a:moveTo>
                    <a:pt x="164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8" y="62"/>
                  </a:lnTo>
                  <a:lnTo>
                    <a:pt x="238" y="12"/>
                  </a:lnTo>
                  <a:lnTo>
                    <a:pt x="197" y="0"/>
                  </a:lnTo>
                  <a:lnTo>
                    <a:pt x="164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55" name="Freeform 91"/>
            <p:cNvSpPr>
              <a:spLocks/>
            </p:cNvSpPr>
            <p:nvPr/>
          </p:nvSpPr>
          <p:spPr bwMode="auto">
            <a:xfrm>
              <a:off x="6415088" y="2676526"/>
              <a:ext cx="6350" cy="158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56" name="Freeform 92"/>
            <p:cNvSpPr>
              <a:spLocks/>
            </p:cNvSpPr>
            <p:nvPr/>
          </p:nvSpPr>
          <p:spPr bwMode="auto">
            <a:xfrm>
              <a:off x="5937251" y="2074863"/>
              <a:ext cx="569913" cy="727075"/>
            </a:xfrm>
            <a:custGeom>
              <a:avLst/>
              <a:gdLst/>
              <a:ahLst/>
              <a:cxnLst>
                <a:cxn ang="0">
                  <a:pos x="47" y="451"/>
                </a:cxn>
                <a:cxn ang="0">
                  <a:pos x="170" y="626"/>
                </a:cxn>
                <a:cxn ang="0">
                  <a:pos x="177" y="634"/>
                </a:cxn>
                <a:cxn ang="0">
                  <a:pos x="199" y="656"/>
                </a:cxn>
                <a:cxn ang="0">
                  <a:pos x="228" y="687"/>
                </a:cxn>
                <a:cxn ang="0">
                  <a:pos x="263" y="722"/>
                </a:cxn>
                <a:cxn ang="0">
                  <a:pos x="298" y="759"/>
                </a:cxn>
                <a:cxn ang="0">
                  <a:pos x="329" y="790"/>
                </a:cxn>
                <a:cxn ang="0">
                  <a:pos x="352" y="815"/>
                </a:cxn>
                <a:cxn ang="0">
                  <a:pos x="364" y="829"/>
                </a:cxn>
                <a:cxn ang="0">
                  <a:pos x="380" y="837"/>
                </a:cxn>
                <a:cxn ang="0">
                  <a:pos x="415" y="848"/>
                </a:cxn>
                <a:cxn ang="0">
                  <a:pos x="461" y="862"/>
                </a:cxn>
                <a:cxn ang="0">
                  <a:pos x="514" y="877"/>
                </a:cxn>
                <a:cxn ang="0">
                  <a:pos x="565" y="893"/>
                </a:cxn>
                <a:cxn ang="0">
                  <a:pos x="611" y="905"/>
                </a:cxn>
                <a:cxn ang="0">
                  <a:pos x="642" y="912"/>
                </a:cxn>
                <a:cxn ang="0">
                  <a:pos x="654" y="916"/>
                </a:cxn>
                <a:cxn ang="0">
                  <a:pos x="718" y="340"/>
                </a:cxn>
                <a:cxn ang="0">
                  <a:pos x="648" y="52"/>
                </a:cxn>
                <a:cxn ang="0">
                  <a:pos x="588" y="13"/>
                </a:cxn>
                <a:cxn ang="0">
                  <a:pos x="432" y="0"/>
                </a:cxn>
                <a:cxn ang="0">
                  <a:pos x="319" y="132"/>
                </a:cxn>
                <a:cxn ang="0">
                  <a:pos x="319" y="147"/>
                </a:cxn>
                <a:cxn ang="0">
                  <a:pos x="321" y="188"/>
                </a:cxn>
                <a:cxn ang="0">
                  <a:pos x="323" y="243"/>
                </a:cxn>
                <a:cxn ang="0">
                  <a:pos x="323" y="303"/>
                </a:cxn>
                <a:cxn ang="0">
                  <a:pos x="354" y="480"/>
                </a:cxn>
                <a:cxn ang="0">
                  <a:pos x="142" y="340"/>
                </a:cxn>
                <a:cxn ang="0">
                  <a:pos x="78" y="290"/>
                </a:cxn>
                <a:cxn ang="0">
                  <a:pos x="0" y="369"/>
                </a:cxn>
                <a:cxn ang="0">
                  <a:pos x="47" y="451"/>
                </a:cxn>
              </a:cxnLst>
              <a:rect l="0" t="0" r="r" b="b"/>
              <a:pathLst>
                <a:path w="718" h="916">
                  <a:moveTo>
                    <a:pt x="47" y="451"/>
                  </a:moveTo>
                  <a:lnTo>
                    <a:pt x="170" y="626"/>
                  </a:lnTo>
                  <a:lnTo>
                    <a:pt x="177" y="634"/>
                  </a:lnTo>
                  <a:lnTo>
                    <a:pt x="199" y="656"/>
                  </a:lnTo>
                  <a:lnTo>
                    <a:pt x="228" y="687"/>
                  </a:lnTo>
                  <a:lnTo>
                    <a:pt x="263" y="722"/>
                  </a:lnTo>
                  <a:lnTo>
                    <a:pt x="298" y="759"/>
                  </a:lnTo>
                  <a:lnTo>
                    <a:pt x="329" y="790"/>
                  </a:lnTo>
                  <a:lnTo>
                    <a:pt x="352" y="815"/>
                  </a:lnTo>
                  <a:lnTo>
                    <a:pt x="364" y="829"/>
                  </a:lnTo>
                  <a:lnTo>
                    <a:pt x="380" y="837"/>
                  </a:lnTo>
                  <a:lnTo>
                    <a:pt x="415" y="848"/>
                  </a:lnTo>
                  <a:lnTo>
                    <a:pt x="461" y="862"/>
                  </a:lnTo>
                  <a:lnTo>
                    <a:pt x="514" y="877"/>
                  </a:lnTo>
                  <a:lnTo>
                    <a:pt x="565" y="893"/>
                  </a:lnTo>
                  <a:lnTo>
                    <a:pt x="611" y="905"/>
                  </a:lnTo>
                  <a:lnTo>
                    <a:pt x="642" y="912"/>
                  </a:lnTo>
                  <a:lnTo>
                    <a:pt x="654" y="916"/>
                  </a:lnTo>
                  <a:lnTo>
                    <a:pt x="718" y="340"/>
                  </a:lnTo>
                  <a:lnTo>
                    <a:pt x="648" y="52"/>
                  </a:lnTo>
                  <a:lnTo>
                    <a:pt x="588" y="13"/>
                  </a:lnTo>
                  <a:lnTo>
                    <a:pt x="432" y="0"/>
                  </a:lnTo>
                  <a:lnTo>
                    <a:pt x="319" y="132"/>
                  </a:lnTo>
                  <a:lnTo>
                    <a:pt x="319" y="147"/>
                  </a:lnTo>
                  <a:lnTo>
                    <a:pt x="321" y="188"/>
                  </a:lnTo>
                  <a:lnTo>
                    <a:pt x="323" y="243"/>
                  </a:lnTo>
                  <a:lnTo>
                    <a:pt x="323" y="303"/>
                  </a:lnTo>
                  <a:lnTo>
                    <a:pt x="354" y="480"/>
                  </a:lnTo>
                  <a:lnTo>
                    <a:pt x="142" y="340"/>
                  </a:lnTo>
                  <a:lnTo>
                    <a:pt x="78" y="290"/>
                  </a:lnTo>
                  <a:lnTo>
                    <a:pt x="0" y="369"/>
                  </a:lnTo>
                  <a:lnTo>
                    <a:pt x="47" y="45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57" name="Freeform 93"/>
            <p:cNvSpPr>
              <a:spLocks/>
            </p:cNvSpPr>
            <p:nvPr/>
          </p:nvSpPr>
          <p:spPr bwMode="auto">
            <a:xfrm>
              <a:off x="6257926" y="1901826"/>
              <a:ext cx="157163" cy="215900"/>
            </a:xfrm>
            <a:custGeom>
              <a:avLst/>
              <a:gdLst/>
              <a:ahLst/>
              <a:cxnLst>
                <a:cxn ang="0">
                  <a:pos x="198" y="70"/>
                </a:cxn>
                <a:cxn ang="0">
                  <a:pos x="183" y="231"/>
                </a:cxn>
                <a:cxn ang="0">
                  <a:pos x="29" y="272"/>
                </a:cxn>
                <a:cxn ang="0">
                  <a:pos x="0" y="146"/>
                </a:cxn>
                <a:cxn ang="0">
                  <a:pos x="39" y="0"/>
                </a:cxn>
                <a:cxn ang="0">
                  <a:pos x="198" y="70"/>
                </a:cxn>
              </a:cxnLst>
              <a:rect l="0" t="0" r="r" b="b"/>
              <a:pathLst>
                <a:path w="198" h="272">
                  <a:moveTo>
                    <a:pt x="198" y="70"/>
                  </a:moveTo>
                  <a:lnTo>
                    <a:pt x="183" y="231"/>
                  </a:lnTo>
                  <a:lnTo>
                    <a:pt x="29" y="272"/>
                  </a:lnTo>
                  <a:lnTo>
                    <a:pt x="0" y="146"/>
                  </a:lnTo>
                  <a:lnTo>
                    <a:pt x="39" y="0"/>
                  </a:lnTo>
                  <a:lnTo>
                    <a:pt x="198" y="7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58" name="Freeform 94"/>
            <p:cNvSpPr>
              <a:spLocks/>
            </p:cNvSpPr>
            <p:nvPr/>
          </p:nvSpPr>
          <p:spPr bwMode="auto">
            <a:xfrm>
              <a:off x="6288088" y="1966913"/>
              <a:ext cx="82550" cy="109538"/>
            </a:xfrm>
            <a:custGeom>
              <a:avLst/>
              <a:gdLst/>
              <a:ahLst/>
              <a:cxnLst>
                <a:cxn ang="0">
                  <a:pos x="101" y="33"/>
                </a:cxn>
                <a:cxn ang="0">
                  <a:pos x="103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1" y="33"/>
                </a:cxn>
              </a:cxnLst>
              <a:rect l="0" t="0" r="r" b="b"/>
              <a:pathLst>
                <a:path w="103" h="138">
                  <a:moveTo>
                    <a:pt x="101" y="33"/>
                  </a:moveTo>
                  <a:lnTo>
                    <a:pt x="103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1" y="33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59" name="Freeform 95"/>
            <p:cNvSpPr>
              <a:spLocks/>
            </p:cNvSpPr>
            <p:nvPr/>
          </p:nvSpPr>
          <p:spPr bwMode="auto">
            <a:xfrm>
              <a:off x="6232526" y="2089151"/>
              <a:ext cx="138113" cy="7620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74" y="97"/>
                </a:cxn>
                <a:cxn ang="0">
                  <a:pos x="0" y="88"/>
                </a:cxn>
                <a:cxn ang="0">
                  <a:pos x="4" y="80"/>
                </a:cxn>
                <a:cxn ang="0">
                  <a:pos x="17" y="60"/>
                </a:cxn>
                <a:cxn ang="0">
                  <a:pos x="31" y="39"/>
                </a:cxn>
                <a:cxn ang="0">
                  <a:pos x="47" y="23"/>
                </a:cxn>
                <a:cxn ang="0">
                  <a:pos x="56" y="20"/>
                </a:cxn>
                <a:cxn ang="0">
                  <a:pos x="74" y="16"/>
                </a:cxn>
                <a:cxn ang="0">
                  <a:pos x="93" y="12"/>
                </a:cxn>
                <a:cxn ang="0">
                  <a:pos x="117" y="8"/>
                </a:cxn>
                <a:cxn ang="0">
                  <a:pos x="138" y="4"/>
                </a:cxn>
                <a:cxn ang="0">
                  <a:pos x="156" y="2"/>
                </a:cxn>
                <a:cxn ang="0">
                  <a:pos x="169" y="0"/>
                </a:cxn>
                <a:cxn ang="0">
                  <a:pos x="173" y="0"/>
                </a:cxn>
              </a:cxnLst>
              <a:rect l="0" t="0" r="r" b="b"/>
              <a:pathLst>
                <a:path w="173" h="97">
                  <a:moveTo>
                    <a:pt x="173" y="0"/>
                  </a:moveTo>
                  <a:lnTo>
                    <a:pt x="74" y="97"/>
                  </a:lnTo>
                  <a:lnTo>
                    <a:pt x="0" y="88"/>
                  </a:lnTo>
                  <a:lnTo>
                    <a:pt x="4" y="80"/>
                  </a:lnTo>
                  <a:lnTo>
                    <a:pt x="17" y="60"/>
                  </a:lnTo>
                  <a:lnTo>
                    <a:pt x="31" y="39"/>
                  </a:lnTo>
                  <a:lnTo>
                    <a:pt x="47" y="23"/>
                  </a:lnTo>
                  <a:lnTo>
                    <a:pt x="56" y="20"/>
                  </a:lnTo>
                  <a:lnTo>
                    <a:pt x="74" y="16"/>
                  </a:lnTo>
                  <a:lnTo>
                    <a:pt x="93" y="12"/>
                  </a:lnTo>
                  <a:lnTo>
                    <a:pt x="117" y="8"/>
                  </a:lnTo>
                  <a:lnTo>
                    <a:pt x="138" y="4"/>
                  </a:lnTo>
                  <a:lnTo>
                    <a:pt x="156" y="2"/>
                  </a:lnTo>
                  <a:lnTo>
                    <a:pt x="169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0" name="Freeform 96"/>
            <p:cNvSpPr>
              <a:spLocks/>
            </p:cNvSpPr>
            <p:nvPr/>
          </p:nvSpPr>
          <p:spPr bwMode="auto">
            <a:xfrm>
              <a:off x="6288088" y="1966913"/>
              <a:ext cx="82550" cy="109538"/>
            </a:xfrm>
            <a:custGeom>
              <a:avLst/>
              <a:gdLst/>
              <a:ahLst/>
              <a:cxnLst>
                <a:cxn ang="0">
                  <a:pos x="103" y="119"/>
                </a:cxn>
                <a:cxn ang="0">
                  <a:pos x="103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3" y="119"/>
                </a:cxn>
              </a:cxnLst>
              <a:rect l="0" t="0" r="r" b="b"/>
              <a:pathLst>
                <a:path w="103" h="138">
                  <a:moveTo>
                    <a:pt x="103" y="119"/>
                  </a:moveTo>
                  <a:lnTo>
                    <a:pt x="103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3" y="119"/>
                  </a:lnTo>
                  <a:close/>
                </a:path>
              </a:pathLst>
            </a:custGeom>
            <a:solidFill>
              <a:srgbClr val="C9B5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1" name="Freeform 97"/>
            <p:cNvSpPr>
              <a:spLocks/>
            </p:cNvSpPr>
            <p:nvPr/>
          </p:nvSpPr>
          <p:spPr bwMode="auto">
            <a:xfrm>
              <a:off x="6142038" y="1847851"/>
              <a:ext cx="407988" cy="161925"/>
            </a:xfrm>
            <a:custGeom>
              <a:avLst/>
              <a:gdLst/>
              <a:ahLst/>
              <a:cxnLst>
                <a:cxn ang="0">
                  <a:pos x="514" y="176"/>
                </a:cxn>
                <a:cxn ang="0">
                  <a:pos x="508" y="178"/>
                </a:cxn>
                <a:cxn ang="0">
                  <a:pos x="494" y="185"/>
                </a:cxn>
                <a:cxn ang="0">
                  <a:pos x="471" y="193"/>
                </a:cxn>
                <a:cxn ang="0">
                  <a:pos x="440" y="201"/>
                </a:cxn>
                <a:cxn ang="0">
                  <a:pos x="401" y="205"/>
                </a:cxn>
                <a:cxn ang="0">
                  <a:pos x="356" y="203"/>
                </a:cxn>
                <a:cxn ang="0">
                  <a:pos x="304" y="193"/>
                </a:cxn>
                <a:cxn ang="0">
                  <a:pos x="247" y="172"/>
                </a:cxn>
                <a:cxn ang="0">
                  <a:pos x="197" y="146"/>
                </a:cxn>
                <a:cxn ang="0">
                  <a:pos x="160" y="123"/>
                </a:cxn>
                <a:cxn ang="0">
                  <a:pos x="130" y="102"/>
                </a:cxn>
                <a:cxn ang="0">
                  <a:pos x="107" y="82"/>
                </a:cxn>
                <a:cxn ang="0">
                  <a:pos x="86" y="63"/>
                </a:cxn>
                <a:cxn ang="0">
                  <a:pos x="64" y="43"/>
                </a:cxn>
                <a:cxn ang="0">
                  <a:pos x="37" y="2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16" y="0"/>
                </a:cxn>
                <a:cxn ang="0">
                  <a:pos x="35" y="2"/>
                </a:cxn>
                <a:cxn ang="0">
                  <a:pos x="68" y="14"/>
                </a:cxn>
                <a:cxn ang="0">
                  <a:pos x="117" y="35"/>
                </a:cxn>
                <a:cxn ang="0">
                  <a:pos x="185" y="70"/>
                </a:cxn>
                <a:cxn ang="0">
                  <a:pos x="276" y="121"/>
                </a:cxn>
                <a:cxn ang="0">
                  <a:pos x="323" y="144"/>
                </a:cxn>
                <a:cxn ang="0">
                  <a:pos x="368" y="160"/>
                </a:cxn>
                <a:cxn ang="0">
                  <a:pos x="409" y="172"/>
                </a:cxn>
                <a:cxn ang="0">
                  <a:pos x="444" y="176"/>
                </a:cxn>
                <a:cxn ang="0">
                  <a:pos x="473" y="178"/>
                </a:cxn>
                <a:cxn ang="0">
                  <a:pos x="494" y="178"/>
                </a:cxn>
                <a:cxn ang="0">
                  <a:pos x="508" y="176"/>
                </a:cxn>
                <a:cxn ang="0">
                  <a:pos x="514" y="176"/>
                </a:cxn>
              </a:cxnLst>
              <a:rect l="0" t="0" r="r" b="b"/>
              <a:pathLst>
                <a:path w="514" h="205">
                  <a:moveTo>
                    <a:pt x="514" y="176"/>
                  </a:moveTo>
                  <a:lnTo>
                    <a:pt x="508" y="178"/>
                  </a:lnTo>
                  <a:lnTo>
                    <a:pt x="494" y="185"/>
                  </a:lnTo>
                  <a:lnTo>
                    <a:pt x="471" y="193"/>
                  </a:lnTo>
                  <a:lnTo>
                    <a:pt x="440" y="201"/>
                  </a:lnTo>
                  <a:lnTo>
                    <a:pt x="401" y="205"/>
                  </a:lnTo>
                  <a:lnTo>
                    <a:pt x="356" y="203"/>
                  </a:lnTo>
                  <a:lnTo>
                    <a:pt x="304" y="193"/>
                  </a:lnTo>
                  <a:lnTo>
                    <a:pt x="247" y="172"/>
                  </a:lnTo>
                  <a:lnTo>
                    <a:pt x="197" y="146"/>
                  </a:lnTo>
                  <a:lnTo>
                    <a:pt x="160" y="123"/>
                  </a:lnTo>
                  <a:lnTo>
                    <a:pt x="130" y="102"/>
                  </a:lnTo>
                  <a:lnTo>
                    <a:pt x="107" y="82"/>
                  </a:lnTo>
                  <a:lnTo>
                    <a:pt x="86" y="63"/>
                  </a:lnTo>
                  <a:lnTo>
                    <a:pt x="64" y="43"/>
                  </a:lnTo>
                  <a:lnTo>
                    <a:pt x="37" y="26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16" y="0"/>
                  </a:lnTo>
                  <a:lnTo>
                    <a:pt x="35" y="2"/>
                  </a:lnTo>
                  <a:lnTo>
                    <a:pt x="68" y="14"/>
                  </a:lnTo>
                  <a:lnTo>
                    <a:pt x="117" y="35"/>
                  </a:lnTo>
                  <a:lnTo>
                    <a:pt x="185" y="70"/>
                  </a:lnTo>
                  <a:lnTo>
                    <a:pt x="276" y="121"/>
                  </a:lnTo>
                  <a:lnTo>
                    <a:pt x="323" y="144"/>
                  </a:lnTo>
                  <a:lnTo>
                    <a:pt x="368" y="160"/>
                  </a:lnTo>
                  <a:lnTo>
                    <a:pt x="409" y="172"/>
                  </a:lnTo>
                  <a:lnTo>
                    <a:pt x="444" y="176"/>
                  </a:lnTo>
                  <a:lnTo>
                    <a:pt x="473" y="178"/>
                  </a:lnTo>
                  <a:lnTo>
                    <a:pt x="494" y="178"/>
                  </a:lnTo>
                  <a:lnTo>
                    <a:pt x="508" y="176"/>
                  </a:lnTo>
                  <a:lnTo>
                    <a:pt x="514" y="176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2" name="Freeform 98"/>
            <p:cNvSpPr>
              <a:spLocks/>
            </p:cNvSpPr>
            <p:nvPr/>
          </p:nvSpPr>
          <p:spPr bwMode="auto">
            <a:xfrm>
              <a:off x="6283326" y="1817688"/>
              <a:ext cx="182563" cy="157163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6" y="92"/>
                </a:cxn>
                <a:cxn ang="0">
                  <a:pos x="23" y="76"/>
                </a:cxn>
                <a:cxn ang="0">
                  <a:pos x="51" y="57"/>
                </a:cxn>
                <a:cxn ang="0">
                  <a:pos x="84" y="37"/>
                </a:cxn>
                <a:cxn ang="0">
                  <a:pos x="121" y="20"/>
                </a:cxn>
                <a:cxn ang="0">
                  <a:pos x="158" y="6"/>
                </a:cxn>
                <a:cxn ang="0">
                  <a:pos x="189" y="0"/>
                </a:cxn>
                <a:cxn ang="0">
                  <a:pos x="214" y="4"/>
                </a:cxn>
                <a:cxn ang="0">
                  <a:pos x="228" y="22"/>
                </a:cxn>
                <a:cxn ang="0">
                  <a:pos x="232" y="47"/>
                </a:cxn>
                <a:cxn ang="0">
                  <a:pos x="228" y="78"/>
                </a:cxn>
                <a:cxn ang="0">
                  <a:pos x="220" y="113"/>
                </a:cxn>
                <a:cxn ang="0">
                  <a:pos x="206" y="144"/>
                </a:cxn>
                <a:cxn ang="0">
                  <a:pos x="195" y="172"/>
                </a:cxn>
                <a:cxn ang="0">
                  <a:pos x="187" y="191"/>
                </a:cxn>
                <a:cxn ang="0">
                  <a:pos x="183" y="199"/>
                </a:cxn>
                <a:cxn ang="0">
                  <a:pos x="175" y="197"/>
                </a:cxn>
                <a:cxn ang="0">
                  <a:pos x="158" y="191"/>
                </a:cxn>
                <a:cxn ang="0">
                  <a:pos x="131" y="183"/>
                </a:cxn>
                <a:cxn ang="0">
                  <a:pos x="101" y="172"/>
                </a:cxn>
                <a:cxn ang="0">
                  <a:pos x="68" y="156"/>
                </a:cxn>
                <a:cxn ang="0">
                  <a:pos x="39" y="141"/>
                </a:cxn>
                <a:cxn ang="0">
                  <a:pos x="14" y="121"/>
                </a:cxn>
                <a:cxn ang="0">
                  <a:pos x="0" y="100"/>
                </a:cxn>
              </a:cxnLst>
              <a:rect l="0" t="0" r="r" b="b"/>
              <a:pathLst>
                <a:path w="232" h="199">
                  <a:moveTo>
                    <a:pt x="0" y="100"/>
                  </a:moveTo>
                  <a:lnTo>
                    <a:pt x="6" y="92"/>
                  </a:lnTo>
                  <a:lnTo>
                    <a:pt x="23" y="76"/>
                  </a:lnTo>
                  <a:lnTo>
                    <a:pt x="51" y="57"/>
                  </a:lnTo>
                  <a:lnTo>
                    <a:pt x="84" y="37"/>
                  </a:lnTo>
                  <a:lnTo>
                    <a:pt x="121" y="20"/>
                  </a:lnTo>
                  <a:lnTo>
                    <a:pt x="158" y="6"/>
                  </a:lnTo>
                  <a:lnTo>
                    <a:pt x="189" y="0"/>
                  </a:lnTo>
                  <a:lnTo>
                    <a:pt x="214" y="4"/>
                  </a:lnTo>
                  <a:lnTo>
                    <a:pt x="228" y="22"/>
                  </a:lnTo>
                  <a:lnTo>
                    <a:pt x="232" y="47"/>
                  </a:lnTo>
                  <a:lnTo>
                    <a:pt x="228" y="78"/>
                  </a:lnTo>
                  <a:lnTo>
                    <a:pt x="220" y="113"/>
                  </a:lnTo>
                  <a:lnTo>
                    <a:pt x="206" y="144"/>
                  </a:lnTo>
                  <a:lnTo>
                    <a:pt x="195" y="172"/>
                  </a:lnTo>
                  <a:lnTo>
                    <a:pt x="187" y="191"/>
                  </a:lnTo>
                  <a:lnTo>
                    <a:pt x="183" y="199"/>
                  </a:lnTo>
                  <a:lnTo>
                    <a:pt x="175" y="197"/>
                  </a:lnTo>
                  <a:lnTo>
                    <a:pt x="158" y="191"/>
                  </a:lnTo>
                  <a:lnTo>
                    <a:pt x="131" y="183"/>
                  </a:lnTo>
                  <a:lnTo>
                    <a:pt x="101" y="172"/>
                  </a:lnTo>
                  <a:lnTo>
                    <a:pt x="68" y="156"/>
                  </a:lnTo>
                  <a:lnTo>
                    <a:pt x="39" y="141"/>
                  </a:lnTo>
                  <a:lnTo>
                    <a:pt x="14" y="121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3" name="Freeform 99"/>
            <p:cNvSpPr>
              <a:spLocks/>
            </p:cNvSpPr>
            <p:nvPr/>
          </p:nvSpPr>
          <p:spPr bwMode="auto">
            <a:xfrm>
              <a:off x="6173788" y="1838326"/>
              <a:ext cx="325438" cy="160338"/>
            </a:xfrm>
            <a:custGeom>
              <a:avLst/>
              <a:gdLst/>
              <a:ahLst/>
              <a:cxnLst>
                <a:cxn ang="0">
                  <a:pos x="409" y="202"/>
                </a:cxn>
                <a:cxn ang="0">
                  <a:pos x="397" y="200"/>
                </a:cxn>
                <a:cxn ang="0">
                  <a:pos x="368" y="196"/>
                </a:cxn>
                <a:cxn ang="0">
                  <a:pos x="337" y="190"/>
                </a:cxn>
                <a:cxn ang="0">
                  <a:pos x="315" y="183"/>
                </a:cxn>
                <a:cxn ang="0">
                  <a:pos x="303" y="169"/>
                </a:cxn>
                <a:cxn ang="0">
                  <a:pos x="303" y="163"/>
                </a:cxn>
                <a:cxn ang="0">
                  <a:pos x="319" y="126"/>
                </a:cxn>
                <a:cxn ang="0">
                  <a:pos x="335" y="87"/>
                </a:cxn>
                <a:cxn ang="0">
                  <a:pos x="342" y="52"/>
                </a:cxn>
                <a:cxn ang="0">
                  <a:pos x="342" y="13"/>
                </a:cxn>
                <a:cxn ang="0">
                  <a:pos x="329" y="2"/>
                </a:cxn>
                <a:cxn ang="0">
                  <a:pos x="319" y="0"/>
                </a:cxn>
                <a:cxn ang="0">
                  <a:pos x="305" y="4"/>
                </a:cxn>
                <a:cxn ang="0">
                  <a:pos x="274" y="11"/>
                </a:cxn>
                <a:cxn ang="0">
                  <a:pos x="241" y="21"/>
                </a:cxn>
                <a:cxn ang="0">
                  <a:pos x="218" y="35"/>
                </a:cxn>
                <a:cxn ang="0">
                  <a:pos x="200" y="50"/>
                </a:cxn>
                <a:cxn ang="0">
                  <a:pos x="179" y="64"/>
                </a:cxn>
                <a:cxn ang="0">
                  <a:pos x="159" y="78"/>
                </a:cxn>
                <a:cxn ang="0">
                  <a:pos x="152" y="81"/>
                </a:cxn>
                <a:cxn ang="0">
                  <a:pos x="126" y="87"/>
                </a:cxn>
                <a:cxn ang="0">
                  <a:pos x="107" y="74"/>
                </a:cxn>
                <a:cxn ang="0">
                  <a:pos x="78" y="56"/>
                </a:cxn>
                <a:cxn ang="0">
                  <a:pos x="50" y="43"/>
                </a:cxn>
                <a:cxn ang="0">
                  <a:pos x="27" y="39"/>
                </a:cxn>
                <a:cxn ang="0">
                  <a:pos x="4" y="31"/>
                </a:cxn>
                <a:cxn ang="0">
                  <a:pos x="2" y="31"/>
                </a:cxn>
                <a:cxn ang="0">
                  <a:pos x="17" y="39"/>
                </a:cxn>
                <a:cxn ang="0">
                  <a:pos x="39" y="52"/>
                </a:cxn>
                <a:cxn ang="0">
                  <a:pos x="58" y="66"/>
                </a:cxn>
                <a:cxn ang="0">
                  <a:pos x="70" y="78"/>
                </a:cxn>
                <a:cxn ang="0">
                  <a:pos x="87" y="93"/>
                </a:cxn>
                <a:cxn ang="0">
                  <a:pos x="109" y="109"/>
                </a:cxn>
                <a:cxn ang="0">
                  <a:pos x="124" y="120"/>
                </a:cxn>
                <a:cxn ang="0">
                  <a:pos x="136" y="126"/>
                </a:cxn>
                <a:cxn ang="0">
                  <a:pos x="173" y="146"/>
                </a:cxn>
                <a:cxn ang="0">
                  <a:pos x="230" y="169"/>
                </a:cxn>
                <a:cxn ang="0">
                  <a:pos x="290" y="190"/>
                </a:cxn>
              </a:cxnLst>
              <a:rect l="0" t="0" r="r" b="b"/>
              <a:pathLst>
                <a:path w="409" h="202">
                  <a:moveTo>
                    <a:pt x="315" y="198"/>
                  </a:moveTo>
                  <a:lnTo>
                    <a:pt x="409" y="202"/>
                  </a:lnTo>
                  <a:lnTo>
                    <a:pt x="405" y="202"/>
                  </a:lnTo>
                  <a:lnTo>
                    <a:pt x="397" y="200"/>
                  </a:lnTo>
                  <a:lnTo>
                    <a:pt x="383" y="198"/>
                  </a:lnTo>
                  <a:lnTo>
                    <a:pt x="368" y="196"/>
                  </a:lnTo>
                  <a:lnTo>
                    <a:pt x="352" y="194"/>
                  </a:lnTo>
                  <a:lnTo>
                    <a:pt x="337" y="190"/>
                  </a:lnTo>
                  <a:lnTo>
                    <a:pt x="323" y="187"/>
                  </a:lnTo>
                  <a:lnTo>
                    <a:pt x="315" y="183"/>
                  </a:lnTo>
                  <a:lnTo>
                    <a:pt x="307" y="175"/>
                  </a:lnTo>
                  <a:lnTo>
                    <a:pt x="303" y="169"/>
                  </a:lnTo>
                  <a:lnTo>
                    <a:pt x="303" y="165"/>
                  </a:lnTo>
                  <a:lnTo>
                    <a:pt x="303" y="163"/>
                  </a:lnTo>
                  <a:lnTo>
                    <a:pt x="307" y="152"/>
                  </a:lnTo>
                  <a:lnTo>
                    <a:pt x="319" y="126"/>
                  </a:lnTo>
                  <a:lnTo>
                    <a:pt x="329" y="101"/>
                  </a:lnTo>
                  <a:lnTo>
                    <a:pt x="335" y="87"/>
                  </a:lnTo>
                  <a:lnTo>
                    <a:pt x="339" y="76"/>
                  </a:lnTo>
                  <a:lnTo>
                    <a:pt x="342" y="52"/>
                  </a:lnTo>
                  <a:lnTo>
                    <a:pt x="344" y="29"/>
                  </a:lnTo>
                  <a:lnTo>
                    <a:pt x="342" y="13"/>
                  </a:lnTo>
                  <a:lnTo>
                    <a:pt x="337" y="6"/>
                  </a:lnTo>
                  <a:lnTo>
                    <a:pt x="329" y="2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5" y="0"/>
                  </a:lnTo>
                  <a:lnTo>
                    <a:pt x="305" y="4"/>
                  </a:lnTo>
                  <a:lnTo>
                    <a:pt x="292" y="6"/>
                  </a:lnTo>
                  <a:lnTo>
                    <a:pt x="274" y="11"/>
                  </a:lnTo>
                  <a:lnTo>
                    <a:pt x="257" y="15"/>
                  </a:lnTo>
                  <a:lnTo>
                    <a:pt x="241" y="21"/>
                  </a:lnTo>
                  <a:lnTo>
                    <a:pt x="228" y="29"/>
                  </a:lnTo>
                  <a:lnTo>
                    <a:pt x="218" y="35"/>
                  </a:lnTo>
                  <a:lnTo>
                    <a:pt x="210" y="43"/>
                  </a:lnTo>
                  <a:lnTo>
                    <a:pt x="200" y="50"/>
                  </a:lnTo>
                  <a:lnTo>
                    <a:pt x="191" y="58"/>
                  </a:lnTo>
                  <a:lnTo>
                    <a:pt x="179" y="64"/>
                  </a:lnTo>
                  <a:lnTo>
                    <a:pt x="169" y="72"/>
                  </a:lnTo>
                  <a:lnTo>
                    <a:pt x="159" y="78"/>
                  </a:lnTo>
                  <a:lnTo>
                    <a:pt x="154" y="80"/>
                  </a:lnTo>
                  <a:lnTo>
                    <a:pt x="152" y="81"/>
                  </a:lnTo>
                  <a:lnTo>
                    <a:pt x="130" y="89"/>
                  </a:lnTo>
                  <a:lnTo>
                    <a:pt x="126" y="87"/>
                  </a:lnTo>
                  <a:lnTo>
                    <a:pt x="119" y="81"/>
                  </a:lnTo>
                  <a:lnTo>
                    <a:pt x="107" y="74"/>
                  </a:lnTo>
                  <a:lnTo>
                    <a:pt x="91" y="64"/>
                  </a:lnTo>
                  <a:lnTo>
                    <a:pt x="78" y="56"/>
                  </a:lnTo>
                  <a:lnTo>
                    <a:pt x="62" y="48"/>
                  </a:lnTo>
                  <a:lnTo>
                    <a:pt x="50" y="43"/>
                  </a:lnTo>
                  <a:lnTo>
                    <a:pt x="41" y="41"/>
                  </a:lnTo>
                  <a:lnTo>
                    <a:pt x="27" y="39"/>
                  </a:lnTo>
                  <a:lnTo>
                    <a:pt x="15" y="35"/>
                  </a:lnTo>
                  <a:lnTo>
                    <a:pt x="4" y="31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8" y="33"/>
                  </a:lnTo>
                  <a:lnTo>
                    <a:pt x="17" y="39"/>
                  </a:lnTo>
                  <a:lnTo>
                    <a:pt x="27" y="45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66"/>
                  </a:lnTo>
                  <a:lnTo>
                    <a:pt x="64" y="72"/>
                  </a:lnTo>
                  <a:lnTo>
                    <a:pt x="70" y="78"/>
                  </a:lnTo>
                  <a:lnTo>
                    <a:pt x="78" y="85"/>
                  </a:lnTo>
                  <a:lnTo>
                    <a:pt x="87" y="93"/>
                  </a:lnTo>
                  <a:lnTo>
                    <a:pt x="97" y="101"/>
                  </a:lnTo>
                  <a:lnTo>
                    <a:pt x="109" y="109"/>
                  </a:lnTo>
                  <a:lnTo>
                    <a:pt x="117" y="115"/>
                  </a:lnTo>
                  <a:lnTo>
                    <a:pt x="124" y="120"/>
                  </a:lnTo>
                  <a:lnTo>
                    <a:pt x="128" y="122"/>
                  </a:lnTo>
                  <a:lnTo>
                    <a:pt x="136" y="126"/>
                  </a:lnTo>
                  <a:lnTo>
                    <a:pt x="152" y="134"/>
                  </a:lnTo>
                  <a:lnTo>
                    <a:pt x="173" y="146"/>
                  </a:lnTo>
                  <a:lnTo>
                    <a:pt x="200" y="157"/>
                  </a:lnTo>
                  <a:lnTo>
                    <a:pt x="230" y="169"/>
                  </a:lnTo>
                  <a:lnTo>
                    <a:pt x="261" y="181"/>
                  </a:lnTo>
                  <a:lnTo>
                    <a:pt x="290" y="190"/>
                  </a:lnTo>
                  <a:lnTo>
                    <a:pt x="315" y="198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4" name="Freeform 100"/>
            <p:cNvSpPr>
              <a:spLocks/>
            </p:cNvSpPr>
            <p:nvPr/>
          </p:nvSpPr>
          <p:spPr bwMode="auto">
            <a:xfrm>
              <a:off x="5973763" y="2133601"/>
              <a:ext cx="484188" cy="547688"/>
            </a:xfrm>
            <a:custGeom>
              <a:avLst/>
              <a:gdLst/>
              <a:ahLst/>
              <a:cxnLst>
                <a:cxn ang="0">
                  <a:pos x="37" y="266"/>
                </a:cxn>
                <a:cxn ang="0">
                  <a:pos x="0" y="299"/>
                </a:cxn>
                <a:cxn ang="0">
                  <a:pos x="123" y="480"/>
                </a:cxn>
                <a:cxn ang="0">
                  <a:pos x="323" y="691"/>
                </a:cxn>
                <a:cxn ang="0">
                  <a:pos x="387" y="582"/>
                </a:cxn>
                <a:cxn ang="0">
                  <a:pos x="543" y="307"/>
                </a:cxn>
                <a:cxn ang="0">
                  <a:pos x="609" y="157"/>
                </a:cxn>
                <a:cxn ang="0">
                  <a:pos x="572" y="0"/>
                </a:cxn>
                <a:cxn ang="0">
                  <a:pos x="555" y="3"/>
                </a:cxn>
                <a:cxn ang="0">
                  <a:pos x="535" y="17"/>
                </a:cxn>
                <a:cxn ang="0">
                  <a:pos x="516" y="40"/>
                </a:cxn>
                <a:cxn ang="0">
                  <a:pos x="496" y="68"/>
                </a:cxn>
                <a:cxn ang="0">
                  <a:pos x="481" y="95"/>
                </a:cxn>
                <a:cxn ang="0">
                  <a:pos x="467" y="118"/>
                </a:cxn>
                <a:cxn ang="0">
                  <a:pos x="459" y="136"/>
                </a:cxn>
                <a:cxn ang="0">
                  <a:pos x="455" y="142"/>
                </a:cxn>
                <a:cxn ang="0">
                  <a:pos x="368" y="323"/>
                </a:cxn>
                <a:cxn ang="0">
                  <a:pos x="323" y="461"/>
                </a:cxn>
                <a:cxn ang="0">
                  <a:pos x="220" y="404"/>
                </a:cxn>
                <a:cxn ang="0">
                  <a:pos x="37" y="266"/>
                </a:cxn>
              </a:cxnLst>
              <a:rect l="0" t="0" r="r" b="b"/>
              <a:pathLst>
                <a:path w="609" h="691">
                  <a:moveTo>
                    <a:pt x="37" y="266"/>
                  </a:moveTo>
                  <a:lnTo>
                    <a:pt x="0" y="299"/>
                  </a:lnTo>
                  <a:lnTo>
                    <a:pt x="123" y="480"/>
                  </a:lnTo>
                  <a:lnTo>
                    <a:pt x="323" y="691"/>
                  </a:lnTo>
                  <a:lnTo>
                    <a:pt x="387" y="582"/>
                  </a:lnTo>
                  <a:lnTo>
                    <a:pt x="543" y="307"/>
                  </a:lnTo>
                  <a:lnTo>
                    <a:pt x="609" y="157"/>
                  </a:lnTo>
                  <a:lnTo>
                    <a:pt x="572" y="0"/>
                  </a:lnTo>
                  <a:lnTo>
                    <a:pt x="555" y="3"/>
                  </a:lnTo>
                  <a:lnTo>
                    <a:pt x="535" y="17"/>
                  </a:lnTo>
                  <a:lnTo>
                    <a:pt x="516" y="40"/>
                  </a:lnTo>
                  <a:lnTo>
                    <a:pt x="496" y="68"/>
                  </a:lnTo>
                  <a:lnTo>
                    <a:pt x="481" y="95"/>
                  </a:lnTo>
                  <a:lnTo>
                    <a:pt x="467" y="118"/>
                  </a:lnTo>
                  <a:lnTo>
                    <a:pt x="459" y="136"/>
                  </a:lnTo>
                  <a:lnTo>
                    <a:pt x="455" y="142"/>
                  </a:lnTo>
                  <a:lnTo>
                    <a:pt x="368" y="323"/>
                  </a:lnTo>
                  <a:lnTo>
                    <a:pt x="323" y="461"/>
                  </a:lnTo>
                  <a:lnTo>
                    <a:pt x="220" y="404"/>
                  </a:lnTo>
                  <a:lnTo>
                    <a:pt x="37" y="266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5" name="Freeform 101"/>
            <p:cNvSpPr>
              <a:spLocks/>
            </p:cNvSpPr>
            <p:nvPr/>
          </p:nvSpPr>
          <p:spPr bwMode="auto">
            <a:xfrm>
              <a:off x="5637213" y="3055938"/>
              <a:ext cx="260350" cy="133350"/>
            </a:xfrm>
            <a:custGeom>
              <a:avLst/>
              <a:gdLst/>
              <a:ahLst/>
              <a:cxnLst>
                <a:cxn ang="0">
                  <a:pos x="329" y="42"/>
                </a:cxn>
                <a:cxn ang="0">
                  <a:pos x="305" y="161"/>
                </a:cxn>
                <a:cxn ang="0">
                  <a:pos x="9" y="169"/>
                </a:cxn>
                <a:cxn ang="0">
                  <a:pos x="0" y="85"/>
                </a:cxn>
                <a:cxn ang="0">
                  <a:pos x="79" y="56"/>
                </a:cxn>
                <a:cxn ang="0">
                  <a:pos x="136" y="0"/>
                </a:cxn>
                <a:cxn ang="0">
                  <a:pos x="329" y="42"/>
                </a:cxn>
              </a:cxnLst>
              <a:rect l="0" t="0" r="r" b="b"/>
              <a:pathLst>
                <a:path w="329" h="169">
                  <a:moveTo>
                    <a:pt x="329" y="42"/>
                  </a:moveTo>
                  <a:lnTo>
                    <a:pt x="305" y="161"/>
                  </a:lnTo>
                  <a:lnTo>
                    <a:pt x="9" y="169"/>
                  </a:lnTo>
                  <a:lnTo>
                    <a:pt x="0" y="85"/>
                  </a:lnTo>
                  <a:lnTo>
                    <a:pt x="79" y="56"/>
                  </a:lnTo>
                  <a:lnTo>
                    <a:pt x="136" y="0"/>
                  </a:lnTo>
                  <a:lnTo>
                    <a:pt x="329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6" name="Freeform 102"/>
            <p:cNvSpPr>
              <a:spLocks/>
            </p:cNvSpPr>
            <p:nvPr/>
          </p:nvSpPr>
          <p:spPr bwMode="auto">
            <a:xfrm>
              <a:off x="5667376" y="3078163"/>
              <a:ext cx="188913" cy="96838"/>
            </a:xfrm>
            <a:custGeom>
              <a:avLst/>
              <a:gdLst/>
              <a:ahLst/>
              <a:cxnLst>
                <a:cxn ang="0">
                  <a:pos x="237" y="39"/>
                </a:cxn>
                <a:cxn ang="0">
                  <a:pos x="229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5" y="52"/>
                </a:cxn>
                <a:cxn ang="0">
                  <a:pos x="89" y="0"/>
                </a:cxn>
                <a:cxn ang="0">
                  <a:pos x="237" y="39"/>
                </a:cxn>
              </a:cxnLst>
              <a:rect l="0" t="0" r="r" b="b"/>
              <a:pathLst>
                <a:path w="237" h="120">
                  <a:moveTo>
                    <a:pt x="237" y="39"/>
                  </a:moveTo>
                  <a:lnTo>
                    <a:pt x="229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5" y="52"/>
                  </a:lnTo>
                  <a:lnTo>
                    <a:pt x="89" y="0"/>
                  </a:lnTo>
                  <a:lnTo>
                    <a:pt x="237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7" name="Freeform 103"/>
            <p:cNvSpPr>
              <a:spLocks/>
            </p:cNvSpPr>
            <p:nvPr/>
          </p:nvSpPr>
          <p:spPr bwMode="auto">
            <a:xfrm>
              <a:off x="5675313" y="2520951"/>
              <a:ext cx="793750" cy="614363"/>
            </a:xfrm>
            <a:custGeom>
              <a:avLst/>
              <a:gdLst/>
              <a:ahLst/>
              <a:cxnLst>
                <a:cxn ang="0">
                  <a:pos x="705" y="208"/>
                </a:cxn>
                <a:cxn ang="0">
                  <a:pos x="633" y="317"/>
                </a:cxn>
                <a:cxn ang="0">
                  <a:pos x="625" y="304"/>
                </a:cxn>
                <a:cxn ang="0">
                  <a:pos x="607" y="267"/>
                </a:cxn>
                <a:cxn ang="0">
                  <a:pos x="578" y="216"/>
                </a:cxn>
                <a:cxn ang="0">
                  <a:pos x="543" y="158"/>
                </a:cxn>
                <a:cxn ang="0">
                  <a:pos x="502" y="99"/>
                </a:cxn>
                <a:cxn ang="0">
                  <a:pos x="462" y="49"/>
                </a:cxn>
                <a:cxn ang="0">
                  <a:pos x="423" y="12"/>
                </a:cxn>
                <a:cxn ang="0">
                  <a:pos x="386" y="0"/>
                </a:cxn>
                <a:cxn ang="0">
                  <a:pos x="354" y="8"/>
                </a:cxn>
                <a:cxn ang="0">
                  <a:pos x="325" y="27"/>
                </a:cxn>
                <a:cxn ang="0">
                  <a:pos x="302" y="53"/>
                </a:cxn>
                <a:cxn ang="0">
                  <a:pos x="282" y="82"/>
                </a:cxn>
                <a:cxn ang="0">
                  <a:pos x="267" y="109"/>
                </a:cxn>
                <a:cxn ang="0">
                  <a:pos x="255" y="134"/>
                </a:cxn>
                <a:cxn ang="0">
                  <a:pos x="247" y="152"/>
                </a:cxn>
                <a:cxn ang="0">
                  <a:pos x="246" y="158"/>
                </a:cxn>
                <a:cxn ang="0">
                  <a:pos x="65" y="586"/>
                </a:cxn>
                <a:cxn ang="0">
                  <a:pos x="0" y="720"/>
                </a:cxn>
                <a:cxn ang="0">
                  <a:pos x="310" y="726"/>
                </a:cxn>
                <a:cxn ang="0">
                  <a:pos x="312" y="712"/>
                </a:cxn>
                <a:cxn ang="0">
                  <a:pos x="316" y="674"/>
                </a:cxn>
                <a:cxn ang="0">
                  <a:pos x="325" y="623"/>
                </a:cxn>
                <a:cxn ang="0">
                  <a:pos x="335" y="563"/>
                </a:cxn>
                <a:cxn ang="0">
                  <a:pos x="351" y="506"/>
                </a:cxn>
                <a:cxn ang="0">
                  <a:pos x="368" y="457"/>
                </a:cxn>
                <a:cxn ang="0">
                  <a:pos x="390" y="426"/>
                </a:cxn>
                <a:cxn ang="0">
                  <a:pos x="413" y="421"/>
                </a:cxn>
                <a:cxn ang="0">
                  <a:pos x="436" y="434"/>
                </a:cxn>
                <a:cxn ang="0">
                  <a:pos x="456" y="452"/>
                </a:cxn>
                <a:cxn ang="0">
                  <a:pos x="473" y="473"/>
                </a:cxn>
                <a:cxn ang="0">
                  <a:pos x="487" y="496"/>
                </a:cxn>
                <a:cxn ang="0">
                  <a:pos x="499" y="516"/>
                </a:cxn>
                <a:cxn ang="0">
                  <a:pos x="506" y="533"/>
                </a:cxn>
                <a:cxn ang="0">
                  <a:pos x="510" y="547"/>
                </a:cxn>
                <a:cxn ang="0">
                  <a:pos x="512" y="551"/>
                </a:cxn>
                <a:cxn ang="0">
                  <a:pos x="518" y="561"/>
                </a:cxn>
                <a:cxn ang="0">
                  <a:pos x="532" y="586"/>
                </a:cxn>
                <a:cxn ang="0">
                  <a:pos x="555" y="621"/>
                </a:cxn>
                <a:cxn ang="0">
                  <a:pos x="584" y="662"/>
                </a:cxn>
                <a:cxn ang="0">
                  <a:pos x="619" y="705"/>
                </a:cxn>
                <a:cxn ang="0">
                  <a:pos x="660" y="740"/>
                </a:cxn>
                <a:cxn ang="0">
                  <a:pos x="701" y="765"/>
                </a:cxn>
                <a:cxn ang="0">
                  <a:pos x="744" y="775"/>
                </a:cxn>
                <a:cxn ang="0">
                  <a:pos x="827" y="755"/>
                </a:cxn>
                <a:cxn ang="0">
                  <a:pos x="892" y="703"/>
                </a:cxn>
                <a:cxn ang="0">
                  <a:pos x="936" y="629"/>
                </a:cxn>
                <a:cxn ang="0">
                  <a:pos x="968" y="543"/>
                </a:cxn>
                <a:cxn ang="0">
                  <a:pos x="985" y="457"/>
                </a:cxn>
                <a:cxn ang="0">
                  <a:pos x="993" y="384"/>
                </a:cxn>
                <a:cxn ang="0">
                  <a:pos x="997" y="331"/>
                </a:cxn>
                <a:cxn ang="0">
                  <a:pos x="997" y="312"/>
                </a:cxn>
                <a:cxn ang="0">
                  <a:pos x="1001" y="220"/>
                </a:cxn>
                <a:cxn ang="0">
                  <a:pos x="705" y="208"/>
                </a:cxn>
              </a:cxnLst>
              <a:rect l="0" t="0" r="r" b="b"/>
              <a:pathLst>
                <a:path w="1001" h="775">
                  <a:moveTo>
                    <a:pt x="705" y="208"/>
                  </a:moveTo>
                  <a:lnTo>
                    <a:pt x="633" y="317"/>
                  </a:lnTo>
                  <a:lnTo>
                    <a:pt x="625" y="304"/>
                  </a:lnTo>
                  <a:lnTo>
                    <a:pt x="607" y="267"/>
                  </a:lnTo>
                  <a:lnTo>
                    <a:pt x="578" y="216"/>
                  </a:lnTo>
                  <a:lnTo>
                    <a:pt x="543" y="158"/>
                  </a:lnTo>
                  <a:lnTo>
                    <a:pt x="502" y="99"/>
                  </a:lnTo>
                  <a:lnTo>
                    <a:pt x="462" y="49"/>
                  </a:lnTo>
                  <a:lnTo>
                    <a:pt x="423" y="12"/>
                  </a:lnTo>
                  <a:lnTo>
                    <a:pt x="386" y="0"/>
                  </a:lnTo>
                  <a:lnTo>
                    <a:pt x="354" y="8"/>
                  </a:lnTo>
                  <a:lnTo>
                    <a:pt x="325" y="27"/>
                  </a:lnTo>
                  <a:lnTo>
                    <a:pt x="302" y="53"/>
                  </a:lnTo>
                  <a:lnTo>
                    <a:pt x="282" y="82"/>
                  </a:lnTo>
                  <a:lnTo>
                    <a:pt x="267" y="109"/>
                  </a:lnTo>
                  <a:lnTo>
                    <a:pt x="255" y="134"/>
                  </a:lnTo>
                  <a:lnTo>
                    <a:pt x="247" y="152"/>
                  </a:lnTo>
                  <a:lnTo>
                    <a:pt x="246" y="158"/>
                  </a:lnTo>
                  <a:lnTo>
                    <a:pt x="65" y="586"/>
                  </a:lnTo>
                  <a:lnTo>
                    <a:pt x="0" y="720"/>
                  </a:lnTo>
                  <a:lnTo>
                    <a:pt x="310" y="726"/>
                  </a:lnTo>
                  <a:lnTo>
                    <a:pt x="312" y="712"/>
                  </a:lnTo>
                  <a:lnTo>
                    <a:pt x="316" y="674"/>
                  </a:lnTo>
                  <a:lnTo>
                    <a:pt x="325" y="623"/>
                  </a:lnTo>
                  <a:lnTo>
                    <a:pt x="335" y="563"/>
                  </a:lnTo>
                  <a:lnTo>
                    <a:pt x="351" y="506"/>
                  </a:lnTo>
                  <a:lnTo>
                    <a:pt x="368" y="457"/>
                  </a:lnTo>
                  <a:lnTo>
                    <a:pt x="390" y="426"/>
                  </a:lnTo>
                  <a:lnTo>
                    <a:pt x="413" y="421"/>
                  </a:lnTo>
                  <a:lnTo>
                    <a:pt x="436" y="434"/>
                  </a:lnTo>
                  <a:lnTo>
                    <a:pt x="456" y="452"/>
                  </a:lnTo>
                  <a:lnTo>
                    <a:pt x="473" y="473"/>
                  </a:lnTo>
                  <a:lnTo>
                    <a:pt x="487" y="496"/>
                  </a:lnTo>
                  <a:lnTo>
                    <a:pt x="499" y="516"/>
                  </a:lnTo>
                  <a:lnTo>
                    <a:pt x="506" y="533"/>
                  </a:lnTo>
                  <a:lnTo>
                    <a:pt x="510" y="547"/>
                  </a:lnTo>
                  <a:lnTo>
                    <a:pt x="512" y="551"/>
                  </a:lnTo>
                  <a:lnTo>
                    <a:pt x="518" y="561"/>
                  </a:lnTo>
                  <a:lnTo>
                    <a:pt x="532" y="586"/>
                  </a:lnTo>
                  <a:lnTo>
                    <a:pt x="555" y="621"/>
                  </a:lnTo>
                  <a:lnTo>
                    <a:pt x="584" y="662"/>
                  </a:lnTo>
                  <a:lnTo>
                    <a:pt x="619" y="705"/>
                  </a:lnTo>
                  <a:lnTo>
                    <a:pt x="660" y="740"/>
                  </a:lnTo>
                  <a:lnTo>
                    <a:pt x="701" y="765"/>
                  </a:lnTo>
                  <a:lnTo>
                    <a:pt x="744" y="775"/>
                  </a:lnTo>
                  <a:lnTo>
                    <a:pt x="827" y="755"/>
                  </a:lnTo>
                  <a:lnTo>
                    <a:pt x="892" y="703"/>
                  </a:lnTo>
                  <a:lnTo>
                    <a:pt x="936" y="629"/>
                  </a:lnTo>
                  <a:lnTo>
                    <a:pt x="968" y="543"/>
                  </a:lnTo>
                  <a:lnTo>
                    <a:pt x="985" y="457"/>
                  </a:lnTo>
                  <a:lnTo>
                    <a:pt x="993" y="384"/>
                  </a:lnTo>
                  <a:lnTo>
                    <a:pt x="997" y="331"/>
                  </a:lnTo>
                  <a:lnTo>
                    <a:pt x="997" y="312"/>
                  </a:lnTo>
                  <a:lnTo>
                    <a:pt x="1001" y="220"/>
                  </a:lnTo>
                  <a:lnTo>
                    <a:pt x="705" y="208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8" name="Freeform 104"/>
            <p:cNvSpPr>
              <a:spLocks/>
            </p:cNvSpPr>
            <p:nvPr/>
          </p:nvSpPr>
          <p:spPr bwMode="auto">
            <a:xfrm>
              <a:off x="6286501" y="2316163"/>
              <a:ext cx="200025" cy="338138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0" y="413"/>
                </a:cxn>
                <a:cxn ang="0">
                  <a:pos x="189" y="426"/>
                </a:cxn>
                <a:cxn ang="0">
                  <a:pos x="251" y="62"/>
                </a:cxn>
                <a:cxn ang="0">
                  <a:pos x="216" y="0"/>
                </a:cxn>
              </a:cxnLst>
              <a:rect l="0" t="0" r="r" b="b"/>
              <a:pathLst>
                <a:path w="251" h="426">
                  <a:moveTo>
                    <a:pt x="216" y="0"/>
                  </a:moveTo>
                  <a:lnTo>
                    <a:pt x="0" y="413"/>
                  </a:lnTo>
                  <a:lnTo>
                    <a:pt x="189" y="426"/>
                  </a:lnTo>
                  <a:lnTo>
                    <a:pt x="251" y="62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69" name="Freeform 105"/>
            <p:cNvSpPr>
              <a:spLocks/>
            </p:cNvSpPr>
            <p:nvPr/>
          </p:nvSpPr>
          <p:spPr bwMode="auto">
            <a:xfrm>
              <a:off x="6219826" y="2179638"/>
              <a:ext cx="66675" cy="196850"/>
            </a:xfrm>
            <a:custGeom>
              <a:avLst/>
              <a:gdLst/>
              <a:ahLst/>
              <a:cxnLst>
                <a:cxn ang="0">
                  <a:pos x="86" y="23"/>
                </a:cxn>
                <a:cxn ang="0">
                  <a:pos x="0" y="0"/>
                </a:cxn>
                <a:cxn ang="0">
                  <a:pos x="14" y="247"/>
                </a:cxn>
                <a:cxn ang="0">
                  <a:pos x="86" y="23"/>
                </a:cxn>
              </a:cxnLst>
              <a:rect l="0" t="0" r="r" b="b"/>
              <a:pathLst>
                <a:path w="86" h="247">
                  <a:moveTo>
                    <a:pt x="86" y="23"/>
                  </a:moveTo>
                  <a:lnTo>
                    <a:pt x="0" y="0"/>
                  </a:lnTo>
                  <a:lnTo>
                    <a:pt x="14" y="247"/>
                  </a:lnTo>
                  <a:lnTo>
                    <a:pt x="86" y="23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0" name="Freeform 106"/>
            <p:cNvSpPr>
              <a:spLocks/>
            </p:cNvSpPr>
            <p:nvPr/>
          </p:nvSpPr>
          <p:spPr bwMode="auto">
            <a:xfrm>
              <a:off x="5726113" y="2571751"/>
              <a:ext cx="711200" cy="503238"/>
            </a:xfrm>
            <a:custGeom>
              <a:avLst/>
              <a:gdLst/>
              <a:ahLst/>
              <a:cxnLst>
                <a:cxn ang="0">
                  <a:pos x="667" y="170"/>
                </a:cxn>
                <a:cxn ang="0">
                  <a:pos x="895" y="193"/>
                </a:cxn>
                <a:cxn ang="0">
                  <a:pos x="867" y="425"/>
                </a:cxn>
                <a:cxn ang="0">
                  <a:pos x="864" y="434"/>
                </a:cxn>
                <a:cxn ang="0">
                  <a:pos x="852" y="458"/>
                </a:cxn>
                <a:cxn ang="0">
                  <a:pos x="836" y="491"/>
                </a:cxn>
                <a:cxn ang="0">
                  <a:pos x="819" y="528"/>
                </a:cxn>
                <a:cxn ang="0">
                  <a:pos x="799" y="565"/>
                </a:cxn>
                <a:cxn ang="0">
                  <a:pos x="784" y="598"/>
                </a:cxn>
                <a:cxn ang="0">
                  <a:pos x="768" y="621"/>
                </a:cxn>
                <a:cxn ang="0">
                  <a:pos x="760" y="631"/>
                </a:cxn>
                <a:cxn ang="0">
                  <a:pos x="751" y="631"/>
                </a:cxn>
                <a:cxn ang="0">
                  <a:pos x="731" y="631"/>
                </a:cxn>
                <a:cxn ang="0">
                  <a:pos x="708" y="633"/>
                </a:cxn>
                <a:cxn ang="0">
                  <a:pos x="681" y="633"/>
                </a:cxn>
                <a:cxn ang="0">
                  <a:pos x="655" y="633"/>
                </a:cxn>
                <a:cxn ang="0">
                  <a:pos x="634" y="635"/>
                </a:cxn>
                <a:cxn ang="0">
                  <a:pos x="618" y="635"/>
                </a:cxn>
                <a:cxn ang="0">
                  <a:pos x="613" y="635"/>
                </a:cxn>
                <a:cxn ang="0">
                  <a:pos x="400" y="298"/>
                </a:cxn>
                <a:cxn ang="0">
                  <a:pos x="297" y="290"/>
                </a:cxn>
                <a:cxn ang="0">
                  <a:pos x="192" y="612"/>
                </a:cxn>
                <a:cxn ang="0">
                  <a:pos x="0" y="612"/>
                </a:cxn>
                <a:cxn ang="0">
                  <a:pos x="289" y="0"/>
                </a:cxn>
                <a:cxn ang="0">
                  <a:pos x="379" y="35"/>
                </a:cxn>
                <a:cxn ang="0">
                  <a:pos x="437" y="166"/>
                </a:cxn>
                <a:cxn ang="0">
                  <a:pos x="558" y="335"/>
                </a:cxn>
                <a:cxn ang="0">
                  <a:pos x="667" y="170"/>
                </a:cxn>
              </a:cxnLst>
              <a:rect l="0" t="0" r="r" b="b"/>
              <a:pathLst>
                <a:path w="895" h="635">
                  <a:moveTo>
                    <a:pt x="667" y="170"/>
                  </a:moveTo>
                  <a:lnTo>
                    <a:pt x="895" y="193"/>
                  </a:lnTo>
                  <a:lnTo>
                    <a:pt x="867" y="425"/>
                  </a:lnTo>
                  <a:lnTo>
                    <a:pt x="864" y="434"/>
                  </a:lnTo>
                  <a:lnTo>
                    <a:pt x="852" y="458"/>
                  </a:lnTo>
                  <a:lnTo>
                    <a:pt x="836" y="491"/>
                  </a:lnTo>
                  <a:lnTo>
                    <a:pt x="819" y="528"/>
                  </a:lnTo>
                  <a:lnTo>
                    <a:pt x="799" y="565"/>
                  </a:lnTo>
                  <a:lnTo>
                    <a:pt x="784" y="598"/>
                  </a:lnTo>
                  <a:lnTo>
                    <a:pt x="768" y="621"/>
                  </a:lnTo>
                  <a:lnTo>
                    <a:pt x="760" y="631"/>
                  </a:lnTo>
                  <a:lnTo>
                    <a:pt x="751" y="631"/>
                  </a:lnTo>
                  <a:lnTo>
                    <a:pt x="731" y="631"/>
                  </a:lnTo>
                  <a:lnTo>
                    <a:pt x="708" y="633"/>
                  </a:lnTo>
                  <a:lnTo>
                    <a:pt x="681" y="633"/>
                  </a:lnTo>
                  <a:lnTo>
                    <a:pt x="655" y="633"/>
                  </a:lnTo>
                  <a:lnTo>
                    <a:pt x="634" y="635"/>
                  </a:lnTo>
                  <a:lnTo>
                    <a:pt x="618" y="635"/>
                  </a:lnTo>
                  <a:lnTo>
                    <a:pt x="613" y="635"/>
                  </a:lnTo>
                  <a:lnTo>
                    <a:pt x="400" y="298"/>
                  </a:lnTo>
                  <a:lnTo>
                    <a:pt x="297" y="290"/>
                  </a:lnTo>
                  <a:lnTo>
                    <a:pt x="192" y="612"/>
                  </a:lnTo>
                  <a:lnTo>
                    <a:pt x="0" y="612"/>
                  </a:lnTo>
                  <a:lnTo>
                    <a:pt x="289" y="0"/>
                  </a:lnTo>
                  <a:lnTo>
                    <a:pt x="379" y="35"/>
                  </a:lnTo>
                  <a:lnTo>
                    <a:pt x="437" y="166"/>
                  </a:lnTo>
                  <a:lnTo>
                    <a:pt x="558" y="335"/>
                  </a:lnTo>
                  <a:lnTo>
                    <a:pt x="667" y="17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1" name="Freeform 107"/>
            <p:cNvSpPr>
              <a:spLocks/>
            </p:cNvSpPr>
            <p:nvPr/>
          </p:nvSpPr>
          <p:spPr bwMode="auto">
            <a:xfrm>
              <a:off x="5919788" y="2249488"/>
              <a:ext cx="88900" cy="119063"/>
            </a:xfrm>
            <a:custGeom>
              <a:avLst/>
              <a:gdLst/>
              <a:ahLst/>
              <a:cxnLst>
                <a:cxn ang="0">
                  <a:pos x="21" y="149"/>
                </a:cxn>
                <a:cxn ang="0">
                  <a:pos x="17" y="126"/>
                </a:cxn>
                <a:cxn ang="0">
                  <a:pos x="8" y="81"/>
                </a:cxn>
                <a:cxn ang="0">
                  <a:pos x="0" y="33"/>
                </a:cxn>
                <a:cxn ang="0">
                  <a:pos x="2" y="0"/>
                </a:cxn>
                <a:cxn ang="0">
                  <a:pos x="68" y="17"/>
                </a:cxn>
                <a:cxn ang="0">
                  <a:pos x="76" y="25"/>
                </a:cxn>
                <a:cxn ang="0">
                  <a:pos x="91" y="40"/>
                </a:cxn>
                <a:cxn ang="0">
                  <a:pos x="105" y="64"/>
                </a:cxn>
                <a:cxn ang="0">
                  <a:pos x="113" y="89"/>
                </a:cxn>
                <a:cxn ang="0">
                  <a:pos x="21" y="149"/>
                </a:cxn>
              </a:cxnLst>
              <a:rect l="0" t="0" r="r" b="b"/>
              <a:pathLst>
                <a:path w="113" h="149">
                  <a:moveTo>
                    <a:pt x="21" y="149"/>
                  </a:moveTo>
                  <a:lnTo>
                    <a:pt x="17" y="126"/>
                  </a:lnTo>
                  <a:lnTo>
                    <a:pt x="8" y="81"/>
                  </a:lnTo>
                  <a:lnTo>
                    <a:pt x="0" y="33"/>
                  </a:lnTo>
                  <a:lnTo>
                    <a:pt x="2" y="0"/>
                  </a:lnTo>
                  <a:lnTo>
                    <a:pt x="68" y="17"/>
                  </a:lnTo>
                  <a:lnTo>
                    <a:pt x="76" y="25"/>
                  </a:lnTo>
                  <a:lnTo>
                    <a:pt x="91" y="40"/>
                  </a:lnTo>
                  <a:lnTo>
                    <a:pt x="105" y="64"/>
                  </a:lnTo>
                  <a:lnTo>
                    <a:pt x="113" y="89"/>
                  </a:lnTo>
                  <a:lnTo>
                    <a:pt x="21" y="149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2" name="Freeform 108"/>
            <p:cNvSpPr>
              <a:spLocks/>
            </p:cNvSpPr>
            <p:nvPr/>
          </p:nvSpPr>
          <p:spPr bwMode="auto">
            <a:xfrm>
              <a:off x="5932488" y="2260601"/>
              <a:ext cx="66675" cy="84138"/>
            </a:xfrm>
            <a:custGeom>
              <a:avLst/>
              <a:gdLst/>
              <a:ahLst/>
              <a:cxnLst>
                <a:cxn ang="0">
                  <a:pos x="24" y="107"/>
                </a:cxn>
                <a:cxn ang="0">
                  <a:pos x="84" y="62"/>
                </a:cxn>
                <a:cxn ang="0">
                  <a:pos x="80" y="57"/>
                </a:cxn>
                <a:cxn ang="0">
                  <a:pos x="68" y="41"/>
                </a:cxn>
                <a:cxn ang="0">
                  <a:pos x="55" y="25"/>
                </a:cxn>
                <a:cxn ang="0">
                  <a:pos x="43" y="16"/>
                </a:cxn>
                <a:cxn ang="0">
                  <a:pos x="31" y="10"/>
                </a:cxn>
                <a:cxn ang="0">
                  <a:pos x="16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2" y="45"/>
                </a:cxn>
                <a:cxn ang="0">
                  <a:pos x="8" y="82"/>
                </a:cxn>
                <a:cxn ang="0">
                  <a:pos x="24" y="107"/>
                </a:cxn>
              </a:cxnLst>
              <a:rect l="0" t="0" r="r" b="b"/>
              <a:pathLst>
                <a:path w="84" h="107">
                  <a:moveTo>
                    <a:pt x="24" y="107"/>
                  </a:moveTo>
                  <a:lnTo>
                    <a:pt x="84" y="62"/>
                  </a:lnTo>
                  <a:lnTo>
                    <a:pt x="80" y="57"/>
                  </a:lnTo>
                  <a:lnTo>
                    <a:pt x="68" y="41"/>
                  </a:lnTo>
                  <a:lnTo>
                    <a:pt x="55" y="25"/>
                  </a:lnTo>
                  <a:lnTo>
                    <a:pt x="43" y="16"/>
                  </a:lnTo>
                  <a:lnTo>
                    <a:pt x="31" y="10"/>
                  </a:lnTo>
                  <a:lnTo>
                    <a:pt x="16" y="6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2" y="45"/>
                  </a:lnTo>
                  <a:lnTo>
                    <a:pt x="8" y="82"/>
                  </a:lnTo>
                  <a:lnTo>
                    <a:pt x="24" y="107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3" name="Freeform 109"/>
            <p:cNvSpPr>
              <a:spLocks/>
            </p:cNvSpPr>
            <p:nvPr/>
          </p:nvSpPr>
          <p:spPr bwMode="auto">
            <a:xfrm>
              <a:off x="5973763" y="2190751"/>
              <a:ext cx="484188" cy="490538"/>
            </a:xfrm>
            <a:custGeom>
              <a:avLst/>
              <a:gdLst/>
              <a:ahLst/>
              <a:cxnLst>
                <a:cxn ang="0">
                  <a:pos x="543" y="235"/>
                </a:cxn>
                <a:cxn ang="0">
                  <a:pos x="609" y="85"/>
                </a:cxn>
                <a:cxn ang="0">
                  <a:pos x="590" y="3"/>
                </a:cxn>
                <a:cxn ang="0">
                  <a:pos x="588" y="0"/>
                </a:cxn>
                <a:cxn ang="0">
                  <a:pos x="317" y="548"/>
                </a:cxn>
                <a:cxn ang="0">
                  <a:pos x="150" y="379"/>
                </a:cxn>
                <a:cxn ang="0">
                  <a:pos x="31" y="200"/>
                </a:cxn>
                <a:cxn ang="0">
                  <a:pos x="0" y="227"/>
                </a:cxn>
                <a:cxn ang="0">
                  <a:pos x="123" y="408"/>
                </a:cxn>
                <a:cxn ang="0">
                  <a:pos x="323" y="619"/>
                </a:cxn>
                <a:cxn ang="0">
                  <a:pos x="387" y="510"/>
                </a:cxn>
                <a:cxn ang="0">
                  <a:pos x="543" y="235"/>
                </a:cxn>
              </a:cxnLst>
              <a:rect l="0" t="0" r="r" b="b"/>
              <a:pathLst>
                <a:path w="609" h="619">
                  <a:moveTo>
                    <a:pt x="543" y="235"/>
                  </a:moveTo>
                  <a:lnTo>
                    <a:pt x="609" y="85"/>
                  </a:lnTo>
                  <a:lnTo>
                    <a:pt x="590" y="3"/>
                  </a:lnTo>
                  <a:lnTo>
                    <a:pt x="588" y="0"/>
                  </a:lnTo>
                  <a:lnTo>
                    <a:pt x="317" y="548"/>
                  </a:lnTo>
                  <a:lnTo>
                    <a:pt x="150" y="379"/>
                  </a:lnTo>
                  <a:lnTo>
                    <a:pt x="31" y="200"/>
                  </a:lnTo>
                  <a:lnTo>
                    <a:pt x="0" y="227"/>
                  </a:lnTo>
                  <a:lnTo>
                    <a:pt x="123" y="408"/>
                  </a:lnTo>
                  <a:lnTo>
                    <a:pt x="323" y="619"/>
                  </a:lnTo>
                  <a:lnTo>
                    <a:pt x="387" y="510"/>
                  </a:lnTo>
                  <a:lnTo>
                    <a:pt x="543" y="235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4" name="Freeform 110"/>
            <p:cNvSpPr>
              <a:spLocks/>
            </p:cNvSpPr>
            <p:nvPr/>
          </p:nvSpPr>
          <p:spPr bwMode="auto">
            <a:xfrm>
              <a:off x="6394451" y="2351088"/>
              <a:ext cx="92075" cy="303213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55" y="381"/>
                </a:cxn>
                <a:cxn ang="0">
                  <a:pos x="117" y="17"/>
                </a:cxn>
                <a:cxn ang="0">
                  <a:pos x="107" y="0"/>
                </a:cxn>
                <a:cxn ang="0">
                  <a:pos x="0" y="378"/>
                </a:cxn>
              </a:cxnLst>
              <a:rect l="0" t="0" r="r" b="b"/>
              <a:pathLst>
                <a:path w="117" h="381">
                  <a:moveTo>
                    <a:pt x="0" y="378"/>
                  </a:moveTo>
                  <a:lnTo>
                    <a:pt x="55" y="381"/>
                  </a:lnTo>
                  <a:lnTo>
                    <a:pt x="117" y="17"/>
                  </a:lnTo>
                  <a:lnTo>
                    <a:pt x="107" y="0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5" name="Freeform 111"/>
            <p:cNvSpPr>
              <a:spLocks/>
            </p:cNvSpPr>
            <p:nvPr/>
          </p:nvSpPr>
          <p:spPr bwMode="auto">
            <a:xfrm>
              <a:off x="5805488" y="2720976"/>
              <a:ext cx="631825" cy="354013"/>
            </a:xfrm>
            <a:custGeom>
              <a:avLst/>
              <a:gdLst/>
              <a:ahLst/>
              <a:cxnLst>
                <a:cxn ang="0">
                  <a:pos x="796" y="6"/>
                </a:cxn>
                <a:cxn ang="0">
                  <a:pos x="741" y="0"/>
                </a:cxn>
                <a:cxn ang="0">
                  <a:pos x="708" y="230"/>
                </a:cxn>
                <a:cxn ang="0">
                  <a:pos x="656" y="403"/>
                </a:cxn>
                <a:cxn ang="0">
                  <a:pos x="519" y="384"/>
                </a:cxn>
                <a:cxn ang="0">
                  <a:pos x="288" y="12"/>
                </a:cxn>
                <a:cxn ang="0">
                  <a:pos x="185" y="72"/>
                </a:cxn>
                <a:cxn ang="0">
                  <a:pos x="0" y="425"/>
                </a:cxn>
                <a:cxn ang="0">
                  <a:pos x="93" y="425"/>
                </a:cxn>
                <a:cxn ang="0">
                  <a:pos x="198" y="103"/>
                </a:cxn>
                <a:cxn ang="0">
                  <a:pos x="301" y="111"/>
                </a:cxn>
                <a:cxn ang="0">
                  <a:pos x="514" y="448"/>
                </a:cxn>
                <a:cxn ang="0">
                  <a:pos x="519" y="448"/>
                </a:cxn>
                <a:cxn ang="0">
                  <a:pos x="535" y="448"/>
                </a:cxn>
                <a:cxn ang="0">
                  <a:pos x="556" y="446"/>
                </a:cxn>
                <a:cxn ang="0">
                  <a:pos x="582" y="446"/>
                </a:cxn>
                <a:cxn ang="0">
                  <a:pos x="609" y="446"/>
                </a:cxn>
                <a:cxn ang="0">
                  <a:pos x="632" y="444"/>
                </a:cxn>
                <a:cxn ang="0">
                  <a:pos x="652" y="444"/>
                </a:cxn>
                <a:cxn ang="0">
                  <a:pos x="661" y="444"/>
                </a:cxn>
                <a:cxn ang="0">
                  <a:pos x="669" y="434"/>
                </a:cxn>
                <a:cxn ang="0">
                  <a:pos x="685" y="411"/>
                </a:cxn>
                <a:cxn ang="0">
                  <a:pos x="700" y="378"/>
                </a:cxn>
                <a:cxn ang="0">
                  <a:pos x="720" y="341"/>
                </a:cxn>
                <a:cxn ang="0">
                  <a:pos x="737" y="304"/>
                </a:cxn>
                <a:cxn ang="0">
                  <a:pos x="753" y="271"/>
                </a:cxn>
                <a:cxn ang="0">
                  <a:pos x="765" y="247"/>
                </a:cxn>
                <a:cxn ang="0">
                  <a:pos x="768" y="238"/>
                </a:cxn>
                <a:cxn ang="0">
                  <a:pos x="796" y="6"/>
                </a:cxn>
              </a:cxnLst>
              <a:rect l="0" t="0" r="r" b="b"/>
              <a:pathLst>
                <a:path w="796" h="448">
                  <a:moveTo>
                    <a:pt x="796" y="6"/>
                  </a:moveTo>
                  <a:lnTo>
                    <a:pt x="741" y="0"/>
                  </a:lnTo>
                  <a:lnTo>
                    <a:pt x="708" y="230"/>
                  </a:lnTo>
                  <a:lnTo>
                    <a:pt x="656" y="403"/>
                  </a:lnTo>
                  <a:lnTo>
                    <a:pt x="519" y="384"/>
                  </a:lnTo>
                  <a:lnTo>
                    <a:pt x="288" y="12"/>
                  </a:lnTo>
                  <a:lnTo>
                    <a:pt x="185" y="72"/>
                  </a:lnTo>
                  <a:lnTo>
                    <a:pt x="0" y="425"/>
                  </a:lnTo>
                  <a:lnTo>
                    <a:pt x="93" y="425"/>
                  </a:lnTo>
                  <a:lnTo>
                    <a:pt x="198" y="103"/>
                  </a:lnTo>
                  <a:lnTo>
                    <a:pt x="301" y="111"/>
                  </a:lnTo>
                  <a:lnTo>
                    <a:pt x="514" y="448"/>
                  </a:lnTo>
                  <a:lnTo>
                    <a:pt x="519" y="448"/>
                  </a:lnTo>
                  <a:lnTo>
                    <a:pt x="535" y="448"/>
                  </a:lnTo>
                  <a:lnTo>
                    <a:pt x="556" y="446"/>
                  </a:lnTo>
                  <a:lnTo>
                    <a:pt x="582" y="446"/>
                  </a:lnTo>
                  <a:lnTo>
                    <a:pt x="609" y="446"/>
                  </a:lnTo>
                  <a:lnTo>
                    <a:pt x="632" y="444"/>
                  </a:lnTo>
                  <a:lnTo>
                    <a:pt x="652" y="444"/>
                  </a:lnTo>
                  <a:lnTo>
                    <a:pt x="661" y="444"/>
                  </a:lnTo>
                  <a:lnTo>
                    <a:pt x="669" y="434"/>
                  </a:lnTo>
                  <a:lnTo>
                    <a:pt x="685" y="411"/>
                  </a:lnTo>
                  <a:lnTo>
                    <a:pt x="700" y="378"/>
                  </a:lnTo>
                  <a:lnTo>
                    <a:pt x="720" y="341"/>
                  </a:lnTo>
                  <a:lnTo>
                    <a:pt x="737" y="304"/>
                  </a:lnTo>
                  <a:lnTo>
                    <a:pt x="753" y="271"/>
                  </a:lnTo>
                  <a:lnTo>
                    <a:pt x="765" y="247"/>
                  </a:lnTo>
                  <a:lnTo>
                    <a:pt x="768" y="238"/>
                  </a:lnTo>
                  <a:lnTo>
                    <a:pt x="796" y="6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6" name="Freeform 112"/>
            <p:cNvSpPr>
              <a:spLocks/>
            </p:cNvSpPr>
            <p:nvPr/>
          </p:nvSpPr>
          <p:spPr bwMode="auto">
            <a:xfrm>
              <a:off x="5667376" y="3100388"/>
              <a:ext cx="188913" cy="74613"/>
            </a:xfrm>
            <a:custGeom>
              <a:avLst/>
              <a:gdLst/>
              <a:ahLst/>
              <a:cxnLst>
                <a:cxn ang="0">
                  <a:pos x="163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9" y="62"/>
                </a:cxn>
                <a:cxn ang="0">
                  <a:pos x="237" y="12"/>
                </a:cxn>
                <a:cxn ang="0">
                  <a:pos x="196" y="0"/>
                </a:cxn>
                <a:cxn ang="0">
                  <a:pos x="163" y="39"/>
                </a:cxn>
              </a:cxnLst>
              <a:rect l="0" t="0" r="r" b="b"/>
              <a:pathLst>
                <a:path w="237" h="93">
                  <a:moveTo>
                    <a:pt x="163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9" y="62"/>
                  </a:lnTo>
                  <a:lnTo>
                    <a:pt x="237" y="12"/>
                  </a:lnTo>
                  <a:lnTo>
                    <a:pt x="196" y="0"/>
                  </a:lnTo>
                  <a:lnTo>
                    <a:pt x="163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7" name="Freeform 113"/>
            <p:cNvSpPr>
              <a:spLocks/>
            </p:cNvSpPr>
            <p:nvPr/>
          </p:nvSpPr>
          <p:spPr bwMode="auto">
            <a:xfrm>
              <a:off x="3563938" y="2898776"/>
              <a:ext cx="3381375" cy="403225"/>
            </a:xfrm>
            <a:custGeom>
              <a:avLst/>
              <a:gdLst/>
              <a:ahLst/>
              <a:cxnLst>
                <a:cxn ang="0">
                  <a:pos x="226" y="331"/>
                </a:cxn>
                <a:cxn ang="0">
                  <a:pos x="483" y="448"/>
                </a:cxn>
                <a:cxn ang="0">
                  <a:pos x="1068" y="500"/>
                </a:cxn>
                <a:cxn ang="0">
                  <a:pos x="1890" y="508"/>
                </a:cxn>
                <a:cxn ang="0">
                  <a:pos x="2976" y="508"/>
                </a:cxn>
                <a:cxn ang="0">
                  <a:pos x="3427" y="420"/>
                </a:cxn>
                <a:cxn ang="0">
                  <a:pos x="4054" y="420"/>
                </a:cxn>
                <a:cxn ang="0">
                  <a:pos x="4260" y="125"/>
                </a:cxn>
                <a:cxn ang="0">
                  <a:pos x="4250" y="0"/>
                </a:cxn>
                <a:cxn ang="0">
                  <a:pos x="101" y="27"/>
                </a:cxn>
                <a:cxn ang="0">
                  <a:pos x="0" y="45"/>
                </a:cxn>
                <a:cxn ang="0">
                  <a:pos x="226" y="331"/>
                </a:cxn>
              </a:cxnLst>
              <a:rect l="0" t="0" r="r" b="b"/>
              <a:pathLst>
                <a:path w="4260" h="508">
                  <a:moveTo>
                    <a:pt x="226" y="331"/>
                  </a:moveTo>
                  <a:lnTo>
                    <a:pt x="483" y="448"/>
                  </a:lnTo>
                  <a:lnTo>
                    <a:pt x="1068" y="500"/>
                  </a:lnTo>
                  <a:lnTo>
                    <a:pt x="1890" y="508"/>
                  </a:lnTo>
                  <a:lnTo>
                    <a:pt x="2976" y="508"/>
                  </a:lnTo>
                  <a:lnTo>
                    <a:pt x="3427" y="420"/>
                  </a:lnTo>
                  <a:lnTo>
                    <a:pt x="4054" y="420"/>
                  </a:lnTo>
                  <a:lnTo>
                    <a:pt x="4260" y="125"/>
                  </a:lnTo>
                  <a:lnTo>
                    <a:pt x="4250" y="0"/>
                  </a:lnTo>
                  <a:lnTo>
                    <a:pt x="101" y="27"/>
                  </a:lnTo>
                  <a:lnTo>
                    <a:pt x="0" y="45"/>
                  </a:lnTo>
                  <a:lnTo>
                    <a:pt x="226" y="33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8" name="Freeform 114"/>
            <p:cNvSpPr>
              <a:spLocks/>
            </p:cNvSpPr>
            <p:nvPr/>
          </p:nvSpPr>
          <p:spPr bwMode="auto">
            <a:xfrm>
              <a:off x="3660776" y="2951163"/>
              <a:ext cx="3219450" cy="293688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626" y="31"/>
                </a:cxn>
                <a:cxn ang="0">
                  <a:pos x="1047" y="0"/>
                </a:cxn>
                <a:cxn ang="0">
                  <a:pos x="1387" y="0"/>
                </a:cxn>
                <a:cxn ang="0">
                  <a:pos x="2144" y="22"/>
                </a:cxn>
                <a:cxn ang="0">
                  <a:pos x="3614" y="0"/>
                </a:cxn>
                <a:cxn ang="0">
                  <a:pos x="4055" y="10"/>
                </a:cxn>
                <a:cxn ang="0">
                  <a:pos x="4055" y="82"/>
                </a:cxn>
                <a:cxn ang="0">
                  <a:pos x="3902" y="257"/>
                </a:cxn>
                <a:cxn ang="0">
                  <a:pos x="3674" y="257"/>
                </a:cxn>
                <a:cxn ang="0">
                  <a:pos x="3304" y="257"/>
                </a:cxn>
                <a:cxn ang="0">
                  <a:pos x="2893" y="360"/>
                </a:cxn>
                <a:cxn ang="0">
                  <a:pos x="2627" y="360"/>
                </a:cxn>
                <a:cxn ang="0">
                  <a:pos x="2125" y="370"/>
                </a:cxn>
                <a:cxn ang="0">
                  <a:pos x="1027" y="360"/>
                </a:cxn>
                <a:cxn ang="0">
                  <a:pos x="648" y="329"/>
                </a:cxn>
                <a:cxn ang="0">
                  <a:pos x="348" y="279"/>
                </a:cxn>
                <a:cxn ang="0">
                  <a:pos x="153" y="207"/>
                </a:cxn>
                <a:cxn ang="0">
                  <a:pos x="0" y="31"/>
                </a:cxn>
              </a:cxnLst>
              <a:rect l="0" t="0" r="r" b="b"/>
              <a:pathLst>
                <a:path w="4055" h="370">
                  <a:moveTo>
                    <a:pt x="0" y="31"/>
                  </a:moveTo>
                  <a:lnTo>
                    <a:pt x="626" y="31"/>
                  </a:lnTo>
                  <a:lnTo>
                    <a:pt x="1047" y="0"/>
                  </a:lnTo>
                  <a:lnTo>
                    <a:pt x="1387" y="0"/>
                  </a:lnTo>
                  <a:lnTo>
                    <a:pt x="2144" y="22"/>
                  </a:lnTo>
                  <a:lnTo>
                    <a:pt x="3614" y="0"/>
                  </a:lnTo>
                  <a:lnTo>
                    <a:pt x="4055" y="10"/>
                  </a:lnTo>
                  <a:lnTo>
                    <a:pt x="4055" y="82"/>
                  </a:lnTo>
                  <a:lnTo>
                    <a:pt x="3902" y="257"/>
                  </a:lnTo>
                  <a:lnTo>
                    <a:pt x="3674" y="257"/>
                  </a:lnTo>
                  <a:lnTo>
                    <a:pt x="3304" y="257"/>
                  </a:lnTo>
                  <a:lnTo>
                    <a:pt x="2893" y="360"/>
                  </a:lnTo>
                  <a:lnTo>
                    <a:pt x="2627" y="360"/>
                  </a:lnTo>
                  <a:lnTo>
                    <a:pt x="2125" y="370"/>
                  </a:lnTo>
                  <a:lnTo>
                    <a:pt x="1027" y="360"/>
                  </a:lnTo>
                  <a:lnTo>
                    <a:pt x="648" y="329"/>
                  </a:lnTo>
                  <a:lnTo>
                    <a:pt x="348" y="279"/>
                  </a:lnTo>
                  <a:lnTo>
                    <a:pt x="153" y="207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79" name="Freeform 115"/>
            <p:cNvSpPr>
              <a:spLocks/>
            </p:cNvSpPr>
            <p:nvPr/>
          </p:nvSpPr>
          <p:spPr bwMode="auto">
            <a:xfrm>
              <a:off x="3703638" y="2951163"/>
              <a:ext cx="3176588" cy="244475"/>
            </a:xfrm>
            <a:custGeom>
              <a:avLst/>
              <a:gdLst/>
              <a:ahLst/>
              <a:cxnLst>
                <a:cxn ang="0">
                  <a:pos x="2092" y="22"/>
                </a:cxn>
                <a:cxn ang="0">
                  <a:pos x="1335" y="0"/>
                </a:cxn>
                <a:cxn ang="0">
                  <a:pos x="995" y="0"/>
                </a:cxn>
                <a:cxn ang="0">
                  <a:pos x="574" y="31"/>
                </a:cxn>
                <a:cxn ang="0">
                  <a:pos x="0" y="31"/>
                </a:cxn>
                <a:cxn ang="0">
                  <a:pos x="101" y="146"/>
                </a:cxn>
                <a:cxn ang="0">
                  <a:pos x="296" y="218"/>
                </a:cxn>
                <a:cxn ang="0">
                  <a:pos x="596" y="269"/>
                </a:cxn>
                <a:cxn ang="0">
                  <a:pos x="975" y="300"/>
                </a:cxn>
                <a:cxn ang="0">
                  <a:pos x="2073" y="310"/>
                </a:cxn>
                <a:cxn ang="0">
                  <a:pos x="2575" y="300"/>
                </a:cxn>
                <a:cxn ang="0">
                  <a:pos x="2841" y="300"/>
                </a:cxn>
                <a:cxn ang="0">
                  <a:pos x="3252" y="197"/>
                </a:cxn>
                <a:cxn ang="0">
                  <a:pos x="3622" y="197"/>
                </a:cxn>
                <a:cxn ang="0">
                  <a:pos x="3850" y="197"/>
                </a:cxn>
                <a:cxn ang="0">
                  <a:pos x="4003" y="22"/>
                </a:cxn>
                <a:cxn ang="0">
                  <a:pos x="4003" y="10"/>
                </a:cxn>
                <a:cxn ang="0">
                  <a:pos x="3562" y="0"/>
                </a:cxn>
                <a:cxn ang="0">
                  <a:pos x="2092" y="22"/>
                </a:cxn>
              </a:cxnLst>
              <a:rect l="0" t="0" r="r" b="b"/>
              <a:pathLst>
                <a:path w="4003" h="310">
                  <a:moveTo>
                    <a:pt x="2092" y="22"/>
                  </a:moveTo>
                  <a:lnTo>
                    <a:pt x="1335" y="0"/>
                  </a:lnTo>
                  <a:lnTo>
                    <a:pt x="995" y="0"/>
                  </a:lnTo>
                  <a:lnTo>
                    <a:pt x="574" y="31"/>
                  </a:lnTo>
                  <a:lnTo>
                    <a:pt x="0" y="31"/>
                  </a:lnTo>
                  <a:lnTo>
                    <a:pt x="101" y="146"/>
                  </a:lnTo>
                  <a:lnTo>
                    <a:pt x="296" y="218"/>
                  </a:lnTo>
                  <a:lnTo>
                    <a:pt x="596" y="269"/>
                  </a:lnTo>
                  <a:lnTo>
                    <a:pt x="975" y="300"/>
                  </a:lnTo>
                  <a:lnTo>
                    <a:pt x="2073" y="310"/>
                  </a:lnTo>
                  <a:lnTo>
                    <a:pt x="2575" y="300"/>
                  </a:lnTo>
                  <a:lnTo>
                    <a:pt x="2841" y="300"/>
                  </a:lnTo>
                  <a:lnTo>
                    <a:pt x="3252" y="197"/>
                  </a:lnTo>
                  <a:lnTo>
                    <a:pt x="3622" y="197"/>
                  </a:lnTo>
                  <a:lnTo>
                    <a:pt x="3850" y="197"/>
                  </a:lnTo>
                  <a:lnTo>
                    <a:pt x="4003" y="22"/>
                  </a:lnTo>
                  <a:lnTo>
                    <a:pt x="4003" y="10"/>
                  </a:lnTo>
                  <a:lnTo>
                    <a:pt x="3562" y="0"/>
                  </a:lnTo>
                  <a:lnTo>
                    <a:pt x="2092" y="22"/>
                  </a:lnTo>
                  <a:close/>
                </a:path>
              </a:pathLst>
            </a:custGeom>
            <a:solidFill>
              <a:srgbClr val="7F7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0" name="Freeform 116"/>
            <p:cNvSpPr>
              <a:spLocks/>
            </p:cNvSpPr>
            <p:nvPr/>
          </p:nvSpPr>
          <p:spPr bwMode="auto">
            <a:xfrm>
              <a:off x="4151313" y="2279651"/>
              <a:ext cx="942975" cy="1455738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0" y="82"/>
                </a:cxn>
                <a:cxn ang="0">
                  <a:pos x="33" y="133"/>
                </a:cxn>
                <a:cxn ang="0">
                  <a:pos x="128" y="324"/>
                </a:cxn>
                <a:cxn ang="0">
                  <a:pos x="307" y="635"/>
                </a:cxn>
                <a:cxn ang="0">
                  <a:pos x="576" y="1102"/>
                </a:cxn>
                <a:cxn ang="0">
                  <a:pos x="609" y="1353"/>
                </a:cxn>
                <a:cxn ang="0">
                  <a:pos x="622" y="1429"/>
                </a:cxn>
                <a:cxn ang="0">
                  <a:pos x="712" y="1581"/>
                </a:cxn>
                <a:cxn ang="0">
                  <a:pos x="850" y="1779"/>
                </a:cxn>
                <a:cxn ang="0">
                  <a:pos x="1011" y="1834"/>
                </a:cxn>
                <a:cxn ang="0">
                  <a:pos x="1113" y="1778"/>
                </a:cxn>
                <a:cxn ang="0">
                  <a:pos x="1157" y="1754"/>
                </a:cxn>
                <a:cxn ang="0">
                  <a:pos x="1189" y="1558"/>
                </a:cxn>
                <a:cxn ang="0">
                  <a:pos x="963" y="1229"/>
                </a:cxn>
                <a:cxn ang="0">
                  <a:pos x="873" y="1166"/>
                </a:cxn>
                <a:cxn ang="0">
                  <a:pos x="725" y="1071"/>
                </a:cxn>
                <a:cxn ang="0">
                  <a:pos x="679" y="964"/>
                </a:cxn>
                <a:cxn ang="0">
                  <a:pos x="572" y="779"/>
                </a:cxn>
                <a:cxn ang="0">
                  <a:pos x="108" y="0"/>
                </a:cxn>
              </a:cxnLst>
              <a:rect l="0" t="0" r="r" b="b"/>
              <a:pathLst>
                <a:path w="1189" h="1834">
                  <a:moveTo>
                    <a:pt x="108" y="0"/>
                  </a:moveTo>
                  <a:lnTo>
                    <a:pt x="0" y="82"/>
                  </a:lnTo>
                  <a:lnTo>
                    <a:pt x="33" y="133"/>
                  </a:lnTo>
                  <a:lnTo>
                    <a:pt x="128" y="324"/>
                  </a:lnTo>
                  <a:lnTo>
                    <a:pt x="307" y="635"/>
                  </a:lnTo>
                  <a:lnTo>
                    <a:pt x="576" y="1102"/>
                  </a:lnTo>
                  <a:lnTo>
                    <a:pt x="609" y="1353"/>
                  </a:lnTo>
                  <a:lnTo>
                    <a:pt x="622" y="1429"/>
                  </a:lnTo>
                  <a:lnTo>
                    <a:pt x="712" y="1581"/>
                  </a:lnTo>
                  <a:lnTo>
                    <a:pt x="850" y="1779"/>
                  </a:lnTo>
                  <a:lnTo>
                    <a:pt x="1011" y="1834"/>
                  </a:lnTo>
                  <a:lnTo>
                    <a:pt x="1113" y="1778"/>
                  </a:lnTo>
                  <a:lnTo>
                    <a:pt x="1157" y="1754"/>
                  </a:lnTo>
                  <a:lnTo>
                    <a:pt x="1189" y="1558"/>
                  </a:lnTo>
                  <a:lnTo>
                    <a:pt x="963" y="1229"/>
                  </a:lnTo>
                  <a:lnTo>
                    <a:pt x="873" y="1166"/>
                  </a:lnTo>
                  <a:lnTo>
                    <a:pt x="725" y="1071"/>
                  </a:lnTo>
                  <a:lnTo>
                    <a:pt x="679" y="964"/>
                  </a:lnTo>
                  <a:lnTo>
                    <a:pt x="572" y="779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1" name="Freeform 117"/>
            <p:cNvSpPr>
              <a:spLocks/>
            </p:cNvSpPr>
            <p:nvPr/>
          </p:nvSpPr>
          <p:spPr bwMode="auto">
            <a:xfrm>
              <a:off x="4176713" y="2319338"/>
              <a:ext cx="900113" cy="1382713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570" y="1045"/>
                </a:cxn>
                <a:cxn ang="0">
                  <a:pos x="624" y="1359"/>
                </a:cxn>
                <a:cxn ang="0">
                  <a:pos x="827" y="1699"/>
                </a:cxn>
                <a:cxn ang="0">
                  <a:pos x="996" y="1742"/>
                </a:cxn>
                <a:cxn ang="0">
                  <a:pos x="1093" y="1674"/>
                </a:cxn>
                <a:cxn ang="0">
                  <a:pos x="1132" y="1524"/>
                </a:cxn>
                <a:cxn ang="0">
                  <a:pos x="895" y="1185"/>
                </a:cxn>
                <a:cxn ang="0">
                  <a:pos x="679" y="1034"/>
                </a:cxn>
                <a:cxn ang="0">
                  <a:pos x="77" y="0"/>
                </a:cxn>
                <a:cxn ang="0">
                  <a:pos x="0" y="41"/>
                </a:cxn>
              </a:cxnLst>
              <a:rect l="0" t="0" r="r" b="b"/>
              <a:pathLst>
                <a:path w="1132" h="1742">
                  <a:moveTo>
                    <a:pt x="0" y="41"/>
                  </a:moveTo>
                  <a:lnTo>
                    <a:pt x="570" y="1045"/>
                  </a:lnTo>
                  <a:lnTo>
                    <a:pt x="624" y="1359"/>
                  </a:lnTo>
                  <a:lnTo>
                    <a:pt x="827" y="1699"/>
                  </a:lnTo>
                  <a:lnTo>
                    <a:pt x="996" y="1742"/>
                  </a:lnTo>
                  <a:lnTo>
                    <a:pt x="1093" y="1674"/>
                  </a:lnTo>
                  <a:lnTo>
                    <a:pt x="1132" y="1524"/>
                  </a:lnTo>
                  <a:lnTo>
                    <a:pt x="895" y="1185"/>
                  </a:lnTo>
                  <a:lnTo>
                    <a:pt x="679" y="1034"/>
                  </a:lnTo>
                  <a:lnTo>
                    <a:pt x="77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2" name="Freeform 118"/>
            <p:cNvSpPr>
              <a:spLocks/>
            </p:cNvSpPr>
            <p:nvPr/>
          </p:nvSpPr>
          <p:spPr bwMode="auto">
            <a:xfrm>
              <a:off x="4214813" y="2319338"/>
              <a:ext cx="862013" cy="1349375"/>
            </a:xfrm>
            <a:custGeom>
              <a:avLst/>
              <a:gdLst/>
              <a:ahLst/>
              <a:cxnLst>
                <a:cxn ang="0">
                  <a:pos x="633" y="1034"/>
                </a:cxn>
                <a:cxn ang="0">
                  <a:pos x="31" y="0"/>
                </a:cxn>
                <a:cxn ang="0">
                  <a:pos x="0" y="16"/>
                </a:cxn>
                <a:cxn ang="0">
                  <a:pos x="561" y="1004"/>
                </a:cxn>
                <a:cxn ang="0">
                  <a:pos x="615" y="1318"/>
                </a:cxn>
                <a:cxn ang="0">
                  <a:pos x="818" y="1658"/>
                </a:cxn>
                <a:cxn ang="0">
                  <a:pos x="987" y="1701"/>
                </a:cxn>
                <a:cxn ang="0">
                  <a:pos x="1051" y="1657"/>
                </a:cxn>
                <a:cxn ang="0">
                  <a:pos x="1086" y="1524"/>
                </a:cxn>
                <a:cxn ang="0">
                  <a:pos x="849" y="1185"/>
                </a:cxn>
                <a:cxn ang="0">
                  <a:pos x="633" y="1034"/>
                </a:cxn>
              </a:cxnLst>
              <a:rect l="0" t="0" r="r" b="b"/>
              <a:pathLst>
                <a:path w="1086" h="1701">
                  <a:moveTo>
                    <a:pt x="633" y="1034"/>
                  </a:moveTo>
                  <a:lnTo>
                    <a:pt x="31" y="0"/>
                  </a:lnTo>
                  <a:lnTo>
                    <a:pt x="0" y="16"/>
                  </a:lnTo>
                  <a:lnTo>
                    <a:pt x="561" y="1004"/>
                  </a:lnTo>
                  <a:lnTo>
                    <a:pt x="615" y="1318"/>
                  </a:lnTo>
                  <a:lnTo>
                    <a:pt x="818" y="1658"/>
                  </a:lnTo>
                  <a:lnTo>
                    <a:pt x="987" y="1701"/>
                  </a:lnTo>
                  <a:lnTo>
                    <a:pt x="1051" y="1657"/>
                  </a:lnTo>
                  <a:lnTo>
                    <a:pt x="1086" y="1524"/>
                  </a:lnTo>
                  <a:lnTo>
                    <a:pt x="849" y="1185"/>
                  </a:lnTo>
                  <a:lnTo>
                    <a:pt x="633" y="1034"/>
                  </a:lnTo>
                  <a:close/>
                </a:path>
              </a:pathLst>
            </a:custGeom>
            <a:solidFill>
              <a:srgbClr val="DDD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1" name="Group 190"/>
            <p:cNvGrpSpPr/>
            <p:nvPr/>
          </p:nvGrpSpPr>
          <p:grpSpPr>
            <a:xfrm>
              <a:off x="4981600" y="1940446"/>
              <a:ext cx="1758404" cy="2433290"/>
              <a:chOff x="4283968" y="3933056"/>
              <a:chExt cx="942975" cy="1455738"/>
            </a:xfrm>
          </p:grpSpPr>
          <p:sp>
            <p:nvSpPr>
              <p:cNvPr id="88183" name="Freeform 119"/>
              <p:cNvSpPr>
                <a:spLocks/>
              </p:cNvSpPr>
              <p:nvPr/>
            </p:nvSpPr>
            <p:spPr bwMode="auto">
              <a:xfrm>
                <a:off x="4283968" y="3933056"/>
                <a:ext cx="942975" cy="145573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0" y="82"/>
                  </a:cxn>
                  <a:cxn ang="0">
                    <a:pos x="33" y="133"/>
                  </a:cxn>
                  <a:cxn ang="0">
                    <a:pos x="126" y="324"/>
                  </a:cxn>
                  <a:cxn ang="0">
                    <a:pos x="305" y="635"/>
                  </a:cxn>
                  <a:cxn ang="0">
                    <a:pos x="572" y="1102"/>
                  </a:cxn>
                  <a:cxn ang="0">
                    <a:pos x="607" y="1353"/>
                  </a:cxn>
                  <a:cxn ang="0">
                    <a:pos x="621" y="1429"/>
                  </a:cxn>
                  <a:cxn ang="0">
                    <a:pos x="708" y="1581"/>
                  </a:cxn>
                  <a:cxn ang="0">
                    <a:pos x="846" y="1779"/>
                  </a:cxn>
                  <a:cxn ang="0">
                    <a:pos x="1008" y="1834"/>
                  </a:cxn>
                  <a:cxn ang="0">
                    <a:pos x="1109" y="1778"/>
                  </a:cxn>
                  <a:cxn ang="0">
                    <a:pos x="1154" y="1754"/>
                  </a:cxn>
                  <a:cxn ang="0">
                    <a:pos x="1187" y="1558"/>
                  </a:cxn>
                  <a:cxn ang="0">
                    <a:pos x="959" y="1229"/>
                  </a:cxn>
                  <a:cxn ang="0">
                    <a:pos x="870" y="1166"/>
                  </a:cxn>
                  <a:cxn ang="0">
                    <a:pos x="722" y="1071"/>
                  </a:cxn>
                  <a:cxn ang="0">
                    <a:pos x="675" y="964"/>
                  </a:cxn>
                  <a:cxn ang="0">
                    <a:pos x="570" y="779"/>
                  </a:cxn>
                  <a:cxn ang="0">
                    <a:pos x="109" y="0"/>
                  </a:cxn>
                </a:cxnLst>
                <a:rect l="0" t="0" r="r" b="b"/>
                <a:pathLst>
                  <a:path w="1187" h="1834">
                    <a:moveTo>
                      <a:pt x="109" y="0"/>
                    </a:moveTo>
                    <a:lnTo>
                      <a:pt x="0" y="82"/>
                    </a:lnTo>
                    <a:lnTo>
                      <a:pt x="33" y="133"/>
                    </a:lnTo>
                    <a:lnTo>
                      <a:pt x="126" y="324"/>
                    </a:lnTo>
                    <a:lnTo>
                      <a:pt x="305" y="635"/>
                    </a:lnTo>
                    <a:lnTo>
                      <a:pt x="572" y="1102"/>
                    </a:lnTo>
                    <a:lnTo>
                      <a:pt x="607" y="1353"/>
                    </a:lnTo>
                    <a:lnTo>
                      <a:pt x="621" y="1429"/>
                    </a:lnTo>
                    <a:lnTo>
                      <a:pt x="708" y="1581"/>
                    </a:lnTo>
                    <a:lnTo>
                      <a:pt x="846" y="1779"/>
                    </a:lnTo>
                    <a:lnTo>
                      <a:pt x="1008" y="1834"/>
                    </a:lnTo>
                    <a:lnTo>
                      <a:pt x="1109" y="1778"/>
                    </a:lnTo>
                    <a:lnTo>
                      <a:pt x="1154" y="1754"/>
                    </a:lnTo>
                    <a:lnTo>
                      <a:pt x="1187" y="1558"/>
                    </a:lnTo>
                    <a:lnTo>
                      <a:pt x="959" y="1229"/>
                    </a:lnTo>
                    <a:lnTo>
                      <a:pt x="870" y="1166"/>
                    </a:lnTo>
                    <a:lnTo>
                      <a:pt x="722" y="1071"/>
                    </a:lnTo>
                    <a:lnTo>
                      <a:pt x="675" y="964"/>
                    </a:lnTo>
                    <a:lnTo>
                      <a:pt x="570" y="779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84" name="Freeform 120"/>
              <p:cNvSpPr>
                <a:spLocks/>
              </p:cNvSpPr>
              <p:nvPr/>
            </p:nvSpPr>
            <p:spPr bwMode="auto">
              <a:xfrm>
                <a:off x="4314715" y="3968447"/>
                <a:ext cx="898525" cy="1382713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568" y="1045"/>
                  </a:cxn>
                  <a:cxn ang="0">
                    <a:pos x="623" y="1359"/>
                  </a:cxn>
                  <a:cxn ang="0">
                    <a:pos x="825" y="1699"/>
                  </a:cxn>
                  <a:cxn ang="0">
                    <a:pos x="994" y="1742"/>
                  </a:cxn>
                  <a:cxn ang="0">
                    <a:pos x="1092" y="1674"/>
                  </a:cxn>
                  <a:cxn ang="0">
                    <a:pos x="1133" y="1524"/>
                  </a:cxn>
                  <a:cxn ang="0">
                    <a:pos x="895" y="1185"/>
                  </a:cxn>
                  <a:cxn ang="0">
                    <a:pos x="677" y="1034"/>
                  </a:cxn>
                  <a:cxn ang="0">
                    <a:pos x="78" y="0"/>
                  </a:cxn>
                  <a:cxn ang="0">
                    <a:pos x="0" y="41"/>
                  </a:cxn>
                </a:cxnLst>
                <a:rect l="0" t="0" r="r" b="b"/>
                <a:pathLst>
                  <a:path w="1133" h="1742">
                    <a:moveTo>
                      <a:pt x="0" y="41"/>
                    </a:moveTo>
                    <a:lnTo>
                      <a:pt x="568" y="1045"/>
                    </a:lnTo>
                    <a:lnTo>
                      <a:pt x="623" y="1359"/>
                    </a:lnTo>
                    <a:lnTo>
                      <a:pt x="825" y="1699"/>
                    </a:lnTo>
                    <a:lnTo>
                      <a:pt x="994" y="1742"/>
                    </a:lnTo>
                    <a:lnTo>
                      <a:pt x="1092" y="1674"/>
                    </a:lnTo>
                    <a:lnTo>
                      <a:pt x="1133" y="1524"/>
                    </a:lnTo>
                    <a:lnTo>
                      <a:pt x="895" y="1185"/>
                    </a:lnTo>
                    <a:lnTo>
                      <a:pt x="677" y="1034"/>
                    </a:lnTo>
                    <a:lnTo>
                      <a:pt x="78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185" name="Freeform 121"/>
              <p:cNvSpPr>
                <a:spLocks/>
              </p:cNvSpPr>
              <p:nvPr/>
            </p:nvSpPr>
            <p:spPr bwMode="auto">
              <a:xfrm>
                <a:off x="4349626" y="3968502"/>
                <a:ext cx="860425" cy="1349375"/>
              </a:xfrm>
              <a:custGeom>
                <a:avLst/>
                <a:gdLst/>
                <a:ahLst/>
                <a:cxnLst>
                  <a:cxn ang="0">
                    <a:pos x="628" y="1034"/>
                  </a:cxn>
                  <a:cxn ang="0">
                    <a:pos x="29" y="0"/>
                  </a:cxn>
                  <a:cxn ang="0">
                    <a:pos x="0" y="16"/>
                  </a:cxn>
                  <a:cxn ang="0">
                    <a:pos x="556" y="1004"/>
                  </a:cxn>
                  <a:cxn ang="0">
                    <a:pos x="611" y="1318"/>
                  </a:cxn>
                  <a:cxn ang="0">
                    <a:pos x="815" y="1658"/>
                  </a:cxn>
                  <a:cxn ang="0">
                    <a:pos x="984" y="1701"/>
                  </a:cxn>
                  <a:cxn ang="0">
                    <a:pos x="1047" y="1657"/>
                  </a:cxn>
                  <a:cxn ang="0">
                    <a:pos x="1084" y="1524"/>
                  </a:cxn>
                  <a:cxn ang="0">
                    <a:pos x="846" y="1185"/>
                  </a:cxn>
                  <a:cxn ang="0">
                    <a:pos x="628" y="1034"/>
                  </a:cxn>
                </a:cxnLst>
                <a:rect l="0" t="0" r="r" b="b"/>
                <a:pathLst>
                  <a:path w="1084" h="1701">
                    <a:moveTo>
                      <a:pt x="628" y="1034"/>
                    </a:moveTo>
                    <a:lnTo>
                      <a:pt x="29" y="0"/>
                    </a:lnTo>
                    <a:lnTo>
                      <a:pt x="0" y="16"/>
                    </a:lnTo>
                    <a:lnTo>
                      <a:pt x="556" y="1004"/>
                    </a:lnTo>
                    <a:lnTo>
                      <a:pt x="611" y="1318"/>
                    </a:lnTo>
                    <a:lnTo>
                      <a:pt x="815" y="1658"/>
                    </a:lnTo>
                    <a:lnTo>
                      <a:pt x="984" y="1701"/>
                    </a:lnTo>
                    <a:lnTo>
                      <a:pt x="1047" y="1657"/>
                    </a:lnTo>
                    <a:lnTo>
                      <a:pt x="1084" y="1524"/>
                    </a:lnTo>
                    <a:lnTo>
                      <a:pt x="846" y="1185"/>
                    </a:lnTo>
                    <a:lnTo>
                      <a:pt x="628" y="1034"/>
                    </a:lnTo>
                    <a:close/>
                  </a:path>
                </a:pathLst>
              </a:custGeom>
              <a:solidFill>
                <a:srgbClr val="DDDD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8186" name="Freeform 122"/>
            <p:cNvSpPr>
              <a:spLocks/>
            </p:cNvSpPr>
            <p:nvPr/>
          </p:nvSpPr>
          <p:spPr bwMode="auto">
            <a:xfrm>
              <a:off x="5897563" y="2279651"/>
              <a:ext cx="942975" cy="145573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82"/>
                </a:cxn>
                <a:cxn ang="0">
                  <a:pos x="33" y="133"/>
                </a:cxn>
                <a:cxn ang="0">
                  <a:pos x="126" y="324"/>
                </a:cxn>
                <a:cxn ang="0">
                  <a:pos x="305" y="635"/>
                </a:cxn>
                <a:cxn ang="0">
                  <a:pos x="574" y="1102"/>
                </a:cxn>
                <a:cxn ang="0">
                  <a:pos x="607" y="1353"/>
                </a:cxn>
                <a:cxn ang="0">
                  <a:pos x="620" y="1429"/>
                </a:cxn>
                <a:cxn ang="0">
                  <a:pos x="710" y="1581"/>
                </a:cxn>
                <a:cxn ang="0">
                  <a:pos x="848" y="1779"/>
                </a:cxn>
                <a:cxn ang="0">
                  <a:pos x="1010" y="1834"/>
                </a:cxn>
                <a:cxn ang="0">
                  <a:pos x="1111" y="1778"/>
                </a:cxn>
                <a:cxn ang="0">
                  <a:pos x="1156" y="1754"/>
                </a:cxn>
                <a:cxn ang="0">
                  <a:pos x="1187" y="1558"/>
                </a:cxn>
                <a:cxn ang="0">
                  <a:pos x="961" y="1229"/>
                </a:cxn>
                <a:cxn ang="0">
                  <a:pos x="871" y="1166"/>
                </a:cxn>
                <a:cxn ang="0">
                  <a:pos x="723" y="1071"/>
                </a:cxn>
                <a:cxn ang="0">
                  <a:pos x="677" y="964"/>
                </a:cxn>
                <a:cxn ang="0">
                  <a:pos x="570" y="779"/>
                </a:cxn>
                <a:cxn ang="0">
                  <a:pos x="109" y="0"/>
                </a:cxn>
              </a:cxnLst>
              <a:rect l="0" t="0" r="r" b="b"/>
              <a:pathLst>
                <a:path w="1187" h="1834">
                  <a:moveTo>
                    <a:pt x="109" y="0"/>
                  </a:moveTo>
                  <a:lnTo>
                    <a:pt x="0" y="82"/>
                  </a:lnTo>
                  <a:lnTo>
                    <a:pt x="33" y="133"/>
                  </a:lnTo>
                  <a:lnTo>
                    <a:pt x="126" y="324"/>
                  </a:lnTo>
                  <a:lnTo>
                    <a:pt x="305" y="635"/>
                  </a:lnTo>
                  <a:lnTo>
                    <a:pt x="574" y="1102"/>
                  </a:lnTo>
                  <a:lnTo>
                    <a:pt x="607" y="1353"/>
                  </a:lnTo>
                  <a:lnTo>
                    <a:pt x="620" y="1429"/>
                  </a:lnTo>
                  <a:lnTo>
                    <a:pt x="710" y="1581"/>
                  </a:lnTo>
                  <a:lnTo>
                    <a:pt x="848" y="1779"/>
                  </a:lnTo>
                  <a:lnTo>
                    <a:pt x="1010" y="1834"/>
                  </a:lnTo>
                  <a:lnTo>
                    <a:pt x="1111" y="1778"/>
                  </a:lnTo>
                  <a:lnTo>
                    <a:pt x="1156" y="1754"/>
                  </a:lnTo>
                  <a:lnTo>
                    <a:pt x="1187" y="1558"/>
                  </a:lnTo>
                  <a:lnTo>
                    <a:pt x="961" y="1229"/>
                  </a:lnTo>
                  <a:lnTo>
                    <a:pt x="871" y="1166"/>
                  </a:lnTo>
                  <a:lnTo>
                    <a:pt x="723" y="1071"/>
                  </a:lnTo>
                  <a:lnTo>
                    <a:pt x="677" y="964"/>
                  </a:lnTo>
                  <a:lnTo>
                    <a:pt x="570" y="779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7" name="Freeform 123"/>
            <p:cNvSpPr>
              <a:spLocks/>
            </p:cNvSpPr>
            <p:nvPr/>
          </p:nvSpPr>
          <p:spPr bwMode="auto">
            <a:xfrm>
              <a:off x="5922963" y="2319338"/>
              <a:ext cx="898525" cy="1382713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570" y="1045"/>
                </a:cxn>
                <a:cxn ang="0">
                  <a:pos x="624" y="1359"/>
                </a:cxn>
                <a:cxn ang="0">
                  <a:pos x="827" y="1699"/>
                </a:cxn>
                <a:cxn ang="0">
                  <a:pos x="996" y="1742"/>
                </a:cxn>
                <a:cxn ang="0">
                  <a:pos x="1093" y="1674"/>
                </a:cxn>
                <a:cxn ang="0">
                  <a:pos x="1132" y="1524"/>
                </a:cxn>
                <a:cxn ang="0">
                  <a:pos x="895" y="1185"/>
                </a:cxn>
                <a:cxn ang="0">
                  <a:pos x="679" y="1034"/>
                </a:cxn>
                <a:cxn ang="0">
                  <a:pos x="78" y="0"/>
                </a:cxn>
                <a:cxn ang="0">
                  <a:pos x="0" y="41"/>
                </a:cxn>
              </a:cxnLst>
              <a:rect l="0" t="0" r="r" b="b"/>
              <a:pathLst>
                <a:path w="1132" h="1742">
                  <a:moveTo>
                    <a:pt x="0" y="41"/>
                  </a:moveTo>
                  <a:lnTo>
                    <a:pt x="570" y="1045"/>
                  </a:lnTo>
                  <a:lnTo>
                    <a:pt x="624" y="1359"/>
                  </a:lnTo>
                  <a:lnTo>
                    <a:pt x="827" y="1699"/>
                  </a:lnTo>
                  <a:lnTo>
                    <a:pt x="996" y="1742"/>
                  </a:lnTo>
                  <a:lnTo>
                    <a:pt x="1093" y="1674"/>
                  </a:lnTo>
                  <a:lnTo>
                    <a:pt x="1132" y="1524"/>
                  </a:lnTo>
                  <a:lnTo>
                    <a:pt x="895" y="1185"/>
                  </a:lnTo>
                  <a:lnTo>
                    <a:pt x="679" y="1034"/>
                  </a:lnTo>
                  <a:lnTo>
                    <a:pt x="78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88" name="Freeform 124"/>
            <p:cNvSpPr>
              <a:spLocks/>
            </p:cNvSpPr>
            <p:nvPr/>
          </p:nvSpPr>
          <p:spPr bwMode="auto">
            <a:xfrm>
              <a:off x="5959476" y="2319338"/>
              <a:ext cx="862013" cy="1349375"/>
            </a:xfrm>
            <a:custGeom>
              <a:avLst/>
              <a:gdLst/>
              <a:ahLst/>
              <a:cxnLst>
                <a:cxn ang="0">
                  <a:pos x="633" y="1034"/>
                </a:cxn>
                <a:cxn ang="0">
                  <a:pos x="32" y="0"/>
                </a:cxn>
                <a:cxn ang="0">
                  <a:pos x="0" y="16"/>
                </a:cxn>
                <a:cxn ang="0">
                  <a:pos x="561" y="1004"/>
                </a:cxn>
                <a:cxn ang="0">
                  <a:pos x="615" y="1318"/>
                </a:cxn>
                <a:cxn ang="0">
                  <a:pos x="818" y="1658"/>
                </a:cxn>
                <a:cxn ang="0">
                  <a:pos x="989" y="1701"/>
                </a:cxn>
                <a:cxn ang="0">
                  <a:pos x="1051" y="1657"/>
                </a:cxn>
                <a:cxn ang="0">
                  <a:pos x="1086" y="1524"/>
                </a:cxn>
                <a:cxn ang="0">
                  <a:pos x="849" y="1185"/>
                </a:cxn>
                <a:cxn ang="0">
                  <a:pos x="633" y="1034"/>
                </a:cxn>
              </a:cxnLst>
              <a:rect l="0" t="0" r="r" b="b"/>
              <a:pathLst>
                <a:path w="1086" h="1701">
                  <a:moveTo>
                    <a:pt x="633" y="1034"/>
                  </a:moveTo>
                  <a:lnTo>
                    <a:pt x="32" y="0"/>
                  </a:lnTo>
                  <a:lnTo>
                    <a:pt x="0" y="16"/>
                  </a:lnTo>
                  <a:lnTo>
                    <a:pt x="561" y="1004"/>
                  </a:lnTo>
                  <a:lnTo>
                    <a:pt x="615" y="1318"/>
                  </a:lnTo>
                  <a:lnTo>
                    <a:pt x="818" y="1658"/>
                  </a:lnTo>
                  <a:lnTo>
                    <a:pt x="989" y="1701"/>
                  </a:lnTo>
                  <a:lnTo>
                    <a:pt x="1051" y="1657"/>
                  </a:lnTo>
                  <a:lnTo>
                    <a:pt x="1086" y="1524"/>
                  </a:lnTo>
                  <a:lnTo>
                    <a:pt x="849" y="1185"/>
                  </a:lnTo>
                  <a:lnTo>
                    <a:pt x="633" y="1034"/>
                  </a:lnTo>
                  <a:close/>
                </a:path>
              </a:pathLst>
            </a:custGeom>
            <a:solidFill>
              <a:srgbClr val="DDD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-Median as a Game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b="1" u="sng" dirty="0" smtClean="0"/>
              <a:t>Game Definition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Each node of the graph is a player.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strategies of a node are to choose one of </a:t>
            </a:r>
            <a:r>
              <a:rPr lang="en-US" sz="2800" i="1" dirty="0" smtClean="0"/>
              <a:t>k</a:t>
            </a:r>
            <a:r>
              <a:rPr lang="en-US" sz="2800" dirty="0" smtClean="0"/>
              <a:t> clusters.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b="1" u="sng" dirty="0" smtClean="0"/>
              <a:t>Player Cost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cost of a player is the distance between herself and the centroid of her cluster.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</a:t>
            </a:r>
            <a:r>
              <a:rPr lang="en-US" sz="2800" dirty="0" err="1" smtClean="0"/>
              <a:t>centroid</a:t>
            </a:r>
            <a:r>
              <a:rPr lang="en-US" sz="2800" dirty="0" smtClean="0"/>
              <a:t> is the location minimizing the total cost of the cluster.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b="1" u="sng" dirty="0" smtClean="0"/>
              <a:t>Social Cost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The social cost is the total cost of all players.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588274" y="476672"/>
            <a:ext cx="1656134" cy="1224136"/>
            <a:chOff x="3563938" y="1268760"/>
            <a:chExt cx="3381375" cy="3104976"/>
          </a:xfrm>
        </p:grpSpPr>
        <p:sp>
          <p:nvSpPr>
            <p:cNvPr id="6" name="Freeform 24"/>
            <p:cNvSpPr>
              <a:spLocks/>
            </p:cNvSpPr>
            <p:nvPr/>
          </p:nvSpPr>
          <p:spPr bwMode="auto">
            <a:xfrm>
              <a:off x="5991226" y="3290888"/>
              <a:ext cx="777875" cy="125413"/>
            </a:xfrm>
            <a:custGeom>
              <a:avLst/>
              <a:gdLst/>
              <a:ahLst/>
              <a:cxnLst>
                <a:cxn ang="0">
                  <a:pos x="16" y="55"/>
                </a:cxn>
                <a:cxn ang="0">
                  <a:pos x="51" y="49"/>
                </a:cxn>
                <a:cxn ang="0">
                  <a:pos x="107" y="41"/>
                </a:cxn>
                <a:cxn ang="0">
                  <a:pos x="168" y="32"/>
                </a:cxn>
                <a:cxn ang="0">
                  <a:pos x="218" y="22"/>
                </a:cxn>
                <a:cxn ang="0">
                  <a:pos x="282" y="10"/>
                </a:cxn>
                <a:cxn ang="0">
                  <a:pos x="349" y="2"/>
                </a:cxn>
                <a:cxn ang="0">
                  <a:pos x="405" y="2"/>
                </a:cxn>
                <a:cxn ang="0">
                  <a:pos x="442" y="16"/>
                </a:cxn>
                <a:cxn ang="0">
                  <a:pos x="506" y="37"/>
                </a:cxn>
                <a:cxn ang="0">
                  <a:pos x="592" y="59"/>
                </a:cxn>
                <a:cxn ang="0">
                  <a:pos x="676" y="76"/>
                </a:cxn>
                <a:cxn ang="0">
                  <a:pos x="748" y="90"/>
                </a:cxn>
                <a:cxn ang="0">
                  <a:pos x="827" y="94"/>
                </a:cxn>
                <a:cxn ang="0">
                  <a:pos x="905" y="84"/>
                </a:cxn>
                <a:cxn ang="0">
                  <a:pos x="966" y="57"/>
                </a:cxn>
                <a:cxn ang="0">
                  <a:pos x="977" y="148"/>
                </a:cxn>
                <a:cxn ang="0">
                  <a:pos x="962" y="152"/>
                </a:cxn>
                <a:cxn ang="0">
                  <a:pos x="919" y="158"/>
                </a:cxn>
                <a:cxn ang="0">
                  <a:pos x="862" y="156"/>
                </a:cxn>
                <a:cxn ang="0">
                  <a:pos x="804" y="139"/>
                </a:cxn>
                <a:cxn ang="0">
                  <a:pos x="738" y="109"/>
                </a:cxn>
                <a:cxn ang="0">
                  <a:pos x="658" y="80"/>
                </a:cxn>
                <a:cxn ang="0">
                  <a:pos x="576" y="65"/>
                </a:cxn>
                <a:cxn ang="0">
                  <a:pos x="502" y="69"/>
                </a:cxn>
                <a:cxn ang="0">
                  <a:pos x="436" y="86"/>
                </a:cxn>
                <a:cxn ang="0">
                  <a:pos x="370" y="100"/>
                </a:cxn>
                <a:cxn ang="0">
                  <a:pos x="310" y="106"/>
                </a:cxn>
                <a:cxn ang="0">
                  <a:pos x="259" y="98"/>
                </a:cxn>
                <a:cxn ang="0">
                  <a:pos x="205" y="84"/>
                </a:cxn>
                <a:cxn ang="0">
                  <a:pos x="138" y="76"/>
                </a:cxn>
                <a:cxn ang="0">
                  <a:pos x="72" y="72"/>
                </a:cxn>
                <a:cxn ang="0">
                  <a:pos x="24" y="72"/>
                </a:cxn>
                <a:cxn ang="0">
                  <a:pos x="0" y="63"/>
                </a:cxn>
                <a:cxn ang="0">
                  <a:pos x="10" y="55"/>
                </a:cxn>
              </a:cxnLst>
              <a:rect l="0" t="0" r="r" b="b"/>
              <a:pathLst>
                <a:path w="981" h="158">
                  <a:moveTo>
                    <a:pt x="10" y="55"/>
                  </a:moveTo>
                  <a:lnTo>
                    <a:pt x="16" y="55"/>
                  </a:lnTo>
                  <a:lnTo>
                    <a:pt x="30" y="53"/>
                  </a:lnTo>
                  <a:lnTo>
                    <a:pt x="51" y="49"/>
                  </a:lnTo>
                  <a:lnTo>
                    <a:pt x="78" y="45"/>
                  </a:lnTo>
                  <a:lnTo>
                    <a:pt x="107" y="41"/>
                  </a:lnTo>
                  <a:lnTo>
                    <a:pt x="138" y="37"/>
                  </a:lnTo>
                  <a:lnTo>
                    <a:pt x="168" y="32"/>
                  </a:lnTo>
                  <a:lnTo>
                    <a:pt x="193" y="28"/>
                  </a:lnTo>
                  <a:lnTo>
                    <a:pt x="218" y="22"/>
                  </a:lnTo>
                  <a:lnTo>
                    <a:pt x="249" y="16"/>
                  </a:lnTo>
                  <a:lnTo>
                    <a:pt x="282" y="10"/>
                  </a:lnTo>
                  <a:lnTo>
                    <a:pt x="318" y="6"/>
                  </a:lnTo>
                  <a:lnTo>
                    <a:pt x="349" y="2"/>
                  </a:lnTo>
                  <a:lnTo>
                    <a:pt x="380" y="0"/>
                  </a:lnTo>
                  <a:lnTo>
                    <a:pt x="405" y="2"/>
                  </a:lnTo>
                  <a:lnTo>
                    <a:pt x="423" y="8"/>
                  </a:lnTo>
                  <a:lnTo>
                    <a:pt x="442" y="16"/>
                  </a:lnTo>
                  <a:lnTo>
                    <a:pt x="471" y="26"/>
                  </a:lnTo>
                  <a:lnTo>
                    <a:pt x="506" y="37"/>
                  </a:lnTo>
                  <a:lnTo>
                    <a:pt x="547" y="47"/>
                  </a:lnTo>
                  <a:lnTo>
                    <a:pt x="592" y="59"/>
                  </a:lnTo>
                  <a:lnTo>
                    <a:pt x="635" y="69"/>
                  </a:lnTo>
                  <a:lnTo>
                    <a:pt x="676" y="76"/>
                  </a:lnTo>
                  <a:lnTo>
                    <a:pt x="713" y="84"/>
                  </a:lnTo>
                  <a:lnTo>
                    <a:pt x="748" y="90"/>
                  </a:lnTo>
                  <a:lnTo>
                    <a:pt x="787" y="92"/>
                  </a:lnTo>
                  <a:lnTo>
                    <a:pt x="827" y="94"/>
                  </a:lnTo>
                  <a:lnTo>
                    <a:pt x="868" y="92"/>
                  </a:lnTo>
                  <a:lnTo>
                    <a:pt x="905" y="84"/>
                  </a:lnTo>
                  <a:lnTo>
                    <a:pt x="938" y="74"/>
                  </a:lnTo>
                  <a:lnTo>
                    <a:pt x="966" y="57"/>
                  </a:lnTo>
                  <a:lnTo>
                    <a:pt x="981" y="35"/>
                  </a:lnTo>
                  <a:lnTo>
                    <a:pt x="977" y="148"/>
                  </a:lnTo>
                  <a:lnTo>
                    <a:pt x="973" y="150"/>
                  </a:lnTo>
                  <a:lnTo>
                    <a:pt x="962" y="152"/>
                  </a:lnTo>
                  <a:lnTo>
                    <a:pt x="942" y="154"/>
                  </a:lnTo>
                  <a:lnTo>
                    <a:pt x="919" y="158"/>
                  </a:lnTo>
                  <a:lnTo>
                    <a:pt x="892" y="158"/>
                  </a:lnTo>
                  <a:lnTo>
                    <a:pt x="862" y="156"/>
                  </a:lnTo>
                  <a:lnTo>
                    <a:pt x="833" y="150"/>
                  </a:lnTo>
                  <a:lnTo>
                    <a:pt x="804" y="139"/>
                  </a:lnTo>
                  <a:lnTo>
                    <a:pt x="773" y="125"/>
                  </a:lnTo>
                  <a:lnTo>
                    <a:pt x="738" y="109"/>
                  </a:lnTo>
                  <a:lnTo>
                    <a:pt x="699" y="94"/>
                  </a:lnTo>
                  <a:lnTo>
                    <a:pt x="658" y="80"/>
                  </a:lnTo>
                  <a:lnTo>
                    <a:pt x="617" y="70"/>
                  </a:lnTo>
                  <a:lnTo>
                    <a:pt x="576" y="65"/>
                  </a:lnTo>
                  <a:lnTo>
                    <a:pt x="537" y="63"/>
                  </a:lnTo>
                  <a:lnTo>
                    <a:pt x="502" y="69"/>
                  </a:lnTo>
                  <a:lnTo>
                    <a:pt x="469" y="76"/>
                  </a:lnTo>
                  <a:lnTo>
                    <a:pt x="436" y="86"/>
                  </a:lnTo>
                  <a:lnTo>
                    <a:pt x="403" y="94"/>
                  </a:lnTo>
                  <a:lnTo>
                    <a:pt x="370" y="100"/>
                  </a:lnTo>
                  <a:lnTo>
                    <a:pt x="339" y="104"/>
                  </a:lnTo>
                  <a:lnTo>
                    <a:pt x="310" y="106"/>
                  </a:lnTo>
                  <a:lnTo>
                    <a:pt x="282" y="104"/>
                  </a:lnTo>
                  <a:lnTo>
                    <a:pt x="259" y="98"/>
                  </a:lnTo>
                  <a:lnTo>
                    <a:pt x="234" y="90"/>
                  </a:lnTo>
                  <a:lnTo>
                    <a:pt x="205" y="84"/>
                  </a:lnTo>
                  <a:lnTo>
                    <a:pt x="172" y="80"/>
                  </a:lnTo>
                  <a:lnTo>
                    <a:pt x="138" y="76"/>
                  </a:lnTo>
                  <a:lnTo>
                    <a:pt x="103" y="74"/>
                  </a:lnTo>
                  <a:lnTo>
                    <a:pt x="72" y="72"/>
                  </a:lnTo>
                  <a:lnTo>
                    <a:pt x="45" y="72"/>
                  </a:lnTo>
                  <a:lnTo>
                    <a:pt x="24" y="72"/>
                  </a:lnTo>
                  <a:lnTo>
                    <a:pt x="2" y="70"/>
                  </a:lnTo>
                  <a:lnTo>
                    <a:pt x="0" y="63"/>
                  </a:lnTo>
                  <a:lnTo>
                    <a:pt x="6" y="57"/>
                  </a:lnTo>
                  <a:lnTo>
                    <a:pt x="10" y="55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5"/>
            <p:cNvSpPr>
              <a:spLocks/>
            </p:cNvSpPr>
            <p:nvPr/>
          </p:nvSpPr>
          <p:spPr bwMode="auto">
            <a:xfrm>
              <a:off x="4079876" y="3154363"/>
              <a:ext cx="993775" cy="157163"/>
            </a:xfrm>
            <a:custGeom>
              <a:avLst/>
              <a:gdLst/>
              <a:ahLst/>
              <a:cxnLst>
                <a:cxn ang="0">
                  <a:pos x="8" y="171"/>
                </a:cxn>
                <a:cxn ang="0">
                  <a:pos x="53" y="171"/>
                </a:cxn>
                <a:cxn ang="0">
                  <a:pos x="125" y="173"/>
                </a:cxn>
                <a:cxn ang="0">
                  <a:pos x="195" y="177"/>
                </a:cxn>
                <a:cxn ang="0">
                  <a:pos x="237" y="185"/>
                </a:cxn>
                <a:cxn ang="0">
                  <a:pos x="276" y="191"/>
                </a:cxn>
                <a:cxn ang="0">
                  <a:pos x="323" y="195"/>
                </a:cxn>
                <a:cxn ang="0">
                  <a:pos x="374" y="197"/>
                </a:cxn>
                <a:cxn ang="0">
                  <a:pos x="428" y="199"/>
                </a:cxn>
                <a:cxn ang="0">
                  <a:pos x="479" y="197"/>
                </a:cxn>
                <a:cxn ang="0">
                  <a:pos x="523" y="193"/>
                </a:cxn>
                <a:cxn ang="0">
                  <a:pos x="559" y="187"/>
                </a:cxn>
                <a:cxn ang="0">
                  <a:pos x="599" y="173"/>
                </a:cxn>
                <a:cxn ang="0">
                  <a:pos x="691" y="148"/>
                </a:cxn>
                <a:cxn ang="0">
                  <a:pos x="794" y="125"/>
                </a:cxn>
                <a:cxn ang="0">
                  <a:pos x="864" y="109"/>
                </a:cxn>
                <a:cxn ang="0">
                  <a:pos x="1181" y="39"/>
                </a:cxn>
                <a:cxn ang="0">
                  <a:pos x="1247" y="6"/>
                </a:cxn>
                <a:cxn ang="0">
                  <a:pos x="1226" y="4"/>
                </a:cxn>
                <a:cxn ang="0">
                  <a:pos x="1187" y="2"/>
                </a:cxn>
                <a:cxn ang="0">
                  <a:pos x="1138" y="0"/>
                </a:cxn>
                <a:cxn ang="0">
                  <a:pos x="1082" y="0"/>
                </a:cxn>
                <a:cxn ang="0">
                  <a:pos x="1026" y="0"/>
                </a:cxn>
                <a:cxn ang="0">
                  <a:pos x="975" y="2"/>
                </a:cxn>
                <a:cxn ang="0">
                  <a:pos x="936" y="10"/>
                </a:cxn>
                <a:cxn ang="0">
                  <a:pos x="897" y="25"/>
                </a:cxn>
                <a:cxn ang="0">
                  <a:pos x="852" y="47"/>
                </a:cxn>
                <a:cxn ang="0">
                  <a:pos x="819" y="66"/>
                </a:cxn>
                <a:cxn ang="0">
                  <a:pos x="800" y="76"/>
                </a:cxn>
                <a:cxn ang="0">
                  <a:pos x="792" y="78"/>
                </a:cxn>
                <a:cxn ang="0">
                  <a:pos x="751" y="84"/>
                </a:cxn>
                <a:cxn ang="0">
                  <a:pos x="687" y="94"/>
                </a:cxn>
                <a:cxn ang="0">
                  <a:pos x="613" y="105"/>
                </a:cxn>
                <a:cxn ang="0">
                  <a:pos x="549" y="117"/>
                </a:cxn>
                <a:cxn ang="0">
                  <a:pos x="496" y="121"/>
                </a:cxn>
                <a:cxn ang="0">
                  <a:pos x="450" y="119"/>
                </a:cxn>
                <a:cxn ang="0">
                  <a:pos x="405" y="109"/>
                </a:cxn>
                <a:cxn ang="0">
                  <a:pos x="354" y="96"/>
                </a:cxn>
                <a:cxn ang="0">
                  <a:pos x="284" y="88"/>
                </a:cxn>
                <a:cxn ang="0">
                  <a:pos x="206" y="90"/>
                </a:cxn>
                <a:cxn ang="0">
                  <a:pos x="136" y="101"/>
                </a:cxn>
                <a:cxn ang="0">
                  <a:pos x="82" y="121"/>
                </a:cxn>
                <a:cxn ang="0">
                  <a:pos x="41" y="142"/>
                </a:cxn>
                <a:cxn ang="0">
                  <a:pos x="16" y="160"/>
                </a:cxn>
                <a:cxn ang="0">
                  <a:pos x="2" y="169"/>
                </a:cxn>
              </a:cxnLst>
              <a:rect l="0" t="0" r="r" b="b"/>
              <a:pathLst>
                <a:path w="1251" h="199">
                  <a:moveTo>
                    <a:pt x="0" y="171"/>
                  </a:moveTo>
                  <a:lnTo>
                    <a:pt x="8" y="171"/>
                  </a:lnTo>
                  <a:lnTo>
                    <a:pt x="25" y="171"/>
                  </a:lnTo>
                  <a:lnTo>
                    <a:pt x="53" y="171"/>
                  </a:lnTo>
                  <a:lnTo>
                    <a:pt x="88" y="171"/>
                  </a:lnTo>
                  <a:lnTo>
                    <a:pt x="125" y="173"/>
                  </a:lnTo>
                  <a:lnTo>
                    <a:pt x="162" y="175"/>
                  </a:lnTo>
                  <a:lnTo>
                    <a:pt x="195" y="177"/>
                  </a:lnTo>
                  <a:lnTo>
                    <a:pt x="224" y="183"/>
                  </a:lnTo>
                  <a:lnTo>
                    <a:pt x="237" y="185"/>
                  </a:lnTo>
                  <a:lnTo>
                    <a:pt x="255" y="189"/>
                  </a:lnTo>
                  <a:lnTo>
                    <a:pt x="276" y="191"/>
                  </a:lnTo>
                  <a:lnTo>
                    <a:pt x="298" y="193"/>
                  </a:lnTo>
                  <a:lnTo>
                    <a:pt x="323" y="195"/>
                  </a:lnTo>
                  <a:lnTo>
                    <a:pt x="348" y="197"/>
                  </a:lnTo>
                  <a:lnTo>
                    <a:pt x="374" y="197"/>
                  </a:lnTo>
                  <a:lnTo>
                    <a:pt x="401" y="197"/>
                  </a:lnTo>
                  <a:lnTo>
                    <a:pt x="428" y="199"/>
                  </a:lnTo>
                  <a:lnTo>
                    <a:pt x="453" y="197"/>
                  </a:lnTo>
                  <a:lnTo>
                    <a:pt x="479" y="197"/>
                  </a:lnTo>
                  <a:lnTo>
                    <a:pt x="502" y="195"/>
                  </a:lnTo>
                  <a:lnTo>
                    <a:pt x="523" y="193"/>
                  </a:lnTo>
                  <a:lnTo>
                    <a:pt x="541" y="191"/>
                  </a:lnTo>
                  <a:lnTo>
                    <a:pt x="559" y="187"/>
                  </a:lnTo>
                  <a:lnTo>
                    <a:pt x="570" y="183"/>
                  </a:lnTo>
                  <a:lnTo>
                    <a:pt x="599" y="173"/>
                  </a:lnTo>
                  <a:lnTo>
                    <a:pt x="640" y="160"/>
                  </a:lnTo>
                  <a:lnTo>
                    <a:pt x="691" y="148"/>
                  </a:lnTo>
                  <a:lnTo>
                    <a:pt x="743" y="136"/>
                  </a:lnTo>
                  <a:lnTo>
                    <a:pt x="794" y="125"/>
                  </a:lnTo>
                  <a:lnTo>
                    <a:pt x="835" y="115"/>
                  </a:lnTo>
                  <a:lnTo>
                    <a:pt x="864" y="109"/>
                  </a:lnTo>
                  <a:lnTo>
                    <a:pt x="876" y="107"/>
                  </a:lnTo>
                  <a:lnTo>
                    <a:pt x="1181" y="39"/>
                  </a:lnTo>
                  <a:lnTo>
                    <a:pt x="1251" y="6"/>
                  </a:lnTo>
                  <a:lnTo>
                    <a:pt x="1247" y="6"/>
                  </a:lnTo>
                  <a:lnTo>
                    <a:pt x="1240" y="6"/>
                  </a:lnTo>
                  <a:lnTo>
                    <a:pt x="1226" y="4"/>
                  </a:lnTo>
                  <a:lnTo>
                    <a:pt x="1209" y="4"/>
                  </a:lnTo>
                  <a:lnTo>
                    <a:pt x="1187" y="2"/>
                  </a:lnTo>
                  <a:lnTo>
                    <a:pt x="1164" y="2"/>
                  </a:lnTo>
                  <a:lnTo>
                    <a:pt x="1138" y="0"/>
                  </a:lnTo>
                  <a:lnTo>
                    <a:pt x="1111" y="0"/>
                  </a:lnTo>
                  <a:lnTo>
                    <a:pt x="1082" y="0"/>
                  </a:lnTo>
                  <a:lnTo>
                    <a:pt x="1055" y="0"/>
                  </a:lnTo>
                  <a:lnTo>
                    <a:pt x="1026" y="0"/>
                  </a:lnTo>
                  <a:lnTo>
                    <a:pt x="1000" y="0"/>
                  </a:lnTo>
                  <a:lnTo>
                    <a:pt x="975" y="2"/>
                  </a:lnTo>
                  <a:lnTo>
                    <a:pt x="954" y="6"/>
                  </a:lnTo>
                  <a:lnTo>
                    <a:pt x="936" y="10"/>
                  </a:lnTo>
                  <a:lnTo>
                    <a:pt x="920" y="14"/>
                  </a:lnTo>
                  <a:lnTo>
                    <a:pt x="897" y="25"/>
                  </a:lnTo>
                  <a:lnTo>
                    <a:pt x="874" y="35"/>
                  </a:lnTo>
                  <a:lnTo>
                    <a:pt x="852" y="47"/>
                  </a:lnTo>
                  <a:lnTo>
                    <a:pt x="835" y="57"/>
                  </a:lnTo>
                  <a:lnTo>
                    <a:pt x="819" y="66"/>
                  </a:lnTo>
                  <a:lnTo>
                    <a:pt x="808" y="72"/>
                  </a:lnTo>
                  <a:lnTo>
                    <a:pt x="800" y="76"/>
                  </a:lnTo>
                  <a:lnTo>
                    <a:pt x="798" y="78"/>
                  </a:lnTo>
                  <a:lnTo>
                    <a:pt x="792" y="78"/>
                  </a:lnTo>
                  <a:lnTo>
                    <a:pt x="776" y="82"/>
                  </a:lnTo>
                  <a:lnTo>
                    <a:pt x="751" y="84"/>
                  </a:lnTo>
                  <a:lnTo>
                    <a:pt x="722" y="88"/>
                  </a:lnTo>
                  <a:lnTo>
                    <a:pt x="687" y="94"/>
                  </a:lnTo>
                  <a:lnTo>
                    <a:pt x="650" y="99"/>
                  </a:lnTo>
                  <a:lnTo>
                    <a:pt x="613" y="105"/>
                  </a:lnTo>
                  <a:lnTo>
                    <a:pt x="580" y="111"/>
                  </a:lnTo>
                  <a:lnTo>
                    <a:pt x="549" y="117"/>
                  </a:lnTo>
                  <a:lnTo>
                    <a:pt x="522" y="119"/>
                  </a:lnTo>
                  <a:lnTo>
                    <a:pt x="496" y="121"/>
                  </a:lnTo>
                  <a:lnTo>
                    <a:pt x="473" y="121"/>
                  </a:lnTo>
                  <a:lnTo>
                    <a:pt x="450" y="119"/>
                  </a:lnTo>
                  <a:lnTo>
                    <a:pt x="428" y="115"/>
                  </a:lnTo>
                  <a:lnTo>
                    <a:pt x="405" y="109"/>
                  </a:lnTo>
                  <a:lnTo>
                    <a:pt x="381" y="103"/>
                  </a:lnTo>
                  <a:lnTo>
                    <a:pt x="354" y="96"/>
                  </a:lnTo>
                  <a:lnTo>
                    <a:pt x="321" y="92"/>
                  </a:lnTo>
                  <a:lnTo>
                    <a:pt x="284" y="88"/>
                  </a:lnTo>
                  <a:lnTo>
                    <a:pt x="245" y="88"/>
                  </a:lnTo>
                  <a:lnTo>
                    <a:pt x="206" y="90"/>
                  </a:lnTo>
                  <a:lnTo>
                    <a:pt x="169" y="94"/>
                  </a:lnTo>
                  <a:lnTo>
                    <a:pt x="136" y="101"/>
                  </a:lnTo>
                  <a:lnTo>
                    <a:pt x="107" y="111"/>
                  </a:lnTo>
                  <a:lnTo>
                    <a:pt x="82" y="121"/>
                  </a:lnTo>
                  <a:lnTo>
                    <a:pt x="60" y="132"/>
                  </a:lnTo>
                  <a:lnTo>
                    <a:pt x="41" y="142"/>
                  </a:lnTo>
                  <a:lnTo>
                    <a:pt x="27" y="152"/>
                  </a:lnTo>
                  <a:lnTo>
                    <a:pt x="16" y="160"/>
                  </a:lnTo>
                  <a:lnTo>
                    <a:pt x="6" y="166"/>
                  </a:lnTo>
                  <a:lnTo>
                    <a:pt x="2" y="169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7"/>
            <p:cNvSpPr>
              <a:spLocks/>
            </p:cNvSpPr>
            <p:nvPr/>
          </p:nvSpPr>
          <p:spPr bwMode="auto">
            <a:xfrm>
              <a:off x="6673851" y="3154363"/>
              <a:ext cx="125413" cy="58738"/>
            </a:xfrm>
            <a:custGeom>
              <a:avLst/>
              <a:gdLst/>
              <a:ahLst/>
              <a:cxnLst>
                <a:cxn ang="0">
                  <a:pos x="158" y="74"/>
                </a:cxn>
                <a:cxn ang="0">
                  <a:pos x="158" y="0"/>
                </a:cxn>
                <a:cxn ang="0">
                  <a:pos x="135" y="10"/>
                </a:cxn>
                <a:cxn ang="0">
                  <a:pos x="108" y="18"/>
                </a:cxn>
                <a:cxn ang="0">
                  <a:pos x="82" y="25"/>
                </a:cxn>
                <a:cxn ang="0">
                  <a:pos x="57" y="31"/>
                </a:cxn>
                <a:cxn ang="0">
                  <a:pos x="34" y="37"/>
                </a:cxn>
                <a:cxn ang="0">
                  <a:pos x="16" y="41"/>
                </a:cxn>
                <a:cxn ang="0">
                  <a:pos x="4" y="43"/>
                </a:cxn>
                <a:cxn ang="0">
                  <a:pos x="0" y="43"/>
                </a:cxn>
                <a:cxn ang="0">
                  <a:pos x="158" y="74"/>
                </a:cxn>
              </a:cxnLst>
              <a:rect l="0" t="0" r="r" b="b"/>
              <a:pathLst>
                <a:path w="158" h="74">
                  <a:moveTo>
                    <a:pt x="158" y="74"/>
                  </a:moveTo>
                  <a:lnTo>
                    <a:pt x="158" y="0"/>
                  </a:lnTo>
                  <a:lnTo>
                    <a:pt x="135" y="10"/>
                  </a:lnTo>
                  <a:lnTo>
                    <a:pt x="108" y="18"/>
                  </a:lnTo>
                  <a:lnTo>
                    <a:pt x="82" y="25"/>
                  </a:lnTo>
                  <a:lnTo>
                    <a:pt x="57" y="31"/>
                  </a:lnTo>
                  <a:lnTo>
                    <a:pt x="34" y="37"/>
                  </a:lnTo>
                  <a:lnTo>
                    <a:pt x="16" y="41"/>
                  </a:lnTo>
                  <a:lnTo>
                    <a:pt x="4" y="43"/>
                  </a:lnTo>
                  <a:lnTo>
                    <a:pt x="0" y="43"/>
                  </a:lnTo>
                  <a:lnTo>
                    <a:pt x="158" y="74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8"/>
            <p:cNvSpPr>
              <a:spLocks/>
            </p:cNvSpPr>
            <p:nvPr/>
          </p:nvSpPr>
          <p:spPr bwMode="auto">
            <a:xfrm>
              <a:off x="6413501" y="3171826"/>
              <a:ext cx="385763" cy="90488"/>
            </a:xfrm>
            <a:custGeom>
              <a:avLst/>
              <a:gdLst/>
              <a:ahLst/>
              <a:cxnLst>
                <a:cxn ang="0">
                  <a:pos x="484" y="85"/>
                </a:cxn>
                <a:cxn ang="0">
                  <a:pos x="465" y="79"/>
                </a:cxn>
                <a:cxn ang="0">
                  <a:pos x="439" y="74"/>
                </a:cxn>
                <a:cxn ang="0">
                  <a:pos x="410" y="66"/>
                </a:cxn>
                <a:cxn ang="0">
                  <a:pos x="383" y="58"/>
                </a:cxn>
                <a:cxn ang="0">
                  <a:pos x="354" y="52"/>
                </a:cxn>
                <a:cxn ang="0">
                  <a:pos x="330" y="44"/>
                </a:cxn>
                <a:cxn ang="0">
                  <a:pos x="311" y="38"/>
                </a:cxn>
                <a:cxn ang="0">
                  <a:pos x="299" y="33"/>
                </a:cxn>
                <a:cxn ang="0">
                  <a:pos x="280" y="27"/>
                </a:cxn>
                <a:cxn ang="0">
                  <a:pos x="241" y="21"/>
                </a:cxn>
                <a:cxn ang="0">
                  <a:pos x="194" y="17"/>
                </a:cxn>
                <a:cxn ang="0">
                  <a:pos x="140" y="11"/>
                </a:cxn>
                <a:cxn ang="0">
                  <a:pos x="87" y="7"/>
                </a:cxn>
                <a:cxn ang="0">
                  <a:pos x="42" y="3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29" y="11"/>
                </a:cxn>
                <a:cxn ang="0">
                  <a:pos x="50" y="23"/>
                </a:cxn>
                <a:cxn ang="0">
                  <a:pos x="68" y="38"/>
                </a:cxn>
                <a:cxn ang="0">
                  <a:pos x="79" y="52"/>
                </a:cxn>
                <a:cxn ang="0">
                  <a:pos x="87" y="68"/>
                </a:cxn>
                <a:cxn ang="0">
                  <a:pos x="95" y="81"/>
                </a:cxn>
                <a:cxn ang="0">
                  <a:pos x="101" y="95"/>
                </a:cxn>
                <a:cxn ang="0">
                  <a:pos x="110" y="105"/>
                </a:cxn>
                <a:cxn ang="0">
                  <a:pos x="124" y="110"/>
                </a:cxn>
                <a:cxn ang="0">
                  <a:pos x="146" y="114"/>
                </a:cxn>
                <a:cxn ang="0">
                  <a:pos x="171" y="112"/>
                </a:cxn>
                <a:cxn ang="0">
                  <a:pos x="200" y="110"/>
                </a:cxn>
                <a:cxn ang="0">
                  <a:pos x="229" y="109"/>
                </a:cxn>
                <a:cxn ang="0">
                  <a:pos x="256" y="107"/>
                </a:cxn>
                <a:cxn ang="0">
                  <a:pos x="280" y="107"/>
                </a:cxn>
                <a:cxn ang="0">
                  <a:pos x="295" y="110"/>
                </a:cxn>
                <a:cxn ang="0">
                  <a:pos x="309" y="112"/>
                </a:cxn>
                <a:cxn ang="0">
                  <a:pos x="330" y="112"/>
                </a:cxn>
                <a:cxn ang="0">
                  <a:pos x="356" y="110"/>
                </a:cxn>
                <a:cxn ang="0">
                  <a:pos x="383" y="107"/>
                </a:cxn>
                <a:cxn ang="0">
                  <a:pos x="412" y="103"/>
                </a:cxn>
                <a:cxn ang="0">
                  <a:pos x="439" y="99"/>
                </a:cxn>
                <a:cxn ang="0">
                  <a:pos x="465" y="95"/>
                </a:cxn>
                <a:cxn ang="0">
                  <a:pos x="484" y="91"/>
                </a:cxn>
                <a:cxn ang="0">
                  <a:pos x="484" y="85"/>
                </a:cxn>
              </a:cxnLst>
              <a:rect l="0" t="0" r="r" b="b"/>
              <a:pathLst>
                <a:path w="484" h="114">
                  <a:moveTo>
                    <a:pt x="484" y="85"/>
                  </a:moveTo>
                  <a:lnTo>
                    <a:pt x="465" y="79"/>
                  </a:lnTo>
                  <a:lnTo>
                    <a:pt x="439" y="74"/>
                  </a:lnTo>
                  <a:lnTo>
                    <a:pt x="410" y="66"/>
                  </a:lnTo>
                  <a:lnTo>
                    <a:pt x="383" y="58"/>
                  </a:lnTo>
                  <a:lnTo>
                    <a:pt x="354" y="52"/>
                  </a:lnTo>
                  <a:lnTo>
                    <a:pt x="330" y="44"/>
                  </a:lnTo>
                  <a:lnTo>
                    <a:pt x="311" y="38"/>
                  </a:lnTo>
                  <a:lnTo>
                    <a:pt x="299" y="33"/>
                  </a:lnTo>
                  <a:lnTo>
                    <a:pt x="280" y="27"/>
                  </a:lnTo>
                  <a:lnTo>
                    <a:pt x="241" y="21"/>
                  </a:lnTo>
                  <a:lnTo>
                    <a:pt x="194" y="17"/>
                  </a:lnTo>
                  <a:lnTo>
                    <a:pt x="140" y="11"/>
                  </a:lnTo>
                  <a:lnTo>
                    <a:pt x="87" y="7"/>
                  </a:lnTo>
                  <a:lnTo>
                    <a:pt x="42" y="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29" y="11"/>
                  </a:lnTo>
                  <a:lnTo>
                    <a:pt x="50" y="23"/>
                  </a:lnTo>
                  <a:lnTo>
                    <a:pt x="68" y="38"/>
                  </a:lnTo>
                  <a:lnTo>
                    <a:pt x="79" y="52"/>
                  </a:lnTo>
                  <a:lnTo>
                    <a:pt x="87" y="68"/>
                  </a:lnTo>
                  <a:lnTo>
                    <a:pt x="95" y="81"/>
                  </a:lnTo>
                  <a:lnTo>
                    <a:pt x="101" y="95"/>
                  </a:lnTo>
                  <a:lnTo>
                    <a:pt x="110" y="105"/>
                  </a:lnTo>
                  <a:lnTo>
                    <a:pt x="124" y="110"/>
                  </a:lnTo>
                  <a:lnTo>
                    <a:pt x="146" y="114"/>
                  </a:lnTo>
                  <a:lnTo>
                    <a:pt x="171" y="112"/>
                  </a:lnTo>
                  <a:lnTo>
                    <a:pt x="200" y="110"/>
                  </a:lnTo>
                  <a:lnTo>
                    <a:pt x="229" y="109"/>
                  </a:lnTo>
                  <a:lnTo>
                    <a:pt x="256" y="107"/>
                  </a:lnTo>
                  <a:lnTo>
                    <a:pt x="280" y="107"/>
                  </a:lnTo>
                  <a:lnTo>
                    <a:pt x="295" y="110"/>
                  </a:lnTo>
                  <a:lnTo>
                    <a:pt x="309" y="112"/>
                  </a:lnTo>
                  <a:lnTo>
                    <a:pt x="330" y="112"/>
                  </a:lnTo>
                  <a:lnTo>
                    <a:pt x="356" y="110"/>
                  </a:lnTo>
                  <a:lnTo>
                    <a:pt x="383" y="107"/>
                  </a:lnTo>
                  <a:lnTo>
                    <a:pt x="412" y="103"/>
                  </a:lnTo>
                  <a:lnTo>
                    <a:pt x="439" y="99"/>
                  </a:lnTo>
                  <a:lnTo>
                    <a:pt x="465" y="95"/>
                  </a:lnTo>
                  <a:lnTo>
                    <a:pt x="484" y="91"/>
                  </a:lnTo>
                  <a:lnTo>
                    <a:pt x="484" y="85"/>
                  </a:lnTo>
                  <a:close/>
                </a:path>
              </a:pathLst>
            </a:custGeom>
            <a:solidFill>
              <a:srgbClr val="569B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0"/>
            <p:cNvSpPr>
              <a:spLocks/>
            </p:cNvSpPr>
            <p:nvPr/>
          </p:nvSpPr>
          <p:spPr bwMode="auto">
            <a:xfrm>
              <a:off x="3817938" y="2879726"/>
              <a:ext cx="547688" cy="68263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0" y="72"/>
                </a:cxn>
                <a:cxn ang="0">
                  <a:pos x="35" y="64"/>
                </a:cxn>
                <a:cxn ang="0">
                  <a:pos x="70" y="54"/>
                </a:cxn>
                <a:cxn ang="0">
                  <a:pos x="115" y="41"/>
                </a:cxn>
                <a:cxn ang="0">
                  <a:pos x="164" y="27"/>
                </a:cxn>
                <a:cxn ang="0">
                  <a:pos x="210" y="15"/>
                </a:cxn>
                <a:cxn ang="0">
                  <a:pos x="251" y="5"/>
                </a:cxn>
                <a:cxn ang="0">
                  <a:pos x="284" y="2"/>
                </a:cxn>
                <a:cxn ang="0">
                  <a:pos x="317" y="0"/>
                </a:cxn>
                <a:cxn ang="0">
                  <a:pos x="349" y="2"/>
                </a:cxn>
                <a:cxn ang="0">
                  <a:pos x="382" y="4"/>
                </a:cxn>
                <a:cxn ang="0">
                  <a:pos x="413" y="5"/>
                </a:cxn>
                <a:cxn ang="0">
                  <a:pos x="444" y="11"/>
                </a:cxn>
                <a:cxn ang="0">
                  <a:pos x="473" y="15"/>
                </a:cxn>
                <a:cxn ang="0">
                  <a:pos x="500" y="21"/>
                </a:cxn>
                <a:cxn ang="0">
                  <a:pos x="529" y="27"/>
                </a:cxn>
                <a:cxn ang="0">
                  <a:pos x="555" y="33"/>
                </a:cxn>
                <a:cxn ang="0">
                  <a:pos x="580" y="41"/>
                </a:cxn>
                <a:cxn ang="0">
                  <a:pos x="603" y="46"/>
                </a:cxn>
                <a:cxn ang="0">
                  <a:pos x="625" y="50"/>
                </a:cxn>
                <a:cxn ang="0">
                  <a:pos x="644" y="56"/>
                </a:cxn>
                <a:cxn ang="0">
                  <a:pos x="662" y="58"/>
                </a:cxn>
                <a:cxn ang="0">
                  <a:pos x="677" y="62"/>
                </a:cxn>
                <a:cxn ang="0">
                  <a:pos x="691" y="62"/>
                </a:cxn>
                <a:cxn ang="0">
                  <a:pos x="689" y="62"/>
                </a:cxn>
                <a:cxn ang="0">
                  <a:pos x="681" y="64"/>
                </a:cxn>
                <a:cxn ang="0">
                  <a:pos x="668" y="64"/>
                </a:cxn>
                <a:cxn ang="0">
                  <a:pos x="652" y="66"/>
                </a:cxn>
                <a:cxn ang="0">
                  <a:pos x="633" y="68"/>
                </a:cxn>
                <a:cxn ang="0">
                  <a:pos x="609" y="70"/>
                </a:cxn>
                <a:cxn ang="0">
                  <a:pos x="586" y="74"/>
                </a:cxn>
                <a:cxn ang="0">
                  <a:pos x="561" y="76"/>
                </a:cxn>
                <a:cxn ang="0">
                  <a:pos x="533" y="78"/>
                </a:cxn>
                <a:cxn ang="0">
                  <a:pos x="506" y="79"/>
                </a:cxn>
                <a:cxn ang="0">
                  <a:pos x="479" y="81"/>
                </a:cxn>
                <a:cxn ang="0">
                  <a:pos x="454" y="83"/>
                </a:cxn>
                <a:cxn ang="0">
                  <a:pos x="430" y="85"/>
                </a:cxn>
                <a:cxn ang="0">
                  <a:pos x="407" y="85"/>
                </a:cxn>
                <a:cxn ang="0">
                  <a:pos x="387" y="85"/>
                </a:cxn>
                <a:cxn ang="0">
                  <a:pos x="372" y="85"/>
                </a:cxn>
                <a:cxn ang="0">
                  <a:pos x="354" y="85"/>
                </a:cxn>
                <a:cxn ang="0">
                  <a:pos x="333" y="83"/>
                </a:cxn>
                <a:cxn ang="0">
                  <a:pos x="310" y="83"/>
                </a:cxn>
                <a:cxn ang="0">
                  <a:pos x="280" y="81"/>
                </a:cxn>
                <a:cxn ang="0">
                  <a:pos x="251" y="81"/>
                </a:cxn>
                <a:cxn ang="0">
                  <a:pos x="220" y="81"/>
                </a:cxn>
                <a:cxn ang="0">
                  <a:pos x="189" y="79"/>
                </a:cxn>
                <a:cxn ang="0">
                  <a:pos x="158" y="79"/>
                </a:cxn>
                <a:cxn ang="0">
                  <a:pos x="127" y="78"/>
                </a:cxn>
                <a:cxn ang="0">
                  <a:pos x="97" y="78"/>
                </a:cxn>
                <a:cxn ang="0">
                  <a:pos x="70" y="78"/>
                </a:cxn>
                <a:cxn ang="0">
                  <a:pos x="47" y="76"/>
                </a:cxn>
                <a:cxn ang="0">
                  <a:pos x="27" y="76"/>
                </a:cxn>
                <a:cxn ang="0">
                  <a:pos x="14" y="76"/>
                </a:cxn>
                <a:cxn ang="0">
                  <a:pos x="4" y="76"/>
                </a:cxn>
                <a:cxn ang="0">
                  <a:pos x="0" y="76"/>
                </a:cxn>
              </a:cxnLst>
              <a:rect l="0" t="0" r="r" b="b"/>
              <a:pathLst>
                <a:path w="691" h="85">
                  <a:moveTo>
                    <a:pt x="0" y="76"/>
                  </a:moveTo>
                  <a:lnTo>
                    <a:pt x="10" y="72"/>
                  </a:lnTo>
                  <a:lnTo>
                    <a:pt x="35" y="64"/>
                  </a:lnTo>
                  <a:lnTo>
                    <a:pt x="70" y="54"/>
                  </a:lnTo>
                  <a:lnTo>
                    <a:pt x="115" y="41"/>
                  </a:lnTo>
                  <a:lnTo>
                    <a:pt x="164" y="27"/>
                  </a:lnTo>
                  <a:lnTo>
                    <a:pt x="210" y="15"/>
                  </a:lnTo>
                  <a:lnTo>
                    <a:pt x="251" y="5"/>
                  </a:lnTo>
                  <a:lnTo>
                    <a:pt x="284" y="2"/>
                  </a:lnTo>
                  <a:lnTo>
                    <a:pt x="317" y="0"/>
                  </a:lnTo>
                  <a:lnTo>
                    <a:pt x="349" y="2"/>
                  </a:lnTo>
                  <a:lnTo>
                    <a:pt x="382" y="4"/>
                  </a:lnTo>
                  <a:lnTo>
                    <a:pt x="413" y="5"/>
                  </a:lnTo>
                  <a:lnTo>
                    <a:pt x="444" y="11"/>
                  </a:lnTo>
                  <a:lnTo>
                    <a:pt x="473" y="15"/>
                  </a:lnTo>
                  <a:lnTo>
                    <a:pt x="500" y="21"/>
                  </a:lnTo>
                  <a:lnTo>
                    <a:pt x="529" y="27"/>
                  </a:lnTo>
                  <a:lnTo>
                    <a:pt x="555" y="33"/>
                  </a:lnTo>
                  <a:lnTo>
                    <a:pt x="580" y="41"/>
                  </a:lnTo>
                  <a:lnTo>
                    <a:pt x="603" y="46"/>
                  </a:lnTo>
                  <a:lnTo>
                    <a:pt x="625" y="50"/>
                  </a:lnTo>
                  <a:lnTo>
                    <a:pt x="644" y="56"/>
                  </a:lnTo>
                  <a:lnTo>
                    <a:pt x="662" y="58"/>
                  </a:lnTo>
                  <a:lnTo>
                    <a:pt x="677" y="62"/>
                  </a:lnTo>
                  <a:lnTo>
                    <a:pt x="691" y="62"/>
                  </a:lnTo>
                  <a:lnTo>
                    <a:pt x="689" y="62"/>
                  </a:lnTo>
                  <a:lnTo>
                    <a:pt x="681" y="64"/>
                  </a:lnTo>
                  <a:lnTo>
                    <a:pt x="668" y="64"/>
                  </a:lnTo>
                  <a:lnTo>
                    <a:pt x="652" y="66"/>
                  </a:lnTo>
                  <a:lnTo>
                    <a:pt x="633" y="68"/>
                  </a:lnTo>
                  <a:lnTo>
                    <a:pt x="609" y="70"/>
                  </a:lnTo>
                  <a:lnTo>
                    <a:pt x="586" y="74"/>
                  </a:lnTo>
                  <a:lnTo>
                    <a:pt x="561" y="76"/>
                  </a:lnTo>
                  <a:lnTo>
                    <a:pt x="533" y="78"/>
                  </a:lnTo>
                  <a:lnTo>
                    <a:pt x="506" y="79"/>
                  </a:lnTo>
                  <a:lnTo>
                    <a:pt x="479" y="81"/>
                  </a:lnTo>
                  <a:lnTo>
                    <a:pt x="454" y="83"/>
                  </a:lnTo>
                  <a:lnTo>
                    <a:pt x="430" y="85"/>
                  </a:lnTo>
                  <a:lnTo>
                    <a:pt x="407" y="85"/>
                  </a:lnTo>
                  <a:lnTo>
                    <a:pt x="387" y="85"/>
                  </a:lnTo>
                  <a:lnTo>
                    <a:pt x="372" y="85"/>
                  </a:lnTo>
                  <a:lnTo>
                    <a:pt x="354" y="85"/>
                  </a:lnTo>
                  <a:lnTo>
                    <a:pt x="333" y="83"/>
                  </a:lnTo>
                  <a:lnTo>
                    <a:pt x="310" y="83"/>
                  </a:lnTo>
                  <a:lnTo>
                    <a:pt x="280" y="81"/>
                  </a:lnTo>
                  <a:lnTo>
                    <a:pt x="251" y="81"/>
                  </a:lnTo>
                  <a:lnTo>
                    <a:pt x="220" y="81"/>
                  </a:lnTo>
                  <a:lnTo>
                    <a:pt x="189" y="79"/>
                  </a:lnTo>
                  <a:lnTo>
                    <a:pt x="158" y="79"/>
                  </a:lnTo>
                  <a:lnTo>
                    <a:pt x="127" y="78"/>
                  </a:lnTo>
                  <a:lnTo>
                    <a:pt x="97" y="78"/>
                  </a:lnTo>
                  <a:lnTo>
                    <a:pt x="70" y="78"/>
                  </a:lnTo>
                  <a:lnTo>
                    <a:pt x="47" y="76"/>
                  </a:lnTo>
                  <a:lnTo>
                    <a:pt x="27" y="76"/>
                  </a:lnTo>
                  <a:lnTo>
                    <a:pt x="14" y="76"/>
                  </a:lnTo>
                  <a:lnTo>
                    <a:pt x="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8EB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4673601" y="2924176"/>
              <a:ext cx="2125663" cy="153988"/>
            </a:xfrm>
            <a:custGeom>
              <a:avLst/>
              <a:gdLst/>
              <a:ahLst/>
              <a:cxnLst>
                <a:cxn ang="0">
                  <a:pos x="203" y="125"/>
                </a:cxn>
                <a:cxn ang="0">
                  <a:pos x="259" y="132"/>
                </a:cxn>
                <a:cxn ang="0">
                  <a:pos x="343" y="140"/>
                </a:cxn>
                <a:cxn ang="0">
                  <a:pos x="432" y="140"/>
                </a:cxn>
                <a:cxn ang="0">
                  <a:pos x="555" y="136"/>
                </a:cxn>
                <a:cxn ang="0">
                  <a:pos x="648" y="125"/>
                </a:cxn>
                <a:cxn ang="0">
                  <a:pos x="711" y="107"/>
                </a:cxn>
                <a:cxn ang="0">
                  <a:pos x="777" y="95"/>
                </a:cxn>
                <a:cxn ang="0">
                  <a:pos x="831" y="103"/>
                </a:cxn>
                <a:cxn ang="0">
                  <a:pos x="886" y="111"/>
                </a:cxn>
                <a:cxn ang="0">
                  <a:pos x="960" y="113"/>
                </a:cxn>
                <a:cxn ang="0">
                  <a:pos x="1040" y="109"/>
                </a:cxn>
                <a:cxn ang="0">
                  <a:pos x="1115" y="97"/>
                </a:cxn>
                <a:cxn ang="0">
                  <a:pos x="1176" y="78"/>
                </a:cxn>
                <a:cxn ang="0">
                  <a:pos x="1287" y="33"/>
                </a:cxn>
                <a:cxn ang="0">
                  <a:pos x="1394" y="4"/>
                </a:cxn>
                <a:cxn ang="0">
                  <a:pos x="1462" y="4"/>
                </a:cxn>
                <a:cxn ang="0">
                  <a:pos x="1581" y="31"/>
                </a:cxn>
                <a:cxn ang="0">
                  <a:pos x="1695" y="53"/>
                </a:cxn>
                <a:cxn ang="0">
                  <a:pos x="1738" y="51"/>
                </a:cxn>
                <a:cxn ang="0">
                  <a:pos x="1797" y="45"/>
                </a:cxn>
                <a:cxn ang="0">
                  <a:pos x="1874" y="43"/>
                </a:cxn>
                <a:cxn ang="0">
                  <a:pos x="1954" y="41"/>
                </a:cxn>
                <a:cxn ang="0">
                  <a:pos x="2020" y="43"/>
                </a:cxn>
                <a:cxn ang="0">
                  <a:pos x="2079" y="47"/>
                </a:cxn>
                <a:cxn ang="0">
                  <a:pos x="2188" y="43"/>
                </a:cxn>
                <a:cxn ang="0">
                  <a:pos x="2293" y="53"/>
                </a:cxn>
                <a:cxn ang="0">
                  <a:pos x="2355" y="92"/>
                </a:cxn>
                <a:cxn ang="0">
                  <a:pos x="2408" y="119"/>
                </a:cxn>
                <a:cxn ang="0">
                  <a:pos x="2429" y="129"/>
                </a:cxn>
                <a:cxn ang="0">
                  <a:pos x="2674" y="193"/>
                </a:cxn>
                <a:cxn ang="0">
                  <a:pos x="2620" y="195"/>
                </a:cxn>
                <a:cxn ang="0">
                  <a:pos x="2522" y="195"/>
                </a:cxn>
                <a:cxn ang="0">
                  <a:pos x="2410" y="195"/>
                </a:cxn>
                <a:cxn ang="0">
                  <a:pos x="2306" y="191"/>
                </a:cxn>
                <a:cxn ang="0">
                  <a:pos x="2244" y="181"/>
                </a:cxn>
                <a:cxn ang="0">
                  <a:pos x="2194" y="171"/>
                </a:cxn>
                <a:cxn ang="0">
                  <a:pos x="2120" y="168"/>
                </a:cxn>
                <a:cxn ang="0">
                  <a:pos x="2036" y="166"/>
                </a:cxn>
                <a:cxn ang="0">
                  <a:pos x="1954" y="166"/>
                </a:cxn>
                <a:cxn ang="0">
                  <a:pos x="1886" y="164"/>
                </a:cxn>
                <a:cxn ang="0">
                  <a:pos x="1822" y="160"/>
                </a:cxn>
                <a:cxn ang="0">
                  <a:pos x="1703" y="160"/>
                </a:cxn>
                <a:cxn ang="0">
                  <a:pos x="1551" y="164"/>
                </a:cxn>
                <a:cxn ang="0">
                  <a:pos x="1400" y="169"/>
                </a:cxn>
                <a:cxn ang="0">
                  <a:pos x="1275" y="173"/>
                </a:cxn>
                <a:cxn ang="0">
                  <a:pos x="1197" y="179"/>
                </a:cxn>
                <a:cxn ang="0">
                  <a:pos x="1076" y="183"/>
                </a:cxn>
                <a:cxn ang="0">
                  <a:pos x="915" y="187"/>
                </a:cxn>
                <a:cxn ang="0">
                  <a:pos x="751" y="191"/>
                </a:cxn>
                <a:cxn ang="0">
                  <a:pos x="625" y="195"/>
                </a:cxn>
                <a:cxn ang="0">
                  <a:pos x="574" y="195"/>
                </a:cxn>
              </a:cxnLst>
              <a:rect l="0" t="0" r="r" b="b"/>
              <a:pathLst>
                <a:path w="2678" h="195">
                  <a:moveTo>
                    <a:pt x="0" y="193"/>
                  </a:moveTo>
                  <a:lnTo>
                    <a:pt x="199" y="125"/>
                  </a:lnTo>
                  <a:lnTo>
                    <a:pt x="203" y="125"/>
                  </a:lnTo>
                  <a:lnTo>
                    <a:pt x="216" y="127"/>
                  </a:lnTo>
                  <a:lnTo>
                    <a:pt x="236" y="131"/>
                  </a:lnTo>
                  <a:lnTo>
                    <a:pt x="259" y="132"/>
                  </a:lnTo>
                  <a:lnTo>
                    <a:pt x="286" y="134"/>
                  </a:lnTo>
                  <a:lnTo>
                    <a:pt x="314" y="138"/>
                  </a:lnTo>
                  <a:lnTo>
                    <a:pt x="343" y="140"/>
                  </a:lnTo>
                  <a:lnTo>
                    <a:pt x="368" y="140"/>
                  </a:lnTo>
                  <a:lnTo>
                    <a:pt x="397" y="140"/>
                  </a:lnTo>
                  <a:lnTo>
                    <a:pt x="432" y="140"/>
                  </a:lnTo>
                  <a:lnTo>
                    <a:pt x="471" y="140"/>
                  </a:lnTo>
                  <a:lnTo>
                    <a:pt x="514" y="138"/>
                  </a:lnTo>
                  <a:lnTo>
                    <a:pt x="555" y="136"/>
                  </a:lnTo>
                  <a:lnTo>
                    <a:pt x="592" y="134"/>
                  </a:lnTo>
                  <a:lnTo>
                    <a:pt x="623" y="131"/>
                  </a:lnTo>
                  <a:lnTo>
                    <a:pt x="648" y="125"/>
                  </a:lnTo>
                  <a:lnTo>
                    <a:pt x="668" y="119"/>
                  </a:lnTo>
                  <a:lnTo>
                    <a:pt x="689" y="113"/>
                  </a:lnTo>
                  <a:lnTo>
                    <a:pt x="711" y="107"/>
                  </a:lnTo>
                  <a:lnTo>
                    <a:pt x="732" y="101"/>
                  </a:lnTo>
                  <a:lnTo>
                    <a:pt x="755" y="97"/>
                  </a:lnTo>
                  <a:lnTo>
                    <a:pt x="777" y="95"/>
                  </a:lnTo>
                  <a:lnTo>
                    <a:pt x="798" y="97"/>
                  </a:lnTo>
                  <a:lnTo>
                    <a:pt x="820" y="101"/>
                  </a:lnTo>
                  <a:lnTo>
                    <a:pt x="831" y="103"/>
                  </a:lnTo>
                  <a:lnTo>
                    <a:pt x="847" y="107"/>
                  </a:lnTo>
                  <a:lnTo>
                    <a:pt x="864" y="109"/>
                  </a:lnTo>
                  <a:lnTo>
                    <a:pt x="886" y="111"/>
                  </a:lnTo>
                  <a:lnTo>
                    <a:pt x="909" y="111"/>
                  </a:lnTo>
                  <a:lnTo>
                    <a:pt x="932" y="113"/>
                  </a:lnTo>
                  <a:lnTo>
                    <a:pt x="960" y="113"/>
                  </a:lnTo>
                  <a:lnTo>
                    <a:pt x="985" y="111"/>
                  </a:lnTo>
                  <a:lnTo>
                    <a:pt x="1012" y="111"/>
                  </a:lnTo>
                  <a:lnTo>
                    <a:pt x="1040" y="109"/>
                  </a:lnTo>
                  <a:lnTo>
                    <a:pt x="1065" y="105"/>
                  </a:lnTo>
                  <a:lnTo>
                    <a:pt x="1090" y="101"/>
                  </a:lnTo>
                  <a:lnTo>
                    <a:pt x="1115" y="97"/>
                  </a:lnTo>
                  <a:lnTo>
                    <a:pt x="1137" y="92"/>
                  </a:lnTo>
                  <a:lnTo>
                    <a:pt x="1158" y="86"/>
                  </a:lnTo>
                  <a:lnTo>
                    <a:pt x="1176" y="78"/>
                  </a:lnTo>
                  <a:lnTo>
                    <a:pt x="1211" y="62"/>
                  </a:lnTo>
                  <a:lnTo>
                    <a:pt x="1248" y="47"/>
                  </a:lnTo>
                  <a:lnTo>
                    <a:pt x="1287" y="33"/>
                  </a:lnTo>
                  <a:lnTo>
                    <a:pt x="1326" y="22"/>
                  </a:lnTo>
                  <a:lnTo>
                    <a:pt x="1361" y="12"/>
                  </a:lnTo>
                  <a:lnTo>
                    <a:pt x="1394" y="4"/>
                  </a:lnTo>
                  <a:lnTo>
                    <a:pt x="1421" y="0"/>
                  </a:lnTo>
                  <a:lnTo>
                    <a:pt x="1440" y="0"/>
                  </a:lnTo>
                  <a:lnTo>
                    <a:pt x="1462" y="4"/>
                  </a:lnTo>
                  <a:lnTo>
                    <a:pt x="1495" y="12"/>
                  </a:lnTo>
                  <a:lnTo>
                    <a:pt x="1536" y="22"/>
                  </a:lnTo>
                  <a:lnTo>
                    <a:pt x="1581" y="31"/>
                  </a:lnTo>
                  <a:lnTo>
                    <a:pt x="1623" y="41"/>
                  </a:lnTo>
                  <a:lnTo>
                    <a:pt x="1662" y="49"/>
                  </a:lnTo>
                  <a:lnTo>
                    <a:pt x="1695" y="53"/>
                  </a:lnTo>
                  <a:lnTo>
                    <a:pt x="1715" y="53"/>
                  </a:lnTo>
                  <a:lnTo>
                    <a:pt x="1725" y="51"/>
                  </a:lnTo>
                  <a:lnTo>
                    <a:pt x="1738" y="51"/>
                  </a:lnTo>
                  <a:lnTo>
                    <a:pt x="1754" y="49"/>
                  </a:lnTo>
                  <a:lnTo>
                    <a:pt x="1775" y="47"/>
                  </a:lnTo>
                  <a:lnTo>
                    <a:pt x="1797" y="45"/>
                  </a:lnTo>
                  <a:lnTo>
                    <a:pt x="1822" y="45"/>
                  </a:lnTo>
                  <a:lnTo>
                    <a:pt x="1847" y="43"/>
                  </a:lnTo>
                  <a:lnTo>
                    <a:pt x="1874" y="43"/>
                  </a:lnTo>
                  <a:lnTo>
                    <a:pt x="1902" y="43"/>
                  </a:lnTo>
                  <a:lnTo>
                    <a:pt x="1929" y="41"/>
                  </a:lnTo>
                  <a:lnTo>
                    <a:pt x="1954" y="41"/>
                  </a:lnTo>
                  <a:lnTo>
                    <a:pt x="1979" y="41"/>
                  </a:lnTo>
                  <a:lnTo>
                    <a:pt x="2001" y="43"/>
                  </a:lnTo>
                  <a:lnTo>
                    <a:pt x="2020" y="43"/>
                  </a:lnTo>
                  <a:lnTo>
                    <a:pt x="2038" y="43"/>
                  </a:lnTo>
                  <a:lnTo>
                    <a:pt x="2051" y="45"/>
                  </a:lnTo>
                  <a:lnTo>
                    <a:pt x="2079" y="47"/>
                  </a:lnTo>
                  <a:lnTo>
                    <a:pt x="2112" y="45"/>
                  </a:lnTo>
                  <a:lnTo>
                    <a:pt x="2149" y="45"/>
                  </a:lnTo>
                  <a:lnTo>
                    <a:pt x="2188" y="43"/>
                  </a:lnTo>
                  <a:lnTo>
                    <a:pt x="2227" y="43"/>
                  </a:lnTo>
                  <a:lnTo>
                    <a:pt x="2262" y="47"/>
                  </a:lnTo>
                  <a:lnTo>
                    <a:pt x="2293" y="53"/>
                  </a:lnTo>
                  <a:lnTo>
                    <a:pt x="2316" y="64"/>
                  </a:lnTo>
                  <a:lnTo>
                    <a:pt x="2336" y="78"/>
                  </a:lnTo>
                  <a:lnTo>
                    <a:pt x="2355" y="92"/>
                  </a:lnTo>
                  <a:lnTo>
                    <a:pt x="2375" y="103"/>
                  </a:lnTo>
                  <a:lnTo>
                    <a:pt x="2392" y="111"/>
                  </a:lnTo>
                  <a:lnTo>
                    <a:pt x="2408" y="119"/>
                  </a:lnTo>
                  <a:lnTo>
                    <a:pt x="2419" y="125"/>
                  </a:lnTo>
                  <a:lnTo>
                    <a:pt x="2427" y="127"/>
                  </a:lnTo>
                  <a:lnTo>
                    <a:pt x="2429" y="129"/>
                  </a:lnTo>
                  <a:lnTo>
                    <a:pt x="2668" y="144"/>
                  </a:lnTo>
                  <a:lnTo>
                    <a:pt x="2678" y="193"/>
                  </a:lnTo>
                  <a:lnTo>
                    <a:pt x="2674" y="193"/>
                  </a:lnTo>
                  <a:lnTo>
                    <a:pt x="2663" y="193"/>
                  </a:lnTo>
                  <a:lnTo>
                    <a:pt x="2643" y="193"/>
                  </a:lnTo>
                  <a:lnTo>
                    <a:pt x="2620" y="195"/>
                  </a:lnTo>
                  <a:lnTo>
                    <a:pt x="2591" y="195"/>
                  </a:lnTo>
                  <a:lnTo>
                    <a:pt x="2557" y="195"/>
                  </a:lnTo>
                  <a:lnTo>
                    <a:pt x="2522" y="195"/>
                  </a:lnTo>
                  <a:lnTo>
                    <a:pt x="2485" y="195"/>
                  </a:lnTo>
                  <a:lnTo>
                    <a:pt x="2447" y="195"/>
                  </a:lnTo>
                  <a:lnTo>
                    <a:pt x="2410" y="195"/>
                  </a:lnTo>
                  <a:lnTo>
                    <a:pt x="2373" y="195"/>
                  </a:lnTo>
                  <a:lnTo>
                    <a:pt x="2338" y="193"/>
                  </a:lnTo>
                  <a:lnTo>
                    <a:pt x="2306" y="191"/>
                  </a:lnTo>
                  <a:lnTo>
                    <a:pt x="2281" y="189"/>
                  </a:lnTo>
                  <a:lnTo>
                    <a:pt x="2260" y="185"/>
                  </a:lnTo>
                  <a:lnTo>
                    <a:pt x="2244" y="181"/>
                  </a:lnTo>
                  <a:lnTo>
                    <a:pt x="2231" y="177"/>
                  </a:lnTo>
                  <a:lnTo>
                    <a:pt x="2215" y="173"/>
                  </a:lnTo>
                  <a:lnTo>
                    <a:pt x="2194" y="171"/>
                  </a:lnTo>
                  <a:lnTo>
                    <a:pt x="2172" y="169"/>
                  </a:lnTo>
                  <a:lnTo>
                    <a:pt x="2147" y="168"/>
                  </a:lnTo>
                  <a:lnTo>
                    <a:pt x="2120" y="168"/>
                  </a:lnTo>
                  <a:lnTo>
                    <a:pt x="2092" y="166"/>
                  </a:lnTo>
                  <a:lnTo>
                    <a:pt x="2065" y="166"/>
                  </a:lnTo>
                  <a:lnTo>
                    <a:pt x="2036" y="166"/>
                  </a:lnTo>
                  <a:lnTo>
                    <a:pt x="2007" y="166"/>
                  </a:lnTo>
                  <a:lnTo>
                    <a:pt x="1979" y="166"/>
                  </a:lnTo>
                  <a:lnTo>
                    <a:pt x="1954" y="166"/>
                  </a:lnTo>
                  <a:lnTo>
                    <a:pt x="1929" y="164"/>
                  </a:lnTo>
                  <a:lnTo>
                    <a:pt x="1906" y="164"/>
                  </a:lnTo>
                  <a:lnTo>
                    <a:pt x="1886" y="164"/>
                  </a:lnTo>
                  <a:lnTo>
                    <a:pt x="1869" y="162"/>
                  </a:lnTo>
                  <a:lnTo>
                    <a:pt x="1849" y="160"/>
                  </a:lnTo>
                  <a:lnTo>
                    <a:pt x="1822" y="160"/>
                  </a:lnTo>
                  <a:lnTo>
                    <a:pt x="1787" y="160"/>
                  </a:lnTo>
                  <a:lnTo>
                    <a:pt x="1748" y="160"/>
                  </a:lnTo>
                  <a:lnTo>
                    <a:pt x="1703" y="160"/>
                  </a:lnTo>
                  <a:lnTo>
                    <a:pt x="1654" y="162"/>
                  </a:lnTo>
                  <a:lnTo>
                    <a:pt x="1604" y="162"/>
                  </a:lnTo>
                  <a:lnTo>
                    <a:pt x="1551" y="164"/>
                  </a:lnTo>
                  <a:lnTo>
                    <a:pt x="1499" y="166"/>
                  </a:lnTo>
                  <a:lnTo>
                    <a:pt x="1448" y="168"/>
                  </a:lnTo>
                  <a:lnTo>
                    <a:pt x="1400" y="169"/>
                  </a:lnTo>
                  <a:lnTo>
                    <a:pt x="1353" y="169"/>
                  </a:lnTo>
                  <a:lnTo>
                    <a:pt x="1310" y="171"/>
                  </a:lnTo>
                  <a:lnTo>
                    <a:pt x="1275" y="173"/>
                  </a:lnTo>
                  <a:lnTo>
                    <a:pt x="1244" y="175"/>
                  </a:lnTo>
                  <a:lnTo>
                    <a:pt x="1220" y="177"/>
                  </a:lnTo>
                  <a:lnTo>
                    <a:pt x="1197" y="179"/>
                  </a:lnTo>
                  <a:lnTo>
                    <a:pt x="1164" y="181"/>
                  </a:lnTo>
                  <a:lnTo>
                    <a:pt x="1123" y="181"/>
                  </a:lnTo>
                  <a:lnTo>
                    <a:pt x="1076" y="183"/>
                  </a:lnTo>
                  <a:lnTo>
                    <a:pt x="1026" y="185"/>
                  </a:lnTo>
                  <a:lnTo>
                    <a:pt x="971" y="187"/>
                  </a:lnTo>
                  <a:lnTo>
                    <a:pt x="915" y="187"/>
                  </a:lnTo>
                  <a:lnTo>
                    <a:pt x="859" y="189"/>
                  </a:lnTo>
                  <a:lnTo>
                    <a:pt x="804" y="191"/>
                  </a:lnTo>
                  <a:lnTo>
                    <a:pt x="751" y="191"/>
                  </a:lnTo>
                  <a:lnTo>
                    <a:pt x="703" y="193"/>
                  </a:lnTo>
                  <a:lnTo>
                    <a:pt x="660" y="193"/>
                  </a:lnTo>
                  <a:lnTo>
                    <a:pt x="625" y="195"/>
                  </a:lnTo>
                  <a:lnTo>
                    <a:pt x="598" y="195"/>
                  </a:lnTo>
                  <a:lnTo>
                    <a:pt x="580" y="195"/>
                  </a:lnTo>
                  <a:lnTo>
                    <a:pt x="574" y="195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8EB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5991226" y="2795588"/>
              <a:ext cx="777875" cy="125413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51" y="48"/>
                </a:cxn>
                <a:cxn ang="0">
                  <a:pos x="107" y="40"/>
                </a:cxn>
                <a:cxn ang="0">
                  <a:pos x="168" y="31"/>
                </a:cxn>
                <a:cxn ang="0">
                  <a:pos x="218" y="21"/>
                </a:cxn>
                <a:cxn ang="0">
                  <a:pos x="282" y="9"/>
                </a:cxn>
                <a:cxn ang="0">
                  <a:pos x="349" y="0"/>
                </a:cxn>
                <a:cxn ang="0">
                  <a:pos x="405" y="0"/>
                </a:cxn>
                <a:cxn ang="0">
                  <a:pos x="442" y="15"/>
                </a:cxn>
                <a:cxn ang="0">
                  <a:pos x="506" y="35"/>
                </a:cxn>
                <a:cxn ang="0">
                  <a:pos x="592" y="56"/>
                </a:cxn>
                <a:cxn ang="0">
                  <a:pos x="676" y="74"/>
                </a:cxn>
                <a:cxn ang="0">
                  <a:pos x="748" y="87"/>
                </a:cxn>
                <a:cxn ang="0">
                  <a:pos x="827" y="93"/>
                </a:cxn>
                <a:cxn ang="0">
                  <a:pos x="905" y="83"/>
                </a:cxn>
                <a:cxn ang="0">
                  <a:pos x="966" y="56"/>
                </a:cxn>
                <a:cxn ang="0">
                  <a:pos x="977" y="146"/>
                </a:cxn>
                <a:cxn ang="0">
                  <a:pos x="962" y="149"/>
                </a:cxn>
                <a:cxn ang="0">
                  <a:pos x="919" y="155"/>
                </a:cxn>
                <a:cxn ang="0">
                  <a:pos x="862" y="155"/>
                </a:cxn>
                <a:cxn ang="0">
                  <a:pos x="804" y="138"/>
                </a:cxn>
                <a:cxn ang="0">
                  <a:pos x="738" y="109"/>
                </a:cxn>
                <a:cxn ang="0">
                  <a:pos x="658" y="79"/>
                </a:cxn>
                <a:cxn ang="0">
                  <a:pos x="576" y="62"/>
                </a:cxn>
                <a:cxn ang="0">
                  <a:pos x="502" y="66"/>
                </a:cxn>
                <a:cxn ang="0">
                  <a:pos x="436" y="83"/>
                </a:cxn>
                <a:cxn ang="0">
                  <a:pos x="370" y="97"/>
                </a:cxn>
                <a:cxn ang="0">
                  <a:pos x="310" y="103"/>
                </a:cxn>
                <a:cxn ang="0">
                  <a:pos x="259" y="95"/>
                </a:cxn>
                <a:cxn ang="0">
                  <a:pos x="205" y="83"/>
                </a:cxn>
                <a:cxn ang="0">
                  <a:pos x="138" y="75"/>
                </a:cxn>
                <a:cxn ang="0">
                  <a:pos x="72" y="72"/>
                </a:cxn>
                <a:cxn ang="0">
                  <a:pos x="24" y="70"/>
                </a:cxn>
                <a:cxn ang="0">
                  <a:pos x="0" y="62"/>
                </a:cxn>
                <a:cxn ang="0">
                  <a:pos x="10" y="54"/>
                </a:cxn>
              </a:cxnLst>
              <a:rect l="0" t="0" r="r" b="b"/>
              <a:pathLst>
                <a:path w="981" h="157">
                  <a:moveTo>
                    <a:pt x="10" y="54"/>
                  </a:moveTo>
                  <a:lnTo>
                    <a:pt x="16" y="54"/>
                  </a:lnTo>
                  <a:lnTo>
                    <a:pt x="30" y="52"/>
                  </a:lnTo>
                  <a:lnTo>
                    <a:pt x="51" y="48"/>
                  </a:lnTo>
                  <a:lnTo>
                    <a:pt x="78" y="44"/>
                  </a:lnTo>
                  <a:lnTo>
                    <a:pt x="107" y="40"/>
                  </a:lnTo>
                  <a:lnTo>
                    <a:pt x="138" y="37"/>
                  </a:lnTo>
                  <a:lnTo>
                    <a:pt x="168" y="31"/>
                  </a:lnTo>
                  <a:lnTo>
                    <a:pt x="193" y="27"/>
                  </a:lnTo>
                  <a:lnTo>
                    <a:pt x="218" y="21"/>
                  </a:lnTo>
                  <a:lnTo>
                    <a:pt x="249" y="15"/>
                  </a:lnTo>
                  <a:lnTo>
                    <a:pt x="282" y="9"/>
                  </a:lnTo>
                  <a:lnTo>
                    <a:pt x="318" y="3"/>
                  </a:lnTo>
                  <a:lnTo>
                    <a:pt x="349" y="0"/>
                  </a:lnTo>
                  <a:lnTo>
                    <a:pt x="380" y="0"/>
                  </a:lnTo>
                  <a:lnTo>
                    <a:pt x="405" y="0"/>
                  </a:lnTo>
                  <a:lnTo>
                    <a:pt x="423" y="5"/>
                  </a:lnTo>
                  <a:lnTo>
                    <a:pt x="442" y="15"/>
                  </a:lnTo>
                  <a:lnTo>
                    <a:pt x="471" y="25"/>
                  </a:lnTo>
                  <a:lnTo>
                    <a:pt x="506" y="35"/>
                  </a:lnTo>
                  <a:lnTo>
                    <a:pt x="547" y="46"/>
                  </a:lnTo>
                  <a:lnTo>
                    <a:pt x="592" y="56"/>
                  </a:lnTo>
                  <a:lnTo>
                    <a:pt x="635" y="66"/>
                  </a:lnTo>
                  <a:lnTo>
                    <a:pt x="676" y="74"/>
                  </a:lnTo>
                  <a:lnTo>
                    <a:pt x="713" y="81"/>
                  </a:lnTo>
                  <a:lnTo>
                    <a:pt x="748" y="87"/>
                  </a:lnTo>
                  <a:lnTo>
                    <a:pt x="787" y="91"/>
                  </a:lnTo>
                  <a:lnTo>
                    <a:pt x="827" y="93"/>
                  </a:lnTo>
                  <a:lnTo>
                    <a:pt x="868" y="89"/>
                  </a:lnTo>
                  <a:lnTo>
                    <a:pt x="905" y="83"/>
                  </a:lnTo>
                  <a:lnTo>
                    <a:pt x="938" y="74"/>
                  </a:lnTo>
                  <a:lnTo>
                    <a:pt x="966" y="56"/>
                  </a:lnTo>
                  <a:lnTo>
                    <a:pt x="981" y="35"/>
                  </a:lnTo>
                  <a:lnTo>
                    <a:pt x="977" y="146"/>
                  </a:lnTo>
                  <a:lnTo>
                    <a:pt x="973" y="147"/>
                  </a:lnTo>
                  <a:lnTo>
                    <a:pt x="962" y="149"/>
                  </a:lnTo>
                  <a:lnTo>
                    <a:pt x="942" y="153"/>
                  </a:lnTo>
                  <a:lnTo>
                    <a:pt x="919" y="155"/>
                  </a:lnTo>
                  <a:lnTo>
                    <a:pt x="892" y="157"/>
                  </a:lnTo>
                  <a:lnTo>
                    <a:pt x="862" y="155"/>
                  </a:lnTo>
                  <a:lnTo>
                    <a:pt x="833" y="149"/>
                  </a:lnTo>
                  <a:lnTo>
                    <a:pt x="804" y="138"/>
                  </a:lnTo>
                  <a:lnTo>
                    <a:pt x="773" y="124"/>
                  </a:lnTo>
                  <a:lnTo>
                    <a:pt x="738" y="109"/>
                  </a:lnTo>
                  <a:lnTo>
                    <a:pt x="699" y="93"/>
                  </a:lnTo>
                  <a:lnTo>
                    <a:pt x="658" y="79"/>
                  </a:lnTo>
                  <a:lnTo>
                    <a:pt x="617" y="70"/>
                  </a:lnTo>
                  <a:lnTo>
                    <a:pt x="576" y="62"/>
                  </a:lnTo>
                  <a:lnTo>
                    <a:pt x="537" y="60"/>
                  </a:lnTo>
                  <a:lnTo>
                    <a:pt x="502" y="66"/>
                  </a:lnTo>
                  <a:lnTo>
                    <a:pt x="469" y="75"/>
                  </a:lnTo>
                  <a:lnTo>
                    <a:pt x="436" y="83"/>
                  </a:lnTo>
                  <a:lnTo>
                    <a:pt x="403" y="91"/>
                  </a:lnTo>
                  <a:lnTo>
                    <a:pt x="370" y="97"/>
                  </a:lnTo>
                  <a:lnTo>
                    <a:pt x="339" y="101"/>
                  </a:lnTo>
                  <a:lnTo>
                    <a:pt x="310" y="103"/>
                  </a:lnTo>
                  <a:lnTo>
                    <a:pt x="282" y="101"/>
                  </a:lnTo>
                  <a:lnTo>
                    <a:pt x="259" y="95"/>
                  </a:lnTo>
                  <a:lnTo>
                    <a:pt x="234" y="89"/>
                  </a:lnTo>
                  <a:lnTo>
                    <a:pt x="205" y="83"/>
                  </a:lnTo>
                  <a:lnTo>
                    <a:pt x="172" y="77"/>
                  </a:lnTo>
                  <a:lnTo>
                    <a:pt x="138" y="75"/>
                  </a:lnTo>
                  <a:lnTo>
                    <a:pt x="103" y="72"/>
                  </a:lnTo>
                  <a:lnTo>
                    <a:pt x="72" y="72"/>
                  </a:lnTo>
                  <a:lnTo>
                    <a:pt x="45" y="70"/>
                  </a:lnTo>
                  <a:lnTo>
                    <a:pt x="24" y="70"/>
                  </a:lnTo>
                  <a:lnTo>
                    <a:pt x="2" y="68"/>
                  </a:lnTo>
                  <a:lnTo>
                    <a:pt x="0" y="62"/>
                  </a:lnTo>
                  <a:lnTo>
                    <a:pt x="6" y="56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2"/>
            <p:cNvSpPr>
              <a:spLocks/>
            </p:cNvSpPr>
            <p:nvPr/>
          </p:nvSpPr>
          <p:spPr bwMode="auto">
            <a:xfrm>
              <a:off x="6223001" y="2630488"/>
              <a:ext cx="146050" cy="63500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33"/>
                </a:cxn>
                <a:cxn ang="0">
                  <a:pos x="0" y="51"/>
                </a:cxn>
                <a:cxn ang="0">
                  <a:pos x="0" y="68"/>
                </a:cxn>
                <a:cxn ang="0">
                  <a:pos x="2" y="76"/>
                </a:cxn>
                <a:cxn ang="0">
                  <a:pos x="6" y="76"/>
                </a:cxn>
                <a:cxn ang="0">
                  <a:pos x="12" y="78"/>
                </a:cxn>
                <a:cxn ang="0">
                  <a:pos x="22" y="80"/>
                </a:cxn>
                <a:cxn ang="0">
                  <a:pos x="31" y="80"/>
                </a:cxn>
                <a:cxn ang="0">
                  <a:pos x="39" y="80"/>
                </a:cxn>
                <a:cxn ang="0">
                  <a:pos x="51" y="78"/>
                </a:cxn>
                <a:cxn ang="0">
                  <a:pos x="64" y="76"/>
                </a:cxn>
                <a:cxn ang="0">
                  <a:pos x="80" y="72"/>
                </a:cxn>
                <a:cxn ang="0">
                  <a:pos x="98" y="70"/>
                </a:cxn>
                <a:cxn ang="0">
                  <a:pos x="111" y="66"/>
                </a:cxn>
                <a:cxn ang="0">
                  <a:pos x="125" y="65"/>
                </a:cxn>
                <a:cxn ang="0">
                  <a:pos x="135" y="63"/>
                </a:cxn>
                <a:cxn ang="0">
                  <a:pos x="148" y="61"/>
                </a:cxn>
                <a:cxn ang="0">
                  <a:pos x="162" y="59"/>
                </a:cxn>
                <a:cxn ang="0">
                  <a:pos x="175" y="57"/>
                </a:cxn>
                <a:cxn ang="0">
                  <a:pos x="183" y="57"/>
                </a:cxn>
                <a:cxn ang="0">
                  <a:pos x="185" y="55"/>
                </a:cxn>
                <a:cxn ang="0">
                  <a:pos x="181" y="49"/>
                </a:cxn>
                <a:cxn ang="0">
                  <a:pos x="170" y="41"/>
                </a:cxn>
                <a:cxn ang="0">
                  <a:pos x="156" y="31"/>
                </a:cxn>
                <a:cxn ang="0">
                  <a:pos x="142" y="24"/>
                </a:cxn>
                <a:cxn ang="0">
                  <a:pos x="131" y="18"/>
                </a:cxn>
                <a:cxn ang="0">
                  <a:pos x="119" y="16"/>
                </a:cxn>
                <a:cxn ang="0">
                  <a:pos x="111" y="18"/>
                </a:cxn>
                <a:cxn ang="0">
                  <a:pos x="105" y="18"/>
                </a:cxn>
                <a:cxn ang="0">
                  <a:pos x="98" y="16"/>
                </a:cxn>
                <a:cxn ang="0">
                  <a:pos x="88" y="12"/>
                </a:cxn>
                <a:cxn ang="0">
                  <a:pos x="76" y="8"/>
                </a:cxn>
                <a:cxn ang="0">
                  <a:pos x="64" y="4"/>
                </a:cxn>
                <a:cxn ang="0">
                  <a:pos x="55" y="0"/>
                </a:cxn>
                <a:cxn ang="0">
                  <a:pos x="45" y="0"/>
                </a:cxn>
                <a:cxn ang="0">
                  <a:pos x="39" y="4"/>
                </a:cxn>
                <a:cxn ang="0">
                  <a:pos x="27" y="14"/>
                </a:cxn>
                <a:cxn ang="0">
                  <a:pos x="16" y="20"/>
                </a:cxn>
                <a:cxn ang="0">
                  <a:pos x="6" y="24"/>
                </a:cxn>
                <a:cxn ang="0">
                  <a:pos x="2" y="26"/>
                </a:cxn>
              </a:cxnLst>
              <a:rect l="0" t="0" r="r" b="b"/>
              <a:pathLst>
                <a:path w="185" h="80">
                  <a:moveTo>
                    <a:pt x="2" y="26"/>
                  </a:moveTo>
                  <a:lnTo>
                    <a:pt x="2" y="33"/>
                  </a:lnTo>
                  <a:lnTo>
                    <a:pt x="0" y="51"/>
                  </a:lnTo>
                  <a:lnTo>
                    <a:pt x="0" y="68"/>
                  </a:lnTo>
                  <a:lnTo>
                    <a:pt x="2" y="76"/>
                  </a:lnTo>
                  <a:lnTo>
                    <a:pt x="6" y="76"/>
                  </a:lnTo>
                  <a:lnTo>
                    <a:pt x="12" y="78"/>
                  </a:lnTo>
                  <a:lnTo>
                    <a:pt x="22" y="80"/>
                  </a:lnTo>
                  <a:lnTo>
                    <a:pt x="31" y="80"/>
                  </a:lnTo>
                  <a:lnTo>
                    <a:pt x="39" y="80"/>
                  </a:lnTo>
                  <a:lnTo>
                    <a:pt x="51" y="78"/>
                  </a:lnTo>
                  <a:lnTo>
                    <a:pt x="64" y="76"/>
                  </a:lnTo>
                  <a:lnTo>
                    <a:pt x="80" y="72"/>
                  </a:lnTo>
                  <a:lnTo>
                    <a:pt x="98" y="70"/>
                  </a:lnTo>
                  <a:lnTo>
                    <a:pt x="111" y="66"/>
                  </a:lnTo>
                  <a:lnTo>
                    <a:pt x="125" y="65"/>
                  </a:lnTo>
                  <a:lnTo>
                    <a:pt x="135" y="63"/>
                  </a:lnTo>
                  <a:lnTo>
                    <a:pt x="148" y="61"/>
                  </a:lnTo>
                  <a:lnTo>
                    <a:pt x="162" y="59"/>
                  </a:lnTo>
                  <a:lnTo>
                    <a:pt x="175" y="57"/>
                  </a:lnTo>
                  <a:lnTo>
                    <a:pt x="183" y="57"/>
                  </a:lnTo>
                  <a:lnTo>
                    <a:pt x="185" y="55"/>
                  </a:lnTo>
                  <a:lnTo>
                    <a:pt x="181" y="49"/>
                  </a:lnTo>
                  <a:lnTo>
                    <a:pt x="170" y="41"/>
                  </a:lnTo>
                  <a:lnTo>
                    <a:pt x="156" y="31"/>
                  </a:lnTo>
                  <a:lnTo>
                    <a:pt x="142" y="24"/>
                  </a:lnTo>
                  <a:lnTo>
                    <a:pt x="131" y="18"/>
                  </a:lnTo>
                  <a:lnTo>
                    <a:pt x="119" y="16"/>
                  </a:lnTo>
                  <a:lnTo>
                    <a:pt x="111" y="18"/>
                  </a:lnTo>
                  <a:lnTo>
                    <a:pt x="105" y="18"/>
                  </a:lnTo>
                  <a:lnTo>
                    <a:pt x="98" y="16"/>
                  </a:lnTo>
                  <a:lnTo>
                    <a:pt x="88" y="12"/>
                  </a:lnTo>
                  <a:lnTo>
                    <a:pt x="76" y="8"/>
                  </a:lnTo>
                  <a:lnTo>
                    <a:pt x="64" y="4"/>
                  </a:lnTo>
                  <a:lnTo>
                    <a:pt x="55" y="0"/>
                  </a:lnTo>
                  <a:lnTo>
                    <a:pt x="45" y="0"/>
                  </a:lnTo>
                  <a:lnTo>
                    <a:pt x="39" y="4"/>
                  </a:lnTo>
                  <a:lnTo>
                    <a:pt x="27" y="14"/>
                  </a:lnTo>
                  <a:lnTo>
                    <a:pt x="16" y="20"/>
                  </a:lnTo>
                  <a:lnTo>
                    <a:pt x="6" y="24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3"/>
            <p:cNvSpPr>
              <a:spLocks/>
            </p:cNvSpPr>
            <p:nvPr/>
          </p:nvSpPr>
          <p:spPr bwMode="auto">
            <a:xfrm>
              <a:off x="6448426" y="2674938"/>
              <a:ext cx="350838" cy="92075"/>
            </a:xfrm>
            <a:custGeom>
              <a:avLst/>
              <a:gdLst/>
              <a:ahLst/>
              <a:cxnLst>
                <a:cxn ang="0">
                  <a:pos x="442" y="87"/>
                </a:cxn>
                <a:cxn ang="0">
                  <a:pos x="423" y="83"/>
                </a:cxn>
                <a:cxn ang="0">
                  <a:pos x="397" y="78"/>
                </a:cxn>
                <a:cxn ang="0">
                  <a:pos x="368" y="70"/>
                </a:cxn>
                <a:cxn ang="0">
                  <a:pos x="341" y="62"/>
                </a:cxn>
                <a:cxn ang="0">
                  <a:pos x="312" y="54"/>
                </a:cxn>
                <a:cxn ang="0">
                  <a:pos x="288" y="46"/>
                </a:cxn>
                <a:cxn ang="0">
                  <a:pos x="269" y="41"/>
                </a:cxn>
                <a:cxn ang="0">
                  <a:pos x="257" y="37"/>
                </a:cxn>
                <a:cxn ang="0">
                  <a:pos x="240" y="31"/>
                </a:cxn>
                <a:cxn ang="0">
                  <a:pos x="207" y="25"/>
                </a:cxn>
                <a:cxn ang="0">
                  <a:pos x="166" y="17"/>
                </a:cxn>
                <a:cxn ang="0">
                  <a:pos x="119" y="11"/>
                </a:cxn>
                <a:cxn ang="0">
                  <a:pos x="74" y="8"/>
                </a:cxn>
                <a:cxn ang="0">
                  <a:pos x="37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31" y="9"/>
                </a:cxn>
                <a:cxn ang="0">
                  <a:pos x="59" y="19"/>
                </a:cxn>
                <a:cxn ang="0">
                  <a:pos x="82" y="31"/>
                </a:cxn>
                <a:cxn ang="0">
                  <a:pos x="102" y="41"/>
                </a:cxn>
                <a:cxn ang="0">
                  <a:pos x="119" y="50"/>
                </a:cxn>
                <a:cxn ang="0">
                  <a:pos x="133" y="60"/>
                </a:cxn>
                <a:cxn ang="0">
                  <a:pos x="146" y="70"/>
                </a:cxn>
                <a:cxn ang="0">
                  <a:pos x="156" y="80"/>
                </a:cxn>
                <a:cxn ang="0">
                  <a:pos x="166" y="87"/>
                </a:cxn>
                <a:cxn ang="0">
                  <a:pos x="177" y="93"/>
                </a:cxn>
                <a:cxn ang="0">
                  <a:pos x="189" y="97"/>
                </a:cxn>
                <a:cxn ang="0">
                  <a:pos x="203" y="101"/>
                </a:cxn>
                <a:cxn ang="0">
                  <a:pos x="214" y="103"/>
                </a:cxn>
                <a:cxn ang="0">
                  <a:pos x="228" y="105"/>
                </a:cxn>
                <a:cxn ang="0">
                  <a:pos x="242" y="109"/>
                </a:cxn>
                <a:cxn ang="0">
                  <a:pos x="253" y="113"/>
                </a:cxn>
                <a:cxn ang="0">
                  <a:pos x="267" y="115"/>
                </a:cxn>
                <a:cxn ang="0">
                  <a:pos x="288" y="115"/>
                </a:cxn>
                <a:cxn ang="0">
                  <a:pos x="314" y="113"/>
                </a:cxn>
                <a:cxn ang="0">
                  <a:pos x="341" y="111"/>
                </a:cxn>
                <a:cxn ang="0">
                  <a:pos x="370" y="107"/>
                </a:cxn>
                <a:cxn ang="0">
                  <a:pos x="397" y="103"/>
                </a:cxn>
                <a:cxn ang="0">
                  <a:pos x="423" y="99"/>
                </a:cxn>
                <a:cxn ang="0">
                  <a:pos x="442" y="95"/>
                </a:cxn>
                <a:cxn ang="0">
                  <a:pos x="442" y="87"/>
                </a:cxn>
              </a:cxnLst>
              <a:rect l="0" t="0" r="r" b="b"/>
              <a:pathLst>
                <a:path w="442" h="115">
                  <a:moveTo>
                    <a:pt x="442" y="87"/>
                  </a:moveTo>
                  <a:lnTo>
                    <a:pt x="423" y="83"/>
                  </a:lnTo>
                  <a:lnTo>
                    <a:pt x="397" y="78"/>
                  </a:lnTo>
                  <a:lnTo>
                    <a:pt x="368" y="70"/>
                  </a:lnTo>
                  <a:lnTo>
                    <a:pt x="341" y="62"/>
                  </a:lnTo>
                  <a:lnTo>
                    <a:pt x="312" y="54"/>
                  </a:lnTo>
                  <a:lnTo>
                    <a:pt x="288" y="46"/>
                  </a:lnTo>
                  <a:lnTo>
                    <a:pt x="269" y="41"/>
                  </a:lnTo>
                  <a:lnTo>
                    <a:pt x="257" y="37"/>
                  </a:lnTo>
                  <a:lnTo>
                    <a:pt x="240" y="31"/>
                  </a:lnTo>
                  <a:lnTo>
                    <a:pt x="207" y="25"/>
                  </a:lnTo>
                  <a:lnTo>
                    <a:pt x="166" y="17"/>
                  </a:lnTo>
                  <a:lnTo>
                    <a:pt x="119" y="11"/>
                  </a:lnTo>
                  <a:lnTo>
                    <a:pt x="74" y="8"/>
                  </a:lnTo>
                  <a:lnTo>
                    <a:pt x="37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31" y="9"/>
                  </a:lnTo>
                  <a:lnTo>
                    <a:pt x="59" y="19"/>
                  </a:lnTo>
                  <a:lnTo>
                    <a:pt x="82" y="31"/>
                  </a:lnTo>
                  <a:lnTo>
                    <a:pt x="102" y="41"/>
                  </a:lnTo>
                  <a:lnTo>
                    <a:pt x="119" y="50"/>
                  </a:lnTo>
                  <a:lnTo>
                    <a:pt x="133" y="60"/>
                  </a:lnTo>
                  <a:lnTo>
                    <a:pt x="146" y="70"/>
                  </a:lnTo>
                  <a:lnTo>
                    <a:pt x="156" y="80"/>
                  </a:lnTo>
                  <a:lnTo>
                    <a:pt x="166" y="87"/>
                  </a:lnTo>
                  <a:lnTo>
                    <a:pt x="177" y="93"/>
                  </a:lnTo>
                  <a:lnTo>
                    <a:pt x="189" y="97"/>
                  </a:lnTo>
                  <a:lnTo>
                    <a:pt x="203" y="101"/>
                  </a:lnTo>
                  <a:lnTo>
                    <a:pt x="214" y="103"/>
                  </a:lnTo>
                  <a:lnTo>
                    <a:pt x="228" y="105"/>
                  </a:lnTo>
                  <a:lnTo>
                    <a:pt x="242" y="109"/>
                  </a:lnTo>
                  <a:lnTo>
                    <a:pt x="253" y="113"/>
                  </a:lnTo>
                  <a:lnTo>
                    <a:pt x="267" y="115"/>
                  </a:lnTo>
                  <a:lnTo>
                    <a:pt x="288" y="115"/>
                  </a:lnTo>
                  <a:lnTo>
                    <a:pt x="314" y="113"/>
                  </a:lnTo>
                  <a:lnTo>
                    <a:pt x="341" y="111"/>
                  </a:lnTo>
                  <a:lnTo>
                    <a:pt x="370" y="107"/>
                  </a:lnTo>
                  <a:lnTo>
                    <a:pt x="397" y="103"/>
                  </a:lnTo>
                  <a:lnTo>
                    <a:pt x="423" y="99"/>
                  </a:lnTo>
                  <a:lnTo>
                    <a:pt x="442" y="95"/>
                  </a:lnTo>
                  <a:lnTo>
                    <a:pt x="442" y="87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4"/>
            <p:cNvSpPr>
              <a:spLocks/>
            </p:cNvSpPr>
            <p:nvPr/>
          </p:nvSpPr>
          <p:spPr bwMode="auto">
            <a:xfrm>
              <a:off x="6383338" y="3071813"/>
              <a:ext cx="385763" cy="69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82"/>
                </a:cxn>
                <a:cxn ang="0">
                  <a:pos x="48" y="82"/>
                </a:cxn>
                <a:cxn ang="0">
                  <a:pos x="72" y="82"/>
                </a:cxn>
                <a:cxn ang="0">
                  <a:pos x="109" y="84"/>
                </a:cxn>
                <a:cxn ang="0">
                  <a:pos x="151" y="84"/>
                </a:cxn>
                <a:cxn ang="0">
                  <a:pos x="200" y="86"/>
                </a:cxn>
                <a:cxn ang="0">
                  <a:pos x="249" y="88"/>
                </a:cxn>
                <a:cxn ang="0">
                  <a:pos x="293" y="88"/>
                </a:cxn>
                <a:cxn ang="0">
                  <a:pos x="330" y="88"/>
                </a:cxn>
                <a:cxn ang="0">
                  <a:pos x="362" y="86"/>
                </a:cxn>
                <a:cxn ang="0">
                  <a:pos x="391" y="82"/>
                </a:cxn>
                <a:cxn ang="0">
                  <a:pos x="418" y="74"/>
                </a:cxn>
                <a:cxn ang="0">
                  <a:pos x="441" y="66"/>
                </a:cxn>
                <a:cxn ang="0">
                  <a:pos x="459" y="58"/>
                </a:cxn>
                <a:cxn ang="0">
                  <a:pos x="474" y="51"/>
                </a:cxn>
                <a:cxn ang="0">
                  <a:pos x="482" y="47"/>
                </a:cxn>
                <a:cxn ang="0">
                  <a:pos x="486" y="45"/>
                </a:cxn>
                <a:cxn ang="0">
                  <a:pos x="478" y="45"/>
                </a:cxn>
                <a:cxn ang="0">
                  <a:pos x="457" y="45"/>
                </a:cxn>
                <a:cxn ang="0">
                  <a:pos x="426" y="47"/>
                </a:cxn>
                <a:cxn ang="0">
                  <a:pos x="387" y="47"/>
                </a:cxn>
                <a:cxn ang="0">
                  <a:pos x="342" y="49"/>
                </a:cxn>
                <a:cxn ang="0">
                  <a:pos x="297" y="51"/>
                </a:cxn>
                <a:cxn ang="0">
                  <a:pos x="253" y="51"/>
                </a:cxn>
                <a:cxn ang="0">
                  <a:pos x="212" y="51"/>
                </a:cxn>
                <a:cxn ang="0">
                  <a:pos x="173" y="49"/>
                </a:cxn>
                <a:cxn ang="0">
                  <a:pos x="136" y="43"/>
                </a:cxn>
                <a:cxn ang="0">
                  <a:pos x="99" y="35"/>
                </a:cxn>
                <a:cxn ang="0">
                  <a:pos x="68" y="25"/>
                </a:cxn>
                <a:cxn ang="0">
                  <a:pos x="40" y="16"/>
                </a:cxn>
                <a:cxn ang="0">
                  <a:pos x="19" y="8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486" h="88">
                  <a:moveTo>
                    <a:pt x="0" y="0"/>
                  </a:moveTo>
                  <a:lnTo>
                    <a:pt x="39" y="82"/>
                  </a:lnTo>
                  <a:lnTo>
                    <a:pt x="48" y="82"/>
                  </a:lnTo>
                  <a:lnTo>
                    <a:pt x="72" y="82"/>
                  </a:lnTo>
                  <a:lnTo>
                    <a:pt x="109" y="84"/>
                  </a:lnTo>
                  <a:lnTo>
                    <a:pt x="151" y="84"/>
                  </a:lnTo>
                  <a:lnTo>
                    <a:pt x="200" y="86"/>
                  </a:lnTo>
                  <a:lnTo>
                    <a:pt x="249" y="88"/>
                  </a:lnTo>
                  <a:lnTo>
                    <a:pt x="293" y="88"/>
                  </a:lnTo>
                  <a:lnTo>
                    <a:pt x="330" y="88"/>
                  </a:lnTo>
                  <a:lnTo>
                    <a:pt x="362" y="86"/>
                  </a:lnTo>
                  <a:lnTo>
                    <a:pt x="391" y="82"/>
                  </a:lnTo>
                  <a:lnTo>
                    <a:pt x="418" y="74"/>
                  </a:lnTo>
                  <a:lnTo>
                    <a:pt x="441" y="66"/>
                  </a:lnTo>
                  <a:lnTo>
                    <a:pt x="459" y="58"/>
                  </a:lnTo>
                  <a:lnTo>
                    <a:pt x="474" y="51"/>
                  </a:lnTo>
                  <a:lnTo>
                    <a:pt x="482" y="47"/>
                  </a:lnTo>
                  <a:lnTo>
                    <a:pt x="486" y="45"/>
                  </a:lnTo>
                  <a:lnTo>
                    <a:pt x="478" y="45"/>
                  </a:lnTo>
                  <a:lnTo>
                    <a:pt x="457" y="45"/>
                  </a:lnTo>
                  <a:lnTo>
                    <a:pt x="426" y="47"/>
                  </a:lnTo>
                  <a:lnTo>
                    <a:pt x="387" y="47"/>
                  </a:lnTo>
                  <a:lnTo>
                    <a:pt x="342" y="49"/>
                  </a:lnTo>
                  <a:lnTo>
                    <a:pt x="297" y="51"/>
                  </a:lnTo>
                  <a:lnTo>
                    <a:pt x="253" y="51"/>
                  </a:lnTo>
                  <a:lnTo>
                    <a:pt x="212" y="51"/>
                  </a:lnTo>
                  <a:lnTo>
                    <a:pt x="173" y="49"/>
                  </a:lnTo>
                  <a:lnTo>
                    <a:pt x="136" y="43"/>
                  </a:lnTo>
                  <a:lnTo>
                    <a:pt x="99" y="35"/>
                  </a:lnTo>
                  <a:lnTo>
                    <a:pt x="68" y="25"/>
                  </a:lnTo>
                  <a:lnTo>
                    <a:pt x="40" y="16"/>
                  </a:lnTo>
                  <a:lnTo>
                    <a:pt x="19" y="8"/>
                  </a:lnTo>
                  <a:lnTo>
                    <a:pt x="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5"/>
            <p:cNvSpPr>
              <a:spLocks/>
            </p:cNvSpPr>
            <p:nvPr/>
          </p:nvSpPr>
          <p:spPr bwMode="auto">
            <a:xfrm>
              <a:off x="3770313" y="3103563"/>
              <a:ext cx="398463" cy="136525"/>
            </a:xfrm>
            <a:custGeom>
              <a:avLst/>
              <a:gdLst/>
              <a:ahLst/>
              <a:cxnLst>
                <a:cxn ang="0">
                  <a:pos x="290" y="12"/>
                </a:cxn>
                <a:cxn ang="0">
                  <a:pos x="255" y="21"/>
                </a:cxn>
                <a:cxn ang="0">
                  <a:pos x="214" y="31"/>
                </a:cxn>
                <a:cxn ang="0">
                  <a:pos x="171" y="39"/>
                </a:cxn>
                <a:cxn ang="0">
                  <a:pos x="128" y="45"/>
                </a:cxn>
                <a:cxn ang="0">
                  <a:pos x="87" y="51"/>
                </a:cxn>
                <a:cxn ang="0">
                  <a:pos x="50" y="54"/>
                </a:cxn>
                <a:cxn ang="0">
                  <a:pos x="19" y="58"/>
                </a:cxn>
                <a:cxn ang="0">
                  <a:pos x="0" y="60"/>
                </a:cxn>
                <a:cxn ang="0">
                  <a:pos x="0" y="171"/>
                </a:cxn>
                <a:cxn ang="0">
                  <a:pos x="6" y="169"/>
                </a:cxn>
                <a:cxn ang="0">
                  <a:pos x="21" y="165"/>
                </a:cxn>
                <a:cxn ang="0">
                  <a:pos x="43" y="161"/>
                </a:cxn>
                <a:cxn ang="0">
                  <a:pos x="72" y="154"/>
                </a:cxn>
                <a:cxn ang="0">
                  <a:pos x="105" y="146"/>
                </a:cxn>
                <a:cxn ang="0">
                  <a:pos x="144" y="136"/>
                </a:cxn>
                <a:cxn ang="0">
                  <a:pos x="185" y="126"/>
                </a:cxn>
                <a:cxn ang="0">
                  <a:pos x="227" y="117"/>
                </a:cxn>
                <a:cxn ang="0">
                  <a:pos x="270" y="107"/>
                </a:cxn>
                <a:cxn ang="0">
                  <a:pos x="315" y="97"/>
                </a:cxn>
                <a:cxn ang="0">
                  <a:pos x="356" y="87"/>
                </a:cxn>
                <a:cxn ang="0">
                  <a:pos x="395" y="80"/>
                </a:cxn>
                <a:cxn ang="0">
                  <a:pos x="430" y="72"/>
                </a:cxn>
                <a:cxn ang="0">
                  <a:pos x="461" y="66"/>
                </a:cxn>
                <a:cxn ang="0">
                  <a:pos x="484" y="62"/>
                </a:cxn>
                <a:cxn ang="0">
                  <a:pos x="502" y="60"/>
                </a:cxn>
                <a:cxn ang="0">
                  <a:pos x="447" y="23"/>
                </a:cxn>
                <a:cxn ang="0">
                  <a:pos x="445" y="21"/>
                </a:cxn>
                <a:cxn ang="0">
                  <a:pos x="436" y="17"/>
                </a:cxn>
                <a:cxn ang="0">
                  <a:pos x="422" y="12"/>
                </a:cxn>
                <a:cxn ang="0">
                  <a:pos x="405" y="6"/>
                </a:cxn>
                <a:cxn ang="0">
                  <a:pos x="381" y="2"/>
                </a:cxn>
                <a:cxn ang="0">
                  <a:pos x="354" y="0"/>
                </a:cxn>
                <a:cxn ang="0">
                  <a:pos x="325" y="4"/>
                </a:cxn>
                <a:cxn ang="0">
                  <a:pos x="290" y="12"/>
                </a:cxn>
              </a:cxnLst>
              <a:rect l="0" t="0" r="r" b="b"/>
              <a:pathLst>
                <a:path w="502" h="171">
                  <a:moveTo>
                    <a:pt x="290" y="12"/>
                  </a:moveTo>
                  <a:lnTo>
                    <a:pt x="255" y="21"/>
                  </a:lnTo>
                  <a:lnTo>
                    <a:pt x="214" y="31"/>
                  </a:lnTo>
                  <a:lnTo>
                    <a:pt x="171" y="39"/>
                  </a:lnTo>
                  <a:lnTo>
                    <a:pt x="128" y="45"/>
                  </a:lnTo>
                  <a:lnTo>
                    <a:pt x="87" y="51"/>
                  </a:lnTo>
                  <a:lnTo>
                    <a:pt x="50" y="54"/>
                  </a:lnTo>
                  <a:lnTo>
                    <a:pt x="19" y="58"/>
                  </a:lnTo>
                  <a:lnTo>
                    <a:pt x="0" y="60"/>
                  </a:lnTo>
                  <a:lnTo>
                    <a:pt x="0" y="171"/>
                  </a:lnTo>
                  <a:lnTo>
                    <a:pt x="6" y="169"/>
                  </a:lnTo>
                  <a:lnTo>
                    <a:pt x="21" y="165"/>
                  </a:lnTo>
                  <a:lnTo>
                    <a:pt x="43" y="161"/>
                  </a:lnTo>
                  <a:lnTo>
                    <a:pt x="72" y="154"/>
                  </a:lnTo>
                  <a:lnTo>
                    <a:pt x="105" y="146"/>
                  </a:lnTo>
                  <a:lnTo>
                    <a:pt x="144" y="136"/>
                  </a:lnTo>
                  <a:lnTo>
                    <a:pt x="185" y="126"/>
                  </a:lnTo>
                  <a:lnTo>
                    <a:pt x="227" y="117"/>
                  </a:lnTo>
                  <a:lnTo>
                    <a:pt x="270" y="107"/>
                  </a:lnTo>
                  <a:lnTo>
                    <a:pt x="315" y="97"/>
                  </a:lnTo>
                  <a:lnTo>
                    <a:pt x="356" y="87"/>
                  </a:lnTo>
                  <a:lnTo>
                    <a:pt x="395" y="80"/>
                  </a:lnTo>
                  <a:lnTo>
                    <a:pt x="430" y="72"/>
                  </a:lnTo>
                  <a:lnTo>
                    <a:pt x="461" y="66"/>
                  </a:lnTo>
                  <a:lnTo>
                    <a:pt x="484" y="62"/>
                  </a:lnTo>
                  <a:lnTo>
                    <a:pt x="502" y="60"/>
                  </a:lnTo>
                  <a:lnTo>
                    <a:pt x="447" y="23"/>
                  </a:lnTo>
                  <a:lnTo>
                    <a:pt x="445" y="21"/>
                  </a:lnTo>
                  <a:lnTo>
                    <a:pt x="436" y="17"/>
                  </a:lnTo>
                  <a:lnTo>
                    <a:pt x="422" y="12"/>
                  </a:lnTo>
                  <a:lnTo>
                    <a:pt x="405" y="6"/>
                  </a:lnTo>
                  <a:lnTo>
                    <a:pt x="381" y="2"/>
                  </a:lnTo>
                  <a:lnTo>
                    <a:pt x="354" y="0"/>
                  </a:lnTo>
                  <a:lnTo>
                    <a:pt x="325" y="4"/>
                  </a:lnTo>
                  <a:lnTo>
                    <a:pt x="290" y="12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6"/>
            <p:cNvSpPr>
              <a:spLocks/>
            </p:cNvSpPr>
            <p:nvPr/>
          </p:nvSpPr>
          <p:spPr bwMode="auto">
            <a:xfrm>
              <a:off x="5202238" y="3097213"/>
              <a:ext cx="1141413" cy="139700"/>
            </a:xfrm>
            <a:custGeom>
              <a:avLst/>
              <a:gdLst/>
              <a:ahLst/>
              <a:cxnLst>
                <a:cxn ang="0">
                  <a:pos x="1111" y="20"/>
                </a:cxn>
                <a:cxn ang="0">
                  <a:pos x="1053" y="27"/>
                </a:cxn>
                <a:cxn ang="0">
                  <a:pos x="983" y="37"/>
                </a:cxn>
                <a:cxn ang="0">
                  <a:pos x="905" y="51"/>
                </a:cxn>
                <a:cxn ang="0">
                  <a:pos x="825" y="64"/>
                </a:cxn>
                <a:cxn ang="0">
                  <a:pos x="745" y="76"/>
                </a:cxn>
                <a:cxn ang="0">
                  <a:pos x="673" y="86"/>
                </a:cxn>
                <a:cxn ang="0">
                  <a:pos x="613" y="90"/>
                </a:cxn>
                <a:cxn ang="0">
                  <a:pos x="564" y="88"/>
                </a:cxn>
                <a:cxn ang="0">
                  <a:pos x="519" y="80"/>
                </a:cxn>
                <a:cxn ang="0">
                  <a:pos x="473" y="66"/>
                </a:cxn>
                <a:cxn ang="0">
                  <a:pos x="426" y="53"/>
                </a:cxn>
                <a:cxn ang="0">
                  <a:pos x="381" y="37"/>
                </a:cxn>
                <a:cxn ang="0">
                  <a:pos x="340" y="23"/>
                </a:cxn>
                <a:cxn ang="0">
                  <a:pos x="301" y="12"/>
                </a:cxn>
                <a:cxn ang="0">
                  <a:pos x="270" y="4"/>
                </a:cxn>
                <a:cxn ang="0">
                  <a:pos x="233" y="0"/>
                </a:cxn>
                <a:cxn ang="0">
                  <a:pos x="192" y="0"/>
                </a:cxn>
                <a:cxn ang="0">
                  <a:pos x="163" y="4"/>
                </a:cxn>
                <a:cxn ang="0">
                  <a:pos x="148" y="6"/>
                </a:cxn>
                <a:cxn ang="0">
                  <a:pos x="142" y="6"/>
                </a:cxn>
                <a:cxn ang="0">
                  <a:pos x="120" y="2"/>
                </a:cxn>
                <a:cxn ang="0">
                  <a:pos x="85" y="2"/>
                </a:cxn>
                <a:cxn ang="0">
                  <a:pos x="50" y="8"/>
                </a:cxn>
                <a:cxn ang="0">
                  <a:pos x="15" y="33"/>
                </a:cxn>
                <a:cxn ang="0">
                  <a:pos x="0" y="45"/>
                </a:cxn>
                <a:cxn ang="0">
                  <a:pos x="4" y="45"/>
                </a:cxn>
                <a:cxn ang="0">
                  <a:pos x="35" y="53"/>
                </a:cxn>
                <a:cxn ang="0">
                  <a:pos x="89" y="62"/>
                </a:cxn>
                <a:cxn ang="0">
                  <a:pos x="161" y="76"/>
                </a:cxn>
                <a:cxn ang="0">
                  <a:pos x="224" y="86"/>
                </a:cxn>
                <a:cxn ang="0">
                  <a:pos x="272" y="97"/>
                </a:cxn>
                <a:cxn ang="0">
                  <a:pos x="325" y="111"/>
                </a:cxn>
                <a:cxn ang="0">
                  <a:pos x="381" y="127"/>
                </a:cxn>
                <a:cxn ang="0">
                  <a:pos x="438" y="142"/>
                </a:cxn>
                <a:cxn ang="0">
                  <a:pos x="492" y="156"/>
                </a:cxn>
                <a:cxn ang="0">
                  <a:pos x="543" y="168"/>
                </a:cxn>
                <a:cxn ang="0">
                  <a:pos x="586" y="171"/>
                </a:cxn>
                <a:cxn ang="0">
                  <a:pos x="642" y="171"/>
                </a:cxn>
                <a:cxn ang="0">
                  <a:pos x="718" y="173"/>
                </a:cxn>
                <a:cxn ang="0">
                  <a:pos x="798" y="175"/>
                </a:cxn>
                <a:cxn ang="0">
                  <a:pos x="877" y="171"/>
                </a:cxn>
                <a:cxn ang="0">
                  <a:pos x="934" y="162"/>
                </a:cxn>
                <a:cxn ang="0">
                  <a:pos x="979" y="150"/>
                </a:cxn>
                <a:cxn ang="0">
                  <a:pos x="1029" y="140"/>
                </a:cxn>
                <a:cxn ang="0">
                  <a:pos x="1082" y="129"/>
                </a:cxn>
                <a:cxn ang="0">
                  <a:pos x="1136" y="117"/>
                </a:cxn>
                <a:cxn ang="0">
                  <a:pos x="1189" y="107"/>
                </a:cxn>
                <a:cxn ang="0">
                  <a:pos x="1239" y="97"/>
                </a:cxn>
                <a:cxn ang="0">
                  <a:pos x="1286" y="90"/>
                </a:cxn>
                <a:cxn ang="0">
                  <a:pos x="1317" y="86"/>
                </a:cxn>
                <a:cxn ang="0">
                  <a:pos x="1339" y="86"/>
                </a:cxn>
                <a:cxn ang="0">
                  <a:pos x="1362" y="86"/>
                </a:cxn>
                <a:cxn ang="0">
                  <a:pos x="1399" y="82"/>
                </a:cxn>
                <a:cxn ang="0">
                  <a:pos x="1434" y="74"/>
                </a:cxn>
                <a:cxn ang="0">
                  <a:pos x="1436" y="66"/>
                </a:cxn>
                <a:cxn ang="0">
                  <a:pos x="1413" y="57"/>
                </a:cxn>
                <a:cxn ang="0">
                  <a:pos x="1374" y="47"/>
                </a:cxn>
                <a:cxn ang="0">
                  <a:pos x="1321" y="39"/>
                </a:cxn>
                <a:cxn ang="0">
                  <a:pos x="1265" y="29"/>
                </a:cxn>
                <a:cxn ang="0">
                  <a:pos x="1208" y="23"/>
                </a:cxn>
                <a:cxn ang="0">
                  <a:pos x="1156" y="20"/>
                </a:cxn>
              </a:cxnLst>
              <a:rect l="0" t="0" r="r" b="b"/>
              <a:pathLst>
                <a:path w="1438" h="175">
                  <a:moveTo>
                    <a:pt x="1134" y="20"/>
                  </a:moveTo>
                  <a:lnTo>
                    <a:pt x="1111" y="20"/>
                  </a:lnTo>
                  <a:lnTo>
                    <a:pt x="1084" y="23"/>
                  </a:lnTo>
                  <a:lnTo>
                    <a:pt x="1053" y="27"/>
                  </a:lnTo>
                  <a:lnTo>
                    <a:pt x="1020" y="31"/>
                  </a:lnTo>
                  <a:lnTo>
                    <a:pt x="983" y="37"/>
                  </a:lnTo>
                  <a:lnTo>
                    <a:pt x="944" y="43"/>
                  </a:lnTo>
                  <a:lnTo>
                    <a:pt x="905" y="51"/>
                  </a:lnTo>
                  <a:lnTo>
                    <a:pt x="864" y="57"/>
                  </a:lnTo>
                  <a:lnTo>
                    <a:pt x="825" y="64"/>
                  </a:lnTo>
                  <a:lnTo>
                    <a:pt x="784" y="70"/>
                  </a:lnTo>
                  <a:lnTo>
                    <a:pt x="745" y="76"/>
                  </a:lnTo>
                  <a:lnTo>
                    <a:pt x="708" y="82"/>
                  </a:lnTo>
                  <a:lnTo>
                    <a:pt x="673" y="86"/>
                  </a:lnTo>
                  <a:lnTo>
                    <a:pt x="642" y="90"/>
                  </a:lnTo>
                  <a:lnTo>
                    <a:pt x="613" y="90"/>
                  </a:lnTo>
                  <a:lnTo>
                    <a:pt x="588" y="90"/>
                  </a:lnTo>
                  <a:lnTo>
                    <a:pt x="564" y="88"/>
                  </a:lnTo>
                  <a:lnTo>
                    <a:pt x="543" y="84"/>
                  </a:lnTo>
                  <a:lnTo>
                    <a:pt x="519" y="80"/>
                  </a:lnTo>
                  <a:lnTo>
                    <a:pt x="496" y="74"/>
                  </a:lnTo>
                  <a:lnTo>
                    <a:pt x="473" y="66"/>
                  </a:lnTo>
                  <a:lnTo>
                    <a:pt x="449" y="60"/>
                  </a:lnTo>
                  <a:lnTo>
                    <a:pt x="426" y="53"/>
                  </a:lnTo>
                  <a:lnTo>
                    <a:pt x="403" y="45"/>
                  </a:lnTo>
                  <a:lnTo>
                    <a:pt x="381" y="37"/>
                  </a:lnTo>
                  <a:lnTo>
                    <a:pt x="360" y="29"/>
                  </a:lnTo>
                  <a:lnTo>
                    <a:pt x="340" y="23"/>
                  </a:lnTo>
                  <a:lnTo>
                    <a:pt x="321" y="16"/>
                  </a:lnTo>
                  <a:lnTo>
                    <a:pt x="301" y="12"/>
                  </a:lnTo>
                  <a:lnTo>
                    <a:pt x="286" y="6"/>
                  </a:lnTo>
                  <a:lnTo>
                    <a:pt x="270" y="4"/>
                  </a:lnTo>
                  <a:lnTo>
                    <a:pt x="257" y="2"/>
                  </a:lnTo>
                  <a:lnTo>
                    <a:pt x="233" y="0"/>
                  </a:lnTo>
                  <a:lnTo>
                    <a:pt x="212" y="0"/>
                  </a:lnTo>
                  <a:lnTo>
                    <a:pt x="192" y="0"/>
                  </a:lnTo>
                  <a:lnTo>
                    <a:pt x="177" y="2"/>
                  </a:lnTo>
                  <a:lnTo>
                    <a:pt x="163" y="4"/>
                  </a:lnTo>
                  <a:lnTo>
                    <a:pt x="154" y="4"/>
                  </a:lnTo>
                  <a:lnTo>
                    <a:pt x="148" y="6"/>
                  </a:lnTo>
                  <a:lnTo>
                    <a:pt x="146" y="6"/>
                  </a:lnTo>
                  <a:lnTo>
                    <a:pt x="142" y="6"/>
                  </a:lnTo>
                  <a:lnTo>
                    <a:pt x="134" y="4"/>
                  </a:lnTo>
                  <a:lnTo>
                    <a:pt x="120" y="2"/>
                  </a:lnTo>
                  <a:lnTo>
                    <a:pt x="105" y="0"/>
                  </a:lnTo>
                  <a:lnTo>
                    <a:pt x="85" y="2"/>
                  </a:lnTo>
                  <a:lnTo>
                    <a:pt x="68" y="4"/>
                  </a:lnTo>
                  <a:lnTo>
                    <a:pt x="50" y="8"/>
                  </a:lnTo>
                  <a:lnTo>
                    <a:pt x="35" y="18"/>
                  </a:lnTo>
                  <a:lnTo>
                    <a:pt x="15" y="33"/>
                  </a:lnTo>
                  <a:lnTo>
                    <a:pt x="4" y="41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4" y="45"/>
                  </a:lnTo>
                  <a:lnTo>
                    <a:pt x="15" y="49"/>
                  </a:lnTo>
                  <a:lnTo>
                    <a:pt x="35" y="53"/>
                  </a:lnTo>
                  <a:lnTo>
                    <a:pt x="60" y="57"/>
                  </a:lnTo>
                  <a:lnTo>
                    <a:pt x="89" y="62"/>
                  </a:lnTo>
                  <a:lnTo>
                    <a:pt x="124" y="68"/>
                  </a:lnTo>
                  <a:lnTo>
                    <a:pt x="161" y="76"/>
                  </a:lnTo>
                  <a:lnTo>
                    <a:pt x="202" y="82"/>
                  </a:lnTo>
                  <a:lnTo>
                    <a:pt x="224" y="86"/>
                  </a:lnTo>
                  <a:lnTo>
                    <a:pt x="247" y="92"/>
                  </a:lnTo>
                  <a:lnTo>
                    <a:pt x="272" y="97"/>
                  </a:lnTo>
                  <a:lnTo>
                    <a:pt x="298" y="103"/>
                  </a:lnTo>
                  <a:lnTo>
                    <a:pt x="325" y="111"/>
                  </a:lnTo>
                  <a:lnTo>
                    <a:pt x="352" y="119"/>
                  </a:lnTo>
                  <a:lnTo>
                    <a:pt x="381" y="127"/>
                  </a:lnTo>
                  <a:lnTo>
                    <a:pt x="410" y="134"/>
                  </a:lnTo>
                  <a:lnTo>
                    <a:pt x="438" y="142"/>
                  </a:lnTo>
                  <a:lnTo>
                    <a:pt x="465" y="150"/>
                  </a:lnTo>
                  <a:lnTo>
                    <a:pt x="492" y="156"/>
                  </a:lnTo>
                  <a:lnTo>
                    <a:pt x="517" y="162"/>
                  </a:lnTo>
                  <a:lnTo>
                    <a:pt x="543" y="168"/>
                  </a:lnTo>
                  <a:lnTo>
                    <a:pt x="566" y="169"/>
                  </a:lnTo>
                  <a:lnTo>
                    <a:pt x="586" y="171"/>
                  </a:lnTo>
                  <a:lnTo>
                    <a:pt x="605" y="171"/>
                  </a:lnTo>
                  <a:lnTo>
                    <a:pt x="642" y="171"/>
                  </a:lnTo>
                  <a:lnTo>
                    <a:pt x="679" y="171"/>
                  </a:lnTo>
                  <a:lnTo>
                    <a:pt x="718" y="173"/>
                  </a:lnTo>
                  <a:lnTo>
                    <a:pt x="759" y="175"/>
                  </a:lnTo>
                  <a:lnTo>
                    <a:pt x="798" y="175"/>
                  </a:lnTo>
                  <a:lnTo>
                    <a:pt x="839" y="175"/>
                  </a:lnTo>
                  <a:lnTo>
                    <a:pt x="877" y="171"/>
                  </a:lnTo>
                  <a:lnTo>
                    <a:pt x="914" y="166"/>
                  </a:lnTo>
                  <a:lnTo>
                    <a:pt x="934" y="162"/>
                  </a:lnTo>
                  <a:lnTo>
                    <a:pt x="955" y="156"/>
                  </a:lnTo>
                  <a:lnTo>
                    <a:pt x="979" y="150"/>
                  </a:lnTo>
                  <a:lnTo>
                    <a:pt x="1002" y="146"/>
                  </a:lnTo>
                  <a:lnTo>
                    <a:pt x="1029" y="140"/>
                  </a:lnTo>
                  <a:lnTo>
                    <a:pt x="1055" y="134"/>
                  </a:lnTo>
                  <a:lnTo>
                    <a:pt x="1082" y="129"/>
                  </a:lnTo>
                  <a:lnTo>
                    <a:pt x="1109" y="123"/>
                  </a:lnTo>
                  <a:lnTo>
                    <a:pt x="1136" y="117"/>
                  </a:lnTo>
                  <a:lnTo>
                    <a:pt x="1164" y="111"/>
                  </a:lnTo>
                  <a:lnTo>
                    <a:pt x="1189" y="107"/>
                  </a:lnTo>
                  <a:lnTo>
                    <a:pt x="1214" y="101"/>
                  </a:lnTo>
                  <a:lnTo>
                    <a:pt x="1239" y="97"/>
                  </a:lnTo>
                  <a:lnTo>
                    <a:pt x="1263" y="94"/>
                  </a:lnTo>
                  <a:lnTo>
                    <a:pt x="1286" y="90"/>
                  </a:lnTo>
                  <a:lnTo>
                    <a:pt x="1306" y="88"/>
                  </a:lnTo>
                  <a:lnTo>
                    <a:pt x="1317" y="86"/>
                  </a:lnTo>
                  <a:lnTo>
                    <a:pt x="1329" y="86"/>
                  </a:lnTo>
                  <a:lnTo>
                    <a:pt x="1339" y="86"/>
                  </a:lnTo>
                  <a:lnTo>
                    <a:pt x="1350" y="86"/>
                  </a:lnTo>
                  <a:lnTo>
                    <a:pt x="1362" y="86"/>
                  </a:lnTo>
                  <a:lnTo>
                    <a:pt x="1380" y="84"/>
                  </a:lnTo>
                  <a:lnTo>
                    <a:pt x="1399" y="82"/>
                  </a:lnTo>
                  <a:lnTo>
                    <a:pt x="1424" y="78"/>
                  </a:lnTo>
                  <a:lnTo>
                    <a:pt x="1434" y="74"/>
                  </a:lnTo>
                  <a:lnTo>
                    <a:pt x="1438" y="70"/>
                  </a:lnTo>
                  <a:lnTo>
                    <a:pt x="1436" y="66"/>
                  </a:lnTo>
                  <a:lnTo>
                    <a:pt x="1426" y="62"/>
                  </a:lnTo>
                  <a:lnTo>
                    <a:pt x="1413" y="57"/>
                  </a:lnTo>
                  <a:lnTo>
                    <a:pt x="1395" y="53"/>
                  </a:lnTo>
                  <a:lnTo>
                    <a:pt x="1374" y="47"/>
                  </a:lnTo>
                  <a:lnTo>
                    <a:pt x="1348" y="43"/>
                  </a:lnTo>
                  <a:lnTo>
                    <a:pt x="1321" y="39"/>
                  </a:lnTo>
                  <a:lnTo>
                    <a:pt x="1294" y="33"/>
                  </a:lnTo>
                  <a:lnTo>
                    <a:pt x="1265" y="29"/>
                  </a:lnTo>
                  <a:lnTo>
                    <a:pt x="1236" y="27"/>
                  </a:lnTo>
                  <a:lnTo>
                    <a:pt x="1208" y="23"/>
                  </a:lnTo>
                  <a:lnTo>
                    <a:pt x="1181" y="22"/>
                  </a:lnTo>
                  <a:lnTo>
                    <a:pt x="1156" y="20"/>
                  </a:lnTo>
                  <a:lnTo>
                    <a:pt x="1134" y="20"/>
                  </a:lnTo>
                  <a:close/>
                </a:path>
              </a:pathLst>
            </a:custGeom>
            <a:solidFill>
              <a:srgbClr val="B7DB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7"/>
            <p:cNvSpPr>
              <a:spLocks/>
            </p:cNvSpPr>
            <p:nvPr/>
          </p:nvSpPr>
          <p:spPr bwMode="auto">
            <a:xfrm>
              <a:off x="4646613" y="2676526"/>
              <a:ext cx="4763" cy="15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8"/>
            <p:cNvSpPr>
              <a:spLocks/>
            </p:cNvSpPr>
            <p:nvPr/>
          </p:nvSpPr>
          <p:spPr bwMode="auto">
            <a:xfrm>
              <a:off x="4167188" y="2074863"/>
              <a:ext cx="569913" cy="727075"/>
            </a:xfrm>
            <a:custGeom>
              <a:avLst/>
              <a:gdLst/>
              <a:ahLst/>
              <a:cxnLst>
                <a:cxn ang="0">
                  <a:pos x="47" y="451"/>
                </a:cxn>
                <a:cxn ang="0">
                  <a:pos x="167" y="626"/>
                </a:cxn>
                <a:cxn ang="0">
                  <a:pos x="175" y="634"/>
                </a:cxn>
                <a:cxn ang="0">
                  <a:pos x="196" y="656"/>
                </a:cxn>
                <a:cxn ang="0">
                  <a:pos x="226" y="687"/>
                </a:cxn>
                <a:cxn ang="0">
                  <a:pos x="261" y="722"/>
                </a:cxn>
                <a:cxn ang="0">
                  <a:pos x="296" y="759"/>
                </a:cxn>
                <a:cxn ang="0">
                  <a:pos x="327" y="790"/>
                </a:cxn>
                <a:cxn ang="0">
                  <a:pos x="350" y="815"/>
                </a:cxn>
                <a:cxn ang="0">
                  <a:pos x="362" y="829"/>
                </a:cxn>
                <a:cxn ang="0">
                  <a:pos x="377" y="837"/>
                </a:cxn>
                <a:cxn ang="0">
                  <a:pos x="412" y="848"/>
                </a:cxn>
                <a:cxn ang="0">
                  <a:pos x="459" y="862"/>
                </a:cxn>
                <a:cxn ang="0">
                  <a:pos x="512" y="877"/>
                </a:cxn>
                <a:cxn ang="0">
                  <a:pos x="562" y="893"/>
                </a:cxn>
                <a:cxn ang="0">
                  <a:pos x="609" y="905"/>
                </a:cxn>
                <a:cxn ang="0">
                  <a:pos x="640" y="912"/>
                </a:cxn>
                <a:cxn ang="0">
                  <a:pos x="652" y="916"/>
                </a:cxn>
                <a:cxn ang="0">
                  <a:pos x="716" y="340"/>
                </a:cxn>
                <a:cxn ang="0">
                  <a:pos x="648" y="52"/>
                </a:cxn>
                <a:cxn ang="0">
                  <a:pos x="588" y="13"/>
                </a:cxn>
                <a:cxn ang="0">
                  <a:pos x="430" y="0"/>
                </a:cxn>
                <a:cxn ang="0">
                  <a:pos x="319" y="132"/>
                </a:cxn>
                <a:cxn ang="0">
                  <a:pos x="319" y="147"/>
                </a:cxn>
                <a:cxn ang="0">
                  <a:pos x="321" y="188"/>
                </a:cxn>
                <a:cxn ang="0">
                  <a:pos x="323" y="243"/>
                </a:cxn>
                <a:cxn ang="0">
                  <a:pos x="323" y="303"/>
                </a:cxn>
                <a:cxn ang="0">
                  <a:pos x="352" y="480"/>
                </a:cxn>
                <a:cxn ang="0">
                  <a:pos x="140" y="340"/>
                </a:cxn>
                <a:cxn ang="0">
                  <a:pos x="76" y="290"/>
                </a:cxn>
                <a:cxn ang="0">
                  <a:pos x="0" y="369"/>
                </a:cxn>
                <a:cxn ang="0">
                  <a:pos x="47" y="451"/>
                </a:cxn>
              </a:cxnLst>
              <a:rect l="0" t="0" r="r" b="b"/>
              <a:pathLst>
                <a:path w="716" h="916">
                  <a:moveTo>
                    <a:pt x="47" y="451"/>
                  </a:moveTo>
                  <a:lnTo>
                    <a:pt x="167" y="626"/>
                  </a:lnTo>
                  <a:lnTo>
                    <a:pt x="175" y="634"/>
                  </a:lnTo>
                  <a:lnTo>
                    <a:pt x="196" y="656"/>
                  </a:lnTo>
                  <a:lnTo>
                    <a:pt x="226" y="687"/>
                  </a:lnTo>
                  <a:lnTo>
                    <a:pt x="261" y="722"/>
                  </a:lnTo>
                  <a:lnTo>
                    <a:pt x="296" y="759"/>
                  </a:lnTo>
                  <a:lnTo>
                    <a:pt x="327" y="790"/>
                  </a:lnTo>
                  <a:lnTo>
                    <a:pt x="350" y="815"/>
                  </a:lnTo>
                  <a:lnTo>
                    <a:pt x="362" y="829"/>
                  </a:lnTo>
                  <a:lnTo>
                    <a:pt x="377" y="837"/>
                  </a:lnTo>
                  <a:lnTo>
                    <a:pt x="412" y="848"/>
                  </a:lnTo>
                  <a:lnTo>
                    <a:pt x="459" y="862"/>
                  </a:lnTo>
                  <a:lnTo>
                    <a:pt x="512" y="877"/>
                  </a:lnTo>
                  <a:lnTo>
                    <a:pt x="562" y="893"/>
                  </a:lnTo>
                  <a:lnTo>
                    <a:pt x="609" y="905"/>
                  </a:lnTo>
                  <a:lnTo>
                    <a:pt x="640" y="912"/>
                  </a:lnTo>
                  <a:lnTo>
                    <a:pt x="652" y="916"/>
                  </a:lnTo>
                  <a:lnTo>
                    <a:pt x="716" y="340"/>
                  </a:lnTo>
                  <a:lnTo>
                    <a:pt x="648" y="52"/>
                  </a:lnTo>
                  <a:lnTo>
                    <a:pt x="588" y="13"/>
                  </a:lnTo>
                  <a:lnTo>
                    <a:pt x="430" y="0"/>
                  </a:lnTo>
                  <a:lnTo>
                    <a:pt x="319" y="132"/>
                  </a:lnTo>
                  <a:lnTo>
                    <a:pt x="319" y="147"/>
                  </a:lnTo>
                  <a:lnTo>
                    <a:pt x="321" y="188"/>
                  </a:lnTo>
                  <a:lnTo>
                    <a:pt x="323" y="243"/>
                  </a:lnTo>
                  <a:lnTo>
                    <a:pt x="323" y="303"/>
                  </a:lnTo>
                  <a:lnTo>
                    <a:pt x="352" y="480"/>
                  </a:lnTo>
                  <a:lnTo>
                    <a:pt x="140" y="340"/>
                  </a:lnTo>
                  <a:lnTo>
                    <a:pt x="76" y="290"/>
                  </a:lnTo>
                  <a:lnTo>
                    <a:pt x="0" y="369"/>
                  </a:lnTo>
                  <a:lnTo>
                    <a:pt x="47" y="45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9"/>
            <p:cNvSpPr>
              <a:spLocks/>
            </p:cNvSpPr>
            <p:nvPr/>
          </p:nvSpPr>
          <p:spPr bwMode="auto">
            <a:xfrm>
              <a:off x="4487863" y="1901826"/>
              <a:ext cx="158750" cy="215900"/>
            </a:xfrm>
            <a:custGeom>
              <a:avLst/>
              <a:gdLst/>
              <a:ahLst/>
              <a:cxnLst>
                <a:cxn ang="0">
                  <a:pos x="200" y="70"/>
                </a:cxn>
                <a:cxn ang="0">
                  <a:pos x="185" y="231"/>
                </a:cxn>
                <a:cxn ang="0">
                  <a:pos x="31" y="272"/>
                </a:cxn>
                <a:cxn ang="0">
                  <a:pos x="0" y="146"/>
                </a:cxn>
                <a:cxn ang="0">
                  <a:pos x="41" y="0"/>
                </a:cxn>
                <a:cxn ang="0">
                  <a:pos x="200" y="70"/>
                </a:cxn>
              </a:cxnLst>
              <a:rect l="0" t="0" r="r" b="b"/>
              <a:pathLst>
                <a:path w="200" h="272">
                  <a:moveTo>
                    <a:pt x="200" y="70"/>
                  </a:moveTo>
                  <a:lnTo>
                    <a:pt x="185" y="231"/>
                  </a:lnTo>
                  <a:lnTo>
                    <a:pt x="31" y="272"/>
                  </a:lnTo>
                  <a:lnTo>
                    <a:pt x="0" y="146"/>
                  </a:lnTo>
                  <a:lnTo>
                    <a:pt x="41" y="0"/>
                  </a:lnTo>
                  <a:lnTo>
                    <a:pt x="200" y="7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0"/>
            <p:cNvSpPr>
              <a:spLocks/>
            </p:cNvSpPr>
            <p:nvPr/>
          </p:nvSpPr>
          <p:spPr bwMode="auto">
            <a:xfrm>
              <a:off x="4519613" y="1966913"/>
              <a:ext cx="80963" cy="109538"/>
            </a:xfrm>
            <a:custGeom>
              <a:avLst/>
              <a:gdLst/>
              <a:ahLst/>
              <a:cxnLst>
                <a:cxn ang="0">
                  <a:pos x="99" y="33"/>
                </a:cxn>
                <a:cxn ang="0">
                  <a:pos x="101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99" y="33"/>
                </a:cxn>
              </a:cxnLst>
              <a:rect l="0" t="0" r="r" b="b"/>
              <a:pathLst>
                <a:path w="101" h="138">
                  <a:moveTo>
                    <a:pt x="99" y="33"/>
                  </a:moveTo>
                  <a:lnTo>
                    <a:pt x="101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99" y="33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1"/>
            <p:cNvSpPr>
              <a:spLocks/>
            </p:cNvSpPr>
            <p:nvPr/>
          </p:nvSpPr>
          <p:spPr bwMode="auto">
            <a:xfrm>
              <a:off x="4464051" y="2089151"/>
              <a:ext cx="136525" cy="76200"/>
            </a:xfrm>
            <a:custGeom>
              <a:avLst/>
              <a:gdLst/>
              <a:ahLst/>
              <a:cxnLst>
                <a:cxn ang="0">
                  <a:pos x="171" y="0"/>
                </a:cxn>
                <a:cxn ang="0">
                  <a:pos x="74" y="97"/>
                </a:cxn>
                <a:cxn ang="0">
                  <a:pos x="0" y="88"/>
                </a:cxn>
                <a:cxn ang="0">
                  <a:pos x="3" y="80"/>
                </a:cxn>
                <a:cxn ang="0">
                  <a:pos x="17" y="60"/>
                </a:cxn>
                <a:cxn ang="0">
                  <a:pos x="31" y="39"/>
                </a:cxn>
                <a:cxn ang="0">
                  <a:pos x="46" y="23"/>
                </a:cxn>
                <a:cxn ang="0">
                  <a:pos x="56" y="20"/>
                </a:cxn>
                <a:cxn ang="0">
                  <a:pos x="72" y="16"/>
                </a:cxn>
                <a:cxn ang="0">
                  <a:pos x="91" y="12"/>
                </a:cxn>
                <a:cxn ang="0">
                  <a:pos x="114" y="8"/>
                </a:cxn>
                <a:cxn ang="0">
                  <a:pos x="136" y="4"/>
                </a:cxn>
                <a:cxn ang="0">
                  <a:pos x="153" y="2"/>
                </a:cxn>
                <a:cxn ang="0">
                  <a:pos x="167" y="0"/>
                </a:cxn>
                <a:cxn ang="0">
                  <a:pos x="171" y="0"/>
                </a:cxn>
              </a:cxnLst>
              <a:rect l="0" t="0" r="r" b="b"/>
              <a:pathLst>
                <a:path w="171" h="97">
                  <a:moveTo>
                    <a:pt x="171" y="0"/>
                  </a:moveTo>
                  <a:lnTo>
                    <a:pt x="74" y="97"/>
                  </a:lnTo>
                  <a:lnTo>
                    <a:pt x="0" y="88"/>
                  </a:lnTo>
                  <a:lnTo>
                    <a:pt x="3" y="80"/>
                  </a:lnTo>
                  <a:lnTo>
                    <a:pt x="17" y="60"/>
                  </a:lnTo>
                  <a:lnTo>
                    <a:pt x="31" y="39"/>
                  </a:lnTo>
                  <a:lnTo>
                    <a:pt x="46" y="23"/>
                  </a:lnTo>
                  <a:lnTo>
                    <a:pt x="56" y="20"/>
                  </a:lnTo>
                  <a:lnTo>
                    <a:pt x="72" y="16"/>
                  </a:lnTo>
                  <a:lnTo>
                    <a:pt x="91" y="12"/>
                  </a:lnTo>
                  <a:lnTo>
                    <a:pt x="114" y="8"/>
                  </a:lnTo>
                  <a:lnTo>
                    <a:pt x="136" y="4"/>
                  </a:lnTo>
                  <a:lnTo>
                    <a:pt x="153" y="2"/>
                  </a:lnTo>
                  <a:lnTo>
                    <a:pt x="167" y="0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2"/>
            <p:cNvSpPr>
              <a:spLocks/>
            </p:cNvSpPr>
            <p:nvPr/>
          </p:nvSpPr>
          <p:spPr bwMode="auto">
            <a:xfrm>
              <a:off x="4519613" y="1966913"/>
              <a:ext cx="80963" cy="109538"/>
            </a:xfrm>
            <a:custGeom>
              <a:avLst/>
              <a:gdLst/>
              <a:ahLst/>
              <a:cxnLst>
                <a:cxn ang="0">
                  <a:pos x="101" y="119"/>
                </a:cxn>
                <a:cxn ang="0">
                  <a:pos x="101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1" y="119"/>
                </a:cxn>
              </a:cxnLst>
              <a:rect l="0" t="0" r="r" b="b"/>
              <a:pathLst>
                <a:path w="101" h="138">
                  <a:moveTo>
                    <a:pt x="101" y="119"/>
                  </a:moveTo>
                  <a:lnTo>
                    <a:pt x="101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1" y="119"/>
                  </a:lnTo>
                  <a:close/>
                </a:path>
              </a:pathLst>
            </a:custGeom>
            <a:solidFill>
              <a:srgbClr val="C9B5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3"/>
            <p:cNvSpPr>
              <a:spLocks/>
            </p:cNvSpPr>
            <p:nvPr/>
          </p:nvSpPr>
          <p:spPr bwMode="auto">
            <a:xfrm>
              <a:off x="4371976" y="1847851"/>
              <a:ext cx="407988" cy="161925"/>
            </a:xfrm>
            <a:custGeom>
              <a:avLst/>
              <a:gdLst/>
              <a:ahLst/>
              <a:cxnLst>
                <a:cxn ang="0">
                  <a:pos x="514" y="176"/>
                </a:cxn>
                <a:cxn ang="0">
                  <a:pos x="510" y="178"/>
                </a:cxn>
                <a:cxn ang="0">
                  <a:pos x="494" y="185"/>
                </a:cxn>
                <a:cxn ang="0">
                  <a:pos x="473" y="193"/>
                </a:cxn>
                <a:cxn ang="0">
                  <a:pos x="442" y="201"/>
                </a:cxn>
                <a:cxn ang="0">
                  <a:pos x="403" y="205"/>
                </a:cxn>
                <a:cxn ang="0">
                  <a:pos x="356" y="203"/>
                </a:cxn>
                <a:cxn ang="0">
                  <a:pos x="305" y="193"/>
                </a:cxn>
                <a:cxn ang="0">
                  <a:pos x="247" y="172"/>
                </a:cxn>
                <a:cxn ang="0">
                  <a:pos x="196" y="146"/>
                </a:cxn>
                <a:cxn ang="0">
                  <a:pos x="159" y="123"/>
                </a:cxn>
                <a:cxn ang="0">
                  <a:pos x="130" y="102"/>
                </a:cxn>
                <a:cxn ang="0">
                  <a:pos x="109" y="82"/>
                </a:cxn>
                <a:cxn ang="0">
                  <a:pos x="87" y="63"/>
                </a:cxn>
                <a:cxn ang="0">
                  <a:pos x="64" y="43"/>
                </a:cxn>
                <a:cxn ang="0">
                  <a:pos x="37" y="2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6" y="2"/>
                </a:cxn>
                <a:cxn ang="0">
                  <a:pos x="15" y="0"/>
                </a:cxn>
                <a:cxn ang="0">
                  <a:pos x="37" y="2"/>
                </a:cxn>
                <a:cxn ang="0">
                  <a:pos x="70" y="14"/>
                </a:cxn>
                <a:cxn ang="0">
                  <a:pos x="119" y="35"/>
                </a:cxn>
                <a:cxn ang="0">
                  <a:pos x="187" y="70"/>
                </a:cxn>
                <a:cxn ang="0">
                  <a:pos x="278" y="121"/>
                </a:cxn>
                <a:cxn ang="0">
                  <a:pos x="325" y="144"/>
                </a:cxn>
                <a:cxn ang="0">
                  <a:pos x="368" y="160"/>
                </a:cxn>
                <a:cxn ang="0">
                  <a:pos x="408" y="172"/>
                </a:cxn>
                <a:cxn ang="0">
                  <a:pos x="444" y="176"/>
                </a:cxn>
                <a:cxn ang="0">
                  <a:pos x="473" y="178"/>
                </a:cxn>
                <a:cxn ang="0">
                  <a:pos x="494" y="178"/>
                </a:cxn>
                <a:cxn ang="0">
                  <a:pos x="508" y="176"/>
                </a:cxn>
                <a:cxn ang="0">
                  <a:pos x="514" y="176"/>
                </a:cxn>
              </a:cxnLst>
              <a:rect l="0" t="0" r="r" b="b"/>
              <a:pathLst>
                <a:path w="514" h="205">
                  <a:moveTo>
                    <a:pt x="514" y="176"/>
                  </a:moveTo>
                  <a:lnTo>
                    <a:pt x="510" y="178"/>
                  </a:lnTo>
                  <a:lnTo>
                    <a:pt x="494" y="185"/>
                  </a:lnTo>
                  <a:lnTo>
                    <a:pt x="473" y="193"/>
                  </a:lnTo>
                  <a:lnTo>
                    <a:pt x="442" y="201"/>
                  </a:lnTo>
                  <a:lnTo>
                    <a:pt x="403" y="205"/>
                  </a:lnTo>
                  <a:lnTo>
                    <a:pt x="356" y="203"/>
                  </a:lnTo>
                  <a:lnTo>
                    <a:pt x="305" y="193"/>
                  </a:lnTo>
                  <a:lnTo>
                    <a:pt x="247" y="172"/>
                  </a:lnTo>
                  <a:lnTo>
                    <a:pt x="196" y="146"/>
                  </a:lnTo>
                  <a:lnTo>
                    <a:pt x="159" y="123"/>
                  </a:lnTo>
                  <a:lnTo>
                    <a:pt x="130" y="102"/>
                  </a:lnTo>
                  <a:lnTo>
                    <a:pt x="109" y="82"/>
                  </a:lnTo>
                  <a:lnTo>
                    <a:pt x="87" y="63"/>
                  </a:lnTo>
                  <a:lnTo>
                    <a:pt x="64" y="43"/>
                  </a:lnTo>
                  <a:lnTo>
                    <a:pt x="37" y="26"/>
                  </a:lnTo>
                  <a:lnTo>
                    <a:pt x="0" y="6"/>
                  </a:lnTo>
                  <a:lnTo>
                    <a:pt x="0" y="4"/>
                  </a:lnTo>
                  <a:lnTo>
                    <a:pt x="6" y="2"/>
                  </a:lnTo>
                  <a:lnTo>
                    <a:pt x="15" y="0"/>
                  </a:lnTo>
                  <a:lnTo>
                    <a:pt x="37" y="2"/>
                  </a:lnTo>
                  <a:lnTo>
                    <a:pt x="70" y="14"/>
                  </a:lnTo>
                  <a:lnTo>
                    <a:pt x="119" y="35"/>
                  </a:lnTo>
                  <a:lnTo>
                    <a:pt x="187" y="70"/>
                  </a:lnTo>
                  <a:lnTo>
                    <a:pt x="278" y="121"/>
                  </a:lnTo>
                  <a:lnTo>
                    <a:pt x="325" y="144"/>
                  </a:lnTo>
                  <a:lnTo>
                    <a:pt x="368" y="160"/>
                  </a:lnTo>
                  <a:lnTo>
                    <a:pt x="408" y="172"/>
                  </a:lnTo>
                  <a:lnTo>
                    <a:pt x="444" y="176"/>
                  </a:lnTo>
                  <a:lnTo>
                    <a:pt x="473" y="178"/>
                  </a:lnTo>
                  <a:lnTo>
                    <a:pt x="494" y="178"/>
                  </a:lnTo>
                  <a:lnTo>
                    <a:pt x="508" y="176"/>
                  </a:lnTo>
                  <a:lnTo>
                    <a:pt x="514" y="176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4"/>
            <p:cNvSpPr>
              <a:spLocks/>
            </p:cNvSpPr>
            <p:nvPr/>
          </p:nvSpPr>
          <p:spPr bwMode="auto">
            <a:xfrm>
              <a:off x="4511676" y="1817688"/>
              <a:ext cx="185738" cy="157163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6" y="92"/>
                </a:cxn>
                <a:cxn ang="0">
                  <a:pos x="23" y="76"/>
                </a:cxn>
                <a:cxn ang="0">
                  <a:pos x="52" y="57"/>
                </a:cxn>
                <a:cxn ang="0">
                  <a:pos x="86" y="37"/>
                </a:cxn>
                <a:cxn ang="0">
                  <a:pos x="121" y="20"/>
                </a:cxn>
                <a:cxn ang="0">
                  <a:pos x="158" y="6"/>
                </a:cxn>
                <a:cxn ang="0">
                  <a:pos x="189" y="0"/>
                </a:cxn>
                <a:cxn ang="0">
                  <a:pos x="214" y="4"/>
                </a:cxn>
                <a:cxn ang="0">
                  <a:pos x="230" y="22"/>
                </a:cxn>
                <a:cxn ang="0">
                  <a:pos x="233" y="47"/>
                </a:cxn>
                <a:cxn ang="0">
                  <a:pos x="230" y="78"/>
                </a:cxn>
                <a:cxn ang="0">
                  <a:pos x="220" y="113"/>
                </a:cxn>
                <a:cxn ang="0">
                  <a:pos x="208" y="144"/>
                </a:cxn>
                <a:cxn ang="0">
                  <a:pos x="196" y="172"/>
                </a:cxn>
                <a:cxn ang="0">
                  <a:pos x="187" y="191"/>
                </a:cxn>
                <a:cxn ang="0">
                  <a:pos x="183" y="199"/>
                </a:cxn>
                <a:cxn ang="0">
                  <a:pos x="175" y="197"/>
                </a:cxn>
                <a:cxn ang="0">
                  <a:pos x="158" y="191"/>
                </a:cxn>
                <a:cxn ang="0">
                  <a:pos x="130" y="183"/>
                </a:cxn>
                <a:cxn ang="0">
                  <a:pos x="101" y="172"/>
                </a:cxn>
                <a:cxn ang="0">
                  <a:pos x="68" y="156"/>
                </a:cxn>
                <a:cxn ang="0">
                  <a:pos x="39" y="141"/>
                </a:cxn>
                <a:cxn ang="0">
                  <a:pos x="14" y="121"/>
                </a:cxn>
                <a:cxn ang="0">
                  <a:pos x="0" y="100"/>
                </a:cxn>
              </a:cxnLst>
              <a:rect l="0" t="0" r="r" b="b"/>
              <a:pathLst>
                <a:path w="233" h="199">
                  <a:moveTo>
                    <a:pt x="0" y="100"/>
                  </a:moveTo>
                  <a:lnTo>
                    <a:pt x="6" y="92"/>
                  </a:lnTo>
                  <a:lnTo>
                    <a:pt x="23" y="76"/>
                  </a:lnTo>
                  <a:lnTo>
                    <a:pt x="52" y="57"/>
                  </a:lnTo>
                  <a:lnTo>
                    <a:pt x="86" y="37"/>
                  </a:lnTo>
                  <a:lnTo>
                    <a:pt x="121" y="20"/>
                  </a:lnTo>
                  <a:lnTo>
                    <a:pt x="158" y="6"/>
                  </a:lnTo>
                  <a:lnTo>
                    <a:pt x="189" y="0"/>
                  </a:lnTo>
                  <a:lnTo>
                    <a:pt x="214" y="4"/>
                  </a:lnTo>
                  <a:lnTo>
                    <a:pt x="230" y="22"/>
                  </a:lnTo>
                  <a:lnTo>
                    <a:pt x="233" y="47"/>
                  </a:lnTo>
                  <a:lnTo>
                    <a:pt x="230" y="78"/>
                  </a:lnTo>
                  <a:lnTo>
                    <a:pt x="220" y="113"/>
                  </a:lnTo>
                  <a:lnTo>
                    <a:pt x="208" y="144"/>
                  </a:lnTo>
                  <a:lnTo>
                    <a:pt x="196" y="172"/>
                  </a:lnTo>
                  <a:lnTo>
                    <a:pt x="187" y="191"/>
                  </a:lnTo>
                  <a:lnTo>
                    <a:pt x="183" y="199"/>
                  </a:lnTo>
                  <a:lnTo>
                    <a:pt x="175" y="197"/>
                  </a:lnTo>
                  <a:lnTo>
                    <a:pt x="158" y="191"/>
                  </a:lnTo>
                  <a:lnTo>
                    <a:pt x="130" y="183"/>
                  </a:lnTo>
                  <a:lnTo>
                    <a:pt x="101" y="172"/>
                  </a:lnTo>
                  <a:lnTo>
                    <a:pt x="68" y="156"/>
                  </a:lnTo>
                  <a:lnTo>
                    <a:pt x="39" y="141"/>
                  </a:lnTo>
                  <a:lnTo>
                    <a:pt x="14" y="121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5"/>
            <p:cNvSpPr>
              <a:spLocks/>
            </p:cNvSpPr>
            <p:nvPr/>
          </p:nvSpPr>
          <p:spPr bwMode="auto">
            <a:xfrm>
              <a:off x="4405313" y="1838326"/>
              <a:ext cx="323850" cy="160338"/>
            </a:xfrm>
            <a:custGeom>
              <a:avLst/>
              <a:gdLst/>
              <a:ahLst/>
              <a:cxnLst>
                <a:cxn ang="0">
                  <a:pos x="406" y="202"/>
                </a:cxn>
                <a:cxn ang="0">
                  <a:pos x="395" y="200"/>
                </a:cxn>
                <a:cxn ang="0">
                  <a:pos x="365" y="196"/>
                </a:cxn>
                <a:cxn ang="0">
                  <a:pos x="334" y="190"/>
                </a:cxn>
                <a:cxn ang="0">
                  <a:pos x="315" y="183"/>
                </a:cxn>
                <a:cxn ang="0">
                  <a:pos x="303" y="169"/>
                </a:cxn>
                <a:cxn ang="0">
                  <a:pos x="301" y="163"/>
                </a:cxn>
                <a:cxn ang="0">
                  <a:pos x="317" y="126"/>
                </a:cxn>
                <a:cxn ang="0">
                  <a:pos x="332" y="87"/>
                </a:cxn>
                <a:cxn ang="0">
                  <a:pos x="340" y="52"/>
                </a:cxn>
                <a:cxn ang="0">
                  <a:pos x="342" y="13"/>
                </a:cxn>
                <a:cxn ang="0">
                  <a:pos x="329" y="2"/>
                </a:cxn>
                <a:cxn ang="0">
                  <a:pos x="319" y="0"/>
                </a:cxn>
                <a:cxn ang="0">
                  <a:pos x="305" y="4"/>
                </a:cxn>
                <a:cxn ang="0">
                  <a:pos x="274" y="11"/>
                </a:cxn>
                <a:cxn ang="0">
                  <a:pos x="239" y="21"/>
                </a:cxn>
                <a:cxn ang="0">
                  <a:pos x="218" y="35"/>
                </a:cxn>
                <a:cxn ang="0">
                  <a:pos x="200" y="50"/>
                </a:cxn>
                <a:cxn ang="0">
                  <a:pos x="179" y="64"/>
                </a:cxn>
                <a:cxn ang="0">
                  <a:pos x="159" y="78"/>
                </a:cxn>
                <a:cxn ang="0">
                  <a:pos x="151" y="81"/>
                </a:cxn>
                <a:cxn ang="0">
                  <a:pos x="126" y="87"/>
                </a:cxn>
                <a:cxn ang="0">
                  <a:pos x="107" y="74"/>
                </a:cxn>
                <a:cxn ang="0">
                  <a:pos x="76" y="56"/>
                </a:cxn>
                <a:cxn ang="0">
                  <a:pos x="48" y="43"/>
                </a:cxn>
                <a:cxn ang="0">
                  <a:pos x="27" y="39"/>
                </a:cxn>
                <a:cxn ang="0">
                  <a:pos x="4" y="31"/>
                </a:cxn>
                <a:cxn ang="0">
                  <a:pos x="2" y="31"/>
                </a:cxn>
                <a:cxn ang="0">
                  <a:pos x="17" y="39"/>
                </a:cxn>
                <a:cxn ang="0">
                  <a:pos x="37" y="52"/>
                </a:cxn>
                <a:cxn ang="0">
                  <a:pos x="56" y="66"/>
                </a:cxn>
                <a:cxn ang="0">
                  <a:pos x="68" y="78"/>
                </a:cxn>
                <a:cxn ang="0">
                  <a:pos x="87" y="93"/>
                </a:cxn>
                <a:cxn ang="0">
                  <a:pos x="109" y="109"/>
                </a:cxn>
                <a:cxn ang="0">
                  <a:pos x="124" y="120"/>
                </a:cxn>
                <a:cxn ang="0">
                  <a:pos x="136" y="126"/>
                </a:cxn>
                <a:cxn ang="0">
                  <a:pos x="173" y="146"/>
                </a:cxn>
                <a:cxn ang="0">
                  <a:pos x="227" y="169"/>
                </a:cxn>
                <a:cxn ang="0">
                  <a:pos x="288" y="190"/>
                </a:cxn>
              </a:cxnLst>
              <a:rect l="0" t="0" r="r" b="b"/>
              <a:pathLst>
                <a:path w="406" h="202">
                  <a:moveTo>
                    <a:pt x="313" y="198"/>
                  </a:moveTo>
                  <a:lnTo>
                    <a:pt x="406" y="202"/>
                  </a:lnTo>
                  <a:lnTo>
                    <a:pt x="402" y="202"/>
                  </a:lnTo>
                  <a:lnTo>
                    <a:pt x="395" y="200"/>
                  </a:lnTo>
                  <a:lnTo>
                    <a:pt x="381" y="198"/>
                  </a:lnTo>
                  <a:lnTo>
                    <a:pt x="365" y="196"/>
                  </a:lnTo>
                  <a:lnTo>
                    <a:pt x="350" y="194"/>
                  </a:lnTo>
                  <a:lnTo>
                    <a:pt x="334" y="190"/>
                  </a:lnTo>
                  <a:lnTo>
                    <a:pt x="323" y="187"/>
                  </a:lnTo>
                  <a:lnTo>
                    <a:pt x="315" y="183"/>
                  </a:lnTo>
                  <a:lnTo>
                    <a:pt x="307" y="175"/>
                  </a:lnTo>
                  <a:lnTo>
                    <a:pt x="303" y="169"/>
                  </a:lnTo>
                  <a:lnTo>
                    <a:pt x="301" y="165"/>
                  </a:lnTo>
                  <a:lnTo>
                    <a:pt x="301" y="163"/>
                  </a:lnTo>
                  <a:lnTo>
                    <a:pt x="305" y="152"/>
                  </a:lnTo>
                  <a:lnTo>
                    <a:pt x="317" y="126"/>
                  </a:lnTo>
                  <a:lnTo>
                    <a:pt x="327" y="101"/>
                  </a:lnTo>
                  <a:lnTo>
                    <a:pt x="332" y="87"/>
                  </a:lnTo>
                  <a:lnTo>
                    <a:pt x="336" y="76"/>
                  </a:lnTo>
                  <a:lnTo>
                    <a:pt x="340" y="52"/>
                  </a:lnTo>
                  <a:lnTo>
                    <a:pt x="344" y="29"/>
                  </a:lnTo>
                  <a:lnTo>
                    <a:pt x="342" y="13"/>
                  </a:lnTo>
                  <a:lnTo>
                    <a:pt x="334" y="6"/>
                  </a:lnTo>
                  <a:lnTo>
                    <a:pt x="329" y="2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5" y="0"/>
                  </a:lnTo>
                  <a:lnTo>
                    <a:pt x="305" y="4"/>
                  </a:lnTo>
                  <a:lnTo>
                    <a:pt x="290" y="6"/>
                  </a:lnTo>
                  <a:lnTo>
                    <a:pt x="274" y="11"/>
                  </a:lnTo>
                  <a:lnTo>
                    <a:pt x="257" y="15"/>
                  </a:lnTo>
                  <a:lnTo>
                    <a:pt x="239" y="21"/>
                  </a:lnTo>
                  <a:lnTo>
                    <a:pt x="225" y="29"/>
                  </a:lnTo>
                  <a:lnTo>
                    <a:pt x="218" y="35"/>
                  </a:lnTo>
                  <a:lnTo>
                    <a:pt x="210" y="43"/>
                  </a:lnTo>
                  <a:lnTo>
                    <a:pt x="200" y="50"/>
                  </a:lnTo>
                  <a:lnTo>
                    <a:pt x="190" y="58"/>
                  </a:lnTo>
                  <a:lnTo>
                    <a:pt x="179" y="64"/>
                  </a:lnTo>
                  <a:lnTo>
                    <a:pt x="169" y="72"/>
                  </a:lnTo>
                  <a:lnTo>
                    <a:pt x="159" y="78"/>
                  </a:lnTo>
                  <a:lnTo>
                    <a:pt x="153" y="80"/>
                  </a:lnTo>
                  <a:lnTo>
                    <a:pt x="151" y="81"/>
                  </a:lnTo>
                  <a:lnTo>
                    <a:pt x="130" y="89"/>
                  </a:lnTo>
                  <a:lnTo>
                    <a:pt x="126" y="87"/>
                  </a:lnTo>
                  <a:lnTo>
                    <a:pt x="118" y="81"/>
                  </a:lnTo>
                  <a:lnTo>
                    <a:pt x="107" y="74"/>
                  </a:lnTo>
                  <a:lnTo>
                    <a:pt x="91" y="64"/>
                  </a:lnTo>
                  <a:lnTo>
                    <a:pt x="76" y="56"/>
                  </a:lnTo>
                  <a:lnTo>
                    <a:pt x="62" y="48"/>
                  </a:lnTo>
                  <a:lnTo>
                    <a:pt x="48" y="43"/>
                  </a:lnTo>
                  <a:lnTo>
                    <a:pt x="40" y="41"/>
                  </a:lnTo>
                  <a:lnTo>
                    <a:pt x="27" y="39"/>
                  </a:lnTo>
                  <a:lnTo>
                    <a:pt x="13" y="35"/>
                  </a:lnTo>
                  <a:lnTo>
                    <a:pt x="4" y="31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7" y="33"/>
                  </a:lnTo>
                  <a:lnTo>
                    <a:pt x="17" y="39"/>
                  </a:lnTo>
                  <a:lnTo>
                    <a:pt x="27" y="45"/>
                  </a:lnTo>
                  <a:lnTo>
                    <a:pt x="37" y="52"/>
                  </a:lnTo>
                  <a:lnTo>
                    <a:pt x="46" y="60"/>
                  </a:lnTo>
                  <a:lnTo>
                    <a:pt x="56" y="66"/>
                  </a:lnTo>
                  <a:lnTo>
                    <a:pt x="62" y="72"/>
                  </a:lnTo>
                  <a:lnTo>
                    <a:pt x="68" y="78"/>
                  </a:lnTo>
                  <a:lnTo>
                    <a:pt x="76" y="85"/>
                  </a:lnTo>
                  <a:lnTo>
                    <a:pt x="87" y="93"/>
                  </a:lnTo>
                  <a:lnTo>
                    <a:pt x="97" y="101"/>
                  </a:lnTo>
                  <a:lnTo>
                    <a:pt x="109" y="109"/>
                  </a:lnTo>
                  <a:lnTo>
                    <a:pt x="116" y="115"/>
                  </a:lnTo>
                  <a:lnTo>
                    <a:pt x="124" y="120"/>
                  </a:lnTo>
                  <a:lnTo>
                    <a:pt x="128" y="122"/>
                  </a:lnTo>
                  <a:lnTo>
                    <a:pt x="136" y="126"/>
                  </a:lnTo>
                  <a:lnTo>
                    <a:pt x="149" y="134"/>
                  </a:lnTo>
                  <a:lnTo>
                    <a:pt x="173" y="146"/>
                  </a:lnTo>
                  <a:lnTo>
                    <a:pt x="198" y="157"/>
                  </a:lnTo>
                  <a:lnTo>
                    <a:pt x="227" y="169"/>
                  </a:lnTo>
                  <a:lnTo>
                    <a:pt x="258" y="181"/>
                  </a:lnTo>
                  <a:lnTo>
                    <a:pt x="288" y="190"/>
                  </a:lnTo>
                  <a:lnTo>
                    <a:pt x="313" y="198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6"/>
            <p:cNvSpPr>
              <a:spLocks/>
            </p:cNvSpPr>
            <p:nvPr/>
          </p:nvSpPr>
          <p:spPr bwMode="auto">
            <a:xfrm>
              <a:off x="4205288" y="2133601"/>
              <a:ext cx="482600" cy="547688"/>
            </a:xfrm>
            <a:custGeom>
              <a:avLst/>
              <a:gdLst/>
              <a:ahLst/>
              <a:cxnLst>
                <a:cxn ang="0">
                  <a:pos x="37" y="266"/>
                </a:cxn>
                <a:cxn ang="0">
                  <a:pos x="0" y="299"/>
                </a:cxn>
                <a:cxn ang="0">
                  <a:pos x="120" y="480"/>
                </a:cxn>
                <a:cxn ang="0">
                  <a:pos x="323" y="691"/>
                </a:cxn>
                <a:cxn ang="0">
                  <a:pos x="387" y="582"/>
                </a:cxn>
                <a:cxn ang="0">
                  <a:pos x="541" y="307"/>
                </a:cxn>
                <a:cxn ang="0">
                  <a:pos x="609" y="157"/>
                </a:cxn>
                <a:cxn ang="0">
                  <a:pos x="572" y="0"/>
                </a:cxn>
                <a:cxn ang="0">
                  <a:pos x="552" y="3"/>
                </a:cxn>
                <a:cxn ang="0">
                  <a:pos x="533" y="17"/>
                </a:cxn>
                <a:cxn ang="0">
                  <a:pos x="513" y="40"/>
                </a:cxn>
                <a:cxn ang="0">
                  <a:pos x="496" y="68"/>
                </a:cxn>
                <a:cxn ang="0">
                  <a:pos x="478" y="95"/>
                </a:cxn>
                <a:cxn ang="0">
                  <a:pos x="465" y="118"/>
                </a:cxn>
                <a:cxn ang="0">
                  <a:pos x="457" y="136"/>
                </a:cxn>
                <a:cxn ang="0">
                  <a:pos x="453" y="142"/>
                </a:cxn>
                <a:cxn ang="0">
                  <a:pos x="365" y="323"/>
                </a:cxn>
                <a:cxn ang="0">
                  <a:pos x="323" y="461"/>
                </a:cxn>
                <a:cxn ang="0">
                  <a:pos x="218" y="404"/>
                </a:cxn>
                <a:cxn ang="0">
                  <a:pos x="37" y="266"/>
                </a:cxn>
              </a:cxnLst>
              <a:rect l="0" t="0" r="r" b="b"/>
              <a:pathLst>
                <a:path w="609" h="691">
                  <a:moveTo>
                    <a:pt x="37" y="266"/>
                  </a:moveTo>
                  <a:lnTo>
                    <a:pt x="0" y="299"/>
                  </a:lnTo>
                  <a:lnTo>
                    <a:pt x="120" y="480"/>
                  </a:lnTo>
                  <a:lnTo>
                    <a:pt x="323" y="691"/>
                  </a:lnTo>
                  <a:lnTo>
                    <a:pt x="387" y="582"/>
                  </a:lnTo>
                  <a:lnTo>
                    <a:pt x="541" y="307"/>
                  </a:lnTo>
                  <a:lnTo>
                    <a:pt x="609" y="157"/>
                  </a:lnTo>
                  <a:lnTo>
                    <a:pt x="572" y="0"/>
                  </a:lnTo>
                  <a:lnTo>
                    <a:pt x="552" y="3"/>
                  </a:lnTo>
                  <a:lnTo>
                    <a:pt x="533" y="17"/>
                  </a:lnTo>
                  <a:lnTo>
                    <a:pt x="513" y="40"/>
                  </a:lnTo>
                  <a:lnTo>
                    <a:pt x="496" y="68"/>
                  </a:lnTo>
                  <a:lnTo>
                    <a:pt x="478" y="95"/>
                  </a:lnTo>
                  <a:lnTo>
                    <a:pt x="465" y="118"/>
                  </a:lnTo>
                  <a:lnTo>
                    <a:pt x="457" y="136"/>
                  </a:lnTo>
                  <a:lnTo>
                    <a:pt x="453" y="142"/>
                  </a:lnTo>
                  <a:lnTo>
                    <a:pt x="365" y="323"/>
                  </a:lnTo>
                  <a:lnTo>
                    <a:pt x="323" y="461"/>
                  </a:lnTo>
                  <a:lnTo>
                    <a:pt x="218" y="404"/>
                  </a:lnTo>
                  <a:lnTo>
                    <a:pt x="37" y="266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7"/>
            <p:cNvSpPr>
              <a:spLocks/>
            </p:cNvSpPr>
            <p:nvPr/>
          </p:nvSpPr>
          <p:spPr bwMode="auto">
            <a:xfrm>
              <a:off x="3867151" y="3055938"/>
              <a:ext cx="260350" cy="133350"/>
            </a:xfrm>
            <a:custGeom>
              <a:avLst/>
              <a:gdLst/>
              <a:ahLst/>
              <a:cxnLst>
                <a:cxn ang="0">
                  <a:pos x="329" y="42"/>
                </a:cxn>
                <a:cxn ang="0">
                  <a:pos x="306" y="161"/>
                </a:cxn>
                <a:cxn ang="0">
                  <a:pos x="10" y="169"/>
                </a:cxn>
                <a:cxn ang="0">
                  <a:pos x="0" y="85"/>
                </a:cxn>
                <a:cxn ang="0">
                  <a:pos x="82" y="56"/>
                </a:cxn>
                <a:cxn ang="0">
                  <a:pos x="139" y="0"/>
                </a:cxn>
                <a:cxn ang="0">
                  <a:pos x="329" y="42"/>
                </a:cxn>
              </a:cxnLst>
              <a:rect l="0" t="0" r="r" b="b"/>
              <a:pathLst>
                <a:path w="329" h="169">
                  <a:moveTo>
                    <a:pt x="329" y="42"/>
                  </a:moveTo>
                  <a:lnTo>
                    <a:pt x="306" y="161"/>
                  </a:lnTo>
                  <a:lnTo>
                    <a:pt x="10" y="169"/>
                  </a:lnTo>
                  <a:lnTo>
                    <a:pt x="0" y="85"/>
                  </a:lnTo>
                  <a:lnTo>
                    <a:pt x="82" y="56"/>
                  </a:lnTo>
                  <a:lnTo>
                    <a:pt x="139" y="0"/>
                  </a:lnTo>
                  <a:lnTo>
                    <a:pt x="329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8"/>
            <p:cNvSpPr>
              <a:spLocks/>
            </p:cNvSpPr>
            <p:nvPr/>
          </p:nvSpPr>
          <p:spPr bwMode="auto">
            <a:xfrm>
              <a:off x="3898901" y="3078163"/>
              <a:ext cx="187325" cy="96838"/>
            </a:xfrm>
            <a:custGeom>
              <a:avLst/>
              <a:gdLst/>
              <a:ahLst/>
              <a:cxnLst>
                <a:cxn ang="0">
                  <a:pos x="236" y="39"/>
                </a:cxn>
                <a:cxn ang="0">
                  <a:pos x="228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6" y="52"/>
                </a:cxn>
                <a:cxn ang="0">
                  <a:pos x="88" y="0"/>
                </a:cxn>
                <a:cxn ang="0">
                  <a:pos x="236" y="39"/>
                </a:cxn>
              </a:cxnLst>
              <a:rect l="0" t="0" r="r" b="b"/>
              <a:pathLst>
                <a:path w="236" h="120">
                  <a:moveTo>
                    <a:pt x="236" y="39"/>
                  </a:moveTo>
                  <a:lnTo>
                    <a:pt x="228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6" y="52"/>
                  </a:lnTo>
                  <a:lnTo>
                    <a:pt x="88" y="0"/>
                  </a:lnTo>
                  <a:lnTo>
                    <a:pt x="236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9"/>
            <p:cNvSpPr>
              <a:spLocks/>
            </p:cNvSpPr>
            <p:nvPr/>
          </p:nvSpPr>
          <p:spPr bwMode="auto">
            <a:xfrm>
              <a:off x="3906838" y="2520951"/>
              <a:ext cx="792163" cy="614363"/>
            </a:xfrm>
            <a:custGeom>
              <a:avLst/>
              <a:gdLst/>
              <a:ahLst/>
              <a:cxnLst>
                <a:cxn ang="0">
                  <a:pos x="703" y="208"/>
                </a:cxn>
                <a:cxn ang="0">
                  <a:pos x="631" y="317"/>
                </a:cxn>
                <a:cxn ang="0">
                  <a:pos x="623" y="304"/>
                </a:cxn>
                <a:cxn ang="0">
                  <a:pos x="605" y="267"/>
                </a:cxn>
                <a:cxn ang="0">
                  <a:pos x="576" y="216"/>
                </a:cxn>
                <a:cxn ang="0">
                  <a:pos x="541" y="158"/>
                </a:cxn>
                <a:cxn ang="0">
                  <a:pos x="502" y="99"/>
                </a:cxn>
                <a:cxn ang="0">
                  <a:pos x="461" y="49"/>
                </a:cxn>
                <a:cxn ang="0">
                  <a:pos x="420" y="12"/>
                </a:cxn>
                <a:cxn ang="0">
                  <a:pos x="383" y="0"/>
                </a:cxn>
                <a:cxn ang="0">
                  <a:pos x="352" y="8"/>
                </a:cxn>
                <a:cxn ang="0">
                  <a:pos x="325" y="27"/>
                </a:cxn>
                <a:cxn ang="0">
                  <a:pos x="300" y="53"/>
                </a:cxn>
                <a:cxn ang="0">
                  <a:pos x="280" y="82"/>
                </a:cxn>
                <a:cxn ang="0">
                  <a:pos x="265" y="109"/>
                </a:cxn>
                <a:cxn ang="0">
                  <a:pos x="255" y="134"/>
                </a:cxn>
                <a:cxn ang="0">
                  <a:pos x="247" y="152"/>
                </a:cxn>
                <a:cxn ang="0">
                  <a:pos x="245" y="158"/>
                </a:cxn>
                <a:cxn ang="0">
                  <a:pos x="62" y="586"/>
                </a:cxn>
                <a:cxn ang="0">
                  <a:pos x="0" y="720"/>
                </a:cxn>
                <a:cxn ang="0">
                  <a:pos x="308" y="726"/>
                </a:cxn>
                <a:cxn ang="0">
                  <a:pos x="309" y="712"/>
                </a:cxn>
                <a:cxn ang="0">
                  <a:pos x="315" y="674"/>
                </a:cxn>
                <a:cxn ang="0">
                  <a:pos x="323" y="623"/>
                </a:cxn>
                <a:cxn ang="0">
                  <a:pos x="335" y="563"/>
                </a:cxn>
                <a:cxn ang="0">
                  <a:pos x="348" y="506"/>
                </a:cxn>
                <a:cxn ang="0">
                  <a:pos x="366" y="457"/>
                </a:cxn>
                <a:cxn ang="0">
                  <a:pos x="387" y="426"/>
                </a:cxn>
                <a:cxn ang="0">
                  <a:pos x="411" y="421"/>
                </a:cxn>
                <a:cxn ang="0">
                  <a:pos x="434" y="434"/>
                </a:cxn>
                <a:cxn ang="0">
                  <a:pos x="455" y="452"/>
                </a:cxn>
                <a:cxn ang="0">
                  <a:pos x="473" y="473"/>
                </a:cxn>
                <a:cxn ang="0">
                  <a:pos x="487" y="496"/>
                </a:cxn>
                <a:cxn ang="0">
                  <a:pos x="496" y="516"/>
                </a:cxn>
                <a:cxn ang="0">
                  <a:pos x="504" y="533"/>
                </a:cxn>
                <a:cxn ang="0">
                  <a:pos x="508" y="547"/>
                </a:cxn>
                <a:cxn ang="0">
                  <a:pos x="510" y="551"/>
                </a:cxn>
                <a:cxn ang="0">
                  <a:pos x="516" y="561"/>
                </a:cxn>
                <a:cxn ang="0">
                  <a:pos x="529" y="586"/>
                </a:cxn>
                <a:cxn ang="0">
                  <a:pos x="553" y="621"/>
                </a:cxn>
                <a:cxn ang="0">
                  <a:pos x="584" y="662"/>
                </a:cxn>
                <a:cxn ang="0">
                  <a:pos x="619" y="705"/>
                </a:cxn>
                <a:cxn ang="0">
                  <a:pos x="658" y="740"/>
                </a:cxn>
                <a:cxn ang="0">
                  <a:pos x="701" y="765"/>
                </a:cxn>
                <a:cxn ang="0">
                  <a:pos x="743" y="775"/>
                </a:cxn>
                <a:cxn ang="0">
                  <a:pos x="827" y="755"/>
                </a:cxn>
                <a:cxn ang="0">
                  <a:pos x="889" y="703"/>
                </a:cxn>
                <a:cxn ang="0">
                  <a:pos x="934" y="629"/>
                </a:cxn>
                <a:cxn ang="0">
                  <a:pos x="965" y="543"/>
                </a:cxn>
                <a:cxn ang="0">
                  <a:pos x="983" y="457"/>
                </a:cxn>
                <a:cxn ang="0">
                  <a:pos x="991" y="384"/>
                </a:cxn>
                <a:cxn ang="0">
                  <a:pos x="994" y="331"/>
                </a:cxn>
                <a:cxn ang="0">
                  <a:pos x="994" y="312"/>
                </a:cxn>
                <a:cxn ang="0">
                  <a:pos x="998" y="220"/>
                </a:cxn>
                <a:cxn ang="0">
                  <a:pos x="703" y="208"/>
                </a:cxn>
              </a:cxnLst>
              <a:rect l="0" t="0" r="r" b="b"/>
              <a:pathLst>
                <a:path w="998" h="775">
                  <a:moveTo>
                    <a:pt x="703" y="208"/>
                  </a:moveTo>
                  <a:lnTo>
                    <a:pt x="631" y="317"/>
                  </a:lnTo>
                  <a:lnTo>
                    <a:pt x="623" y="304"/>
                  </a:lnTo>
                  <a:lnTo>
                    <a:pt x="605" y="267"/>
                  </a:lnTo>
                  <a:lnTo>
                    <a:pt x="576" y="216"/>
                  </a:lnTo>
                  <a:lnTo>
                    <a:pt x="541" y="158"/>
                  </a:lnTo>
                  <a:lnTo>
                    <a:pt x="502" y="99"/>
                  </a:lnTo>
                  <a:lnTo>
                    <a:pt x="461" y="49"/>
                  </a:lnTo>
                  <a:lnTo>
                    <a:pt x="420" y="12"/>
                  </a:lnTo>
                  <a:lnTo>
                    <a:pt x="383" y="0"/>
                  </a:lnTo>
                  <a:lnTo>
                    <a:pt x="352" y="8"/>
                  </a:lnTo>
                  <a:lnTo>
                    <a:pt x="325" y="27"/>
                  </a:lnTo>
                  <a:lnTo>
                    <a:pt x="300" y="53"/>
                  </a:lnTo>
                  <a:lnTo>
                    <a:pt x="280" y="82"/>
                  </a:lnTo>
                  <a:lnTo>
                    <a:pt x="265" y="109"/>
                  </a:lnTo>
                  <a:lnTo>
                    <a:pt x="255" y="134"/>
                  </a:lnTo>
                  <a:lnTo>
                    <a:pt x="247" y="152"/>
                  </a:lnTo>
                  <a:lnTo>
                    <a:pt x="245" y="158"/>
                  </a:lnTo>
                  <a:lnTo>
                    <a:pt x="62" y="586"/>
                  </a:lnTo>
                  <a:lnTo>
                    <a:pt x="0" y="720"/>
                  </a:lnTo>
                  <a:lnTo>
                    <a:pt x="308" y="726"/>
                  </a:lnTo>
                  <a:lnTo>
                    <a:pt x="309" y="712"/>
                  </a:lnTo>
                  <a:lnTo>
                    <a:pt x="315" y="674"/>
                  </a:lnTo>
                  <a:lnTo>
                    <a:pt x="323" y="623"/>
                  </a:lnTo>
                  <a:lnTo>
                    <a:pt x="335" y="563"/>
                  </a:lnTo>
                  <a:lnTo>
                    <a:pt x="348" y="506"/>
                  </a:lnTo>
                  <a:lnTo>
                    <a:pt x="366" y="457"/>
                  </a:lnTo>
                  <a:lnTo>
                    <a:pt x="387" y="426"/>
                  </a:lnTo>
                  <a:lnTo>
                    <a:pt x="411" y="421"/>
                  </a:lnTo>
                  <a:lnTo>
                    <a:pt x="434" y="434"/>
                  </a:lnTo>
                  <a:lnTo>
                    <a:pt x="455" y="452"/>
                  </a:lnTo>
                  <a:lnTo>
                    <a:pt x="473" y="473"/>
                  </a:lnTo>
                  <a:lnTo>
                    <a:pt x="487" y="496"/>
                  </a:lnTo>
                  <a:lnTo>
                    <a:pt x="496" y="516"/>
                  </a:lnTo>
                  <a:lnTo>
                    <a:pt x="504" y="533"/>
                  </a:lnTo>
                  <a:lnTo>
                    <a:pt x="508" y="547"/>
                  </a:lnTo>
                  <a:lnTo>
                    <a:pt x="510" y="551"/>
                  </a:lnTo>
                  <a:lnTo>
                    <a:pt x="516" y="561"/>
                  </a:lnTo>
                  <a:lnTo>
                    <a:pt x="529" y="586"/>
                  </a:lnTo>
                  <a:lnTo>
                    <a:pt x="553" y="621"/>
                  </a:lnTo>
                  <a:lnTo>
                    <a:pt x="584" y="662"/>
                  </a:lnTo>
                  <a:lnTo>
                    <a:pt x="619" y="705"/>
                  </a:lnTo>
                  <a:lnTo>
                    <a:pt x="658" y="740"/>
                  </a:lnTo>
                  <a:lnTo>
                    <a:pt x="701" y="765"/>
                  </a:lnTo>
                  <a:lnTo>
                    <a:pt x="743" y="775"/>
                  </a:lnTo>
                  <a:lnTo>
                    <a:pt x="827" y="755"/>
                  </a:lnTo>
                  <a:lnTo>
                    <a:pt x="889" y="703"/>
                  </a:lnTo>
                  <a:lnTo>
                    <a:pt x="934" y="629"/>
                  </a:lnTo>
                  <a:lnTo>
                    <a:pt x="965" y="543"/>
                  </a:lnTo>
                  <a:lnTo>
                    <a:pt x="983" y="457"/>
                  </a:lnTo>
                  <a:lnTo>
                    <a:pt x="991" y="384"/>
                  </a:lnTo>
                  <a:lnTo>
                    <a:pt x="994" y="331"/>
                  </a:lnTo>
                  <a:lnTo>
                    <a:pt x="994" y="312"/>
                  </a:lnTo>
                  <a:lnTo>
                    <a:pt x="998" y="220"/>
                  </a:lnTo>
                  <a:lnTo>
                    <a:pt x="703" y="208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0"/>
            <p:cNvSpPr>
              <a:spLocks/>
            </p:cNvSpPr>
            <p:nvPr/>
          </p:nvSpPr>
          <p:spPr bwMode="auto">
            <a:xfrm>
              <a:off x="4518026" y="2316163"/>
              <a:ext cx="200025" cy="338138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0" y="413"/>
                </a:cxn>
                <a:cxn ang="0">
                  <a:pos x="188" y="426"/>
                </a:cxn>
                <a:cxn ang="0">
                  <a:pos x="251" y="62"/>
                </a:cxn>
                <a:cxn ang="0">
                  <a:pos x="214" y="0"/>
                </a:cxn>
              </a:cxnLst>
              <a:rect l="0" t="0" r="r" b="b"/>
              <a:pathLst>
                <a:path w="251" h="426">
                  <a:moveTo>
                    <a:pt x="214" y="0"/>
                  </a:moveTo>
                  <a:lnTo>
                    <a:pt x="0" y="413"/>
                  </a:lnTo>
                  <a:lnTo>
                    <a:pt x="188" y="426"/>
                  </a:lnTo>
                  <a:lnTo>
                    <a:pt x="251" y="62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1"/>
            <p:cNvSpPr>
              <a:spLocks/>
            </p:cNvSpPr>
            <p:nvPr/>
          </p:nvSpPr>
          <p:spPr bwMode="auto">
            <a:xfrm>
              <a:off x="4451351" y="2179638"/>
              <a:ext cx="66675" cy="196850"/>
            </a:xfrm>
            <a:custGeom>
              <a:avLst/>
              <a:gdLst/>
              <a:ahLst/>
              <a:cxnLst>
                <a:cxn ang="0">
                  <a:pos x="86" y="23"/>
                </a:cxn>
                <a:cxn ang="0">
                  <a:pos x="0" y="0"/>
                </a:cxn>
                <a:cxn ang="0">
                  <a:pos x="14" y="247"/>
                </a:cxn>
                <a:cxn ang="0">
                  <a:pos x="86" y="23"/>
                </a:cxn>
              </a:cxnLst>
              <a:rect l="0" t="0" r="r" b="b"/>
              <a:pathLst>
                <a:path w="86" h="247">
                  <a:moveTo>
                    <a:pt x="86" y="23"/>
                  </a:moveTo>
                  <a:lnTo>
                    <a:pt x="0" y="0"/>
                  </a:lnTo>
                  <a:lnTo>
                    <a:pt x="14" y="247"/>
                  </a:lnTo>
                  <a:lnTo>
                    <a:pt x="86" y="23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2"/>
            <p:cNvSpPr>
              <a:spLocks/>
            </p:cNvSpPr>
            <p:nvPr/>
          </p:nvSpPr>
          <p:spPr bwMode="auto">
            <a:xfrm>
              <a:off x="3956051" y="2571751"/>
              <a:ext cx="712788" cy="503238"/>
            </a:xfrm>
            <a:custGeom>
              <a:avLst/>
              <a:gdLst/>
              <a:ahLst/>
              <a:cxnLst>
                <a:cxn ang="0">
                  <a:pos x="668" y="170"/>
                </a:cxn>
                <a:cxn ang="0">
                  <a:pos x="897" y="193"/>
                </a:cxn>
                <a:cxn ang="0">
                  <a:pos x="870" y="425"/>
                </a:cxn>
                <a:cxn ang="0">
                  <a:pos x="866" y="434"/>
                </a:cxn>
                <a:cxn ang="0">
                  <a:pos x="855" y="458"/>
                </a:cxn>
                <a:cxn ang="0">
                  <a:pos x="839" y="491"/>
                </a:cxn>
                <a:cxn ang="0">
                  <a:pos x="822" y="528"/>
                </a:cxn>
                <a:cxn ang="0">
                  <a:pos x="802" y="565"/>
                </a:cxn>
                <a:cxn ang="0">
                  <a:pos x="785" y="598"/>
                </a:cxn>
                <a:cxn ang="0">
                  <a:pos x="769" y="621"/>
                </a:cxn>
                <a:cxn ang="0">
                  <a:pos x="761" y="631"/>
                </a:cxn>
                <a:cxn ang="0">
                  <a:pos x="752" y="631"/>
                </a:cxn>
                <a:cxn ang="0">
                  <a:pos x="732" y="631"/>
                </a:cxn>
                <a:cxn ang="0">
                  <a:pos x="709" y="633"/>
                </a:cxn>
                <a:cxn ang="0">
                  <a:pos x="681" y="633"/>
                </a:cxn>
                <a:cxn ang="0">
                  <a:pos x="656" y="633"/>
                </a:cxn>
                <a:cxn ang="0">
                  <a:pos x="635" y="635"/>
                </a:cxn>
                <a:cxn ang="0">
                  <a:pos x="619" y="635"/>
                </a:cxn>
                <a:cxn ang="0">
                  <a:pos x="613" y="635"/>
                </a:cxn>
                <a:cxn ang="0">
                  <a:pos x="403" y="298"/>
                </a:cxn>
                <a:cxn ang="0">
                  <a:pos x="300" y="290"/>
                </a:cxn>
                <a:cxn ang="0">
                  <a:pos x="193" y="612"/>
                </a:cxn>
                <a:cxn ang="0">
                  <a:pos x="0" y="612"/>
                </a:cxn>
                <a:cxn ang="0">
                  <a:pos x="290" y="0"/>
                </a:cxn>
                <a:cxn ang="0">
                  <a:pos x="380" y="35"/>
                </a:cxn>
                <a:cxn ang="0">
                  <a:pos x="438" y="166"/>
                </a:cxn>
                <a:cxn ang="0">
                  <a:pos x="561" y="335"/>
                </a:cxn>
                <a:cxn ang="0">
                  <a:pos x="668" y="170"/>
                </a:cxn>
              </a:cxnLst>
              <a:rect l="0" t="0" r="r" b="b"/>
              <a:pathLst>
                <a:path w="897" h="635">
                  <a:moveTo>
                    <a:pt x="668" y="170"/>
                  </a:moveTo>
                  <a:lnTo>
                    <a:pt x="897" y="193"/>
                  </a:lnTo>
                  <a:lnTo>
                    <a:pt x="870" y="425"/>
                  </a:lnTo>
                  <a:lnTo>
                    <a:pt x="866" y="434"/>
                  </a:lnTo>
                  <a:lnTo>
                    <a:pt x="855" y="458"/>
                  </a:lnTo>
                  <a:lnTo>
                    <a:pt x="839" y="491"/>
                  </a:lnTo>
                  <a:lnTo>
                    <a:pt x="822" y="528"/>
                  </a:lnTo>
                  <a:lnTo>
                    <a:pt x="802" y="565"/>
                  </a:lnTo>
                  <a:lnTo>
                    <a:pt x="785" y="598"/>
                  </a:lnTo>
                  <a:lnTo>
                    <a:pt x="769" y="621"/>
                  </a:lnTo>
                  <a:lnTo>
                    <a:pt x="761" y="631"/>
                  </a:lnTo>
                  <a:lnTo>
                    <a:pt x="752" y="631"/>
                  </a:lnTo>
                  <a:lnTo>
                    <a:pt x="732" y="631"/>
                  </a:lnTo>
                  <a:lnTo>
                    <a:pt x="709" y="633"/>
                  </a:lnTo>
                  <a:lnTo>
                    <a:pt x="681" y="633"/>
                  </a:lnTo>
                  <a:lnTo>
                    <a:pt x="656" y="633"/>
                  </a:lnTo>
                  <a:lnTo>
                    <a:pt x="635" y="635"/>
                  </a:lnTo>
                  <a:lnTo>
                    <a:pt x="619" y="635"/>
                  </a:lnTo>
                  <a:lnTo>
                    <a:pt x="613" y="635"/>
                  </a:lnTo>
                  <a:lnTo>
                    <a:pt x="403" y="298"/>
                  </a:lnTo>
                  <a:lnTo>
                    <a:pt x="300" y="290"/>
                  </a:lnTo>
                  <a:lnTo>
                    <a:pt x="193" y="612"/>
                  </a:lnTo>
                  <a:lnTo>
                    <a:pt x="0" y="612"/>
                  </a:lnTo>
                  <a:lnTo>
                    <a:pt x="290" y="0"/>
                  </a:lnTo>
                  <a:lnTo>
                    <a:pt x="380" y="35"/>
                  </a:lnTo>
                  <a:lnTo>
                    <a:pt x="438" y="166"/>
                  </a:lnTo>
                  <a:lnTo>
                    <a:pt x="561" y="335"/>
                  </a:lnTo>
                  <a:lnTo>
                    <a:pt x="668" y="17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63"/>
            <p:cNvSpPr>
              <a:spLocks/>
            </p:cNvSpPr>
            <p:nvPr/>
          </p:nvSpPr>
          <p:spPr bwMode="auto">
            <a:xfrm>
              <a:off x="4151313" y="2249488"/>
              <a:ext cx="88900" cy="119063"/>
            </a:xfrm>
            <a:custGeom>
              <a:avLst/>
              <a:gdLst/>
              <a:ahLst/>
              <a:cxnLst>
                <a:cxn ang="0">
                  <a:pos x="21" y="149"/>
                </a:cxn>
                <a:cxn ang="0">
                  <a:pos x="17" y="126"/>
                </a:cxn>
                <a:cxn ang="0">
                  <a:pos x="7" y="81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68" y="17"/>
                </a:cxn>
                <a:cxn ang="0">
                  <a:pos x="73" y="25"/>
                </a:cxn>
                <a:cxn ang="0">
                  <a:pos x="89" y="40"/>
                </a:cxn>
                <a:cxn ang="0">
                  <a:pos x="105" y="64"/>
                </a:cxn>
                <a:cxn ang="0">
                  <a:pos x="112" y="89"/>
                </a:cxn>
                <a:cxn ang="0">
                  <a:pos x="21" y="149"/>
                </a:cxn>
              </a:cxnLst>
              <a:rect l="0" t="0" r="r" b="b"/>
              <a:pathLst>
                <a:path w="112" h="149">
                  <a:moveTo>
                    <a:pt x="21" y="149"/>
                  </a:moveTo>
                  <a:lnTo>
                    <a:pt x="17" y="126"/>
                  </a:lnTo>
                  <a:lnTo>
                    <a:pt x="7" y="81"/>
                  </a:lnTo>
                  <a:lnTo>
                    <a:pt x="0" y="33"/>
                  </a:lnTo>
                  <a:lnTo>
                    <a:pt x="0" y="0"/>
                  </a:lnTo>
                  <a:lnTo>
                    <a:pt x="68" y="17"/>
                  </a:lnTo>
                  <a:lnTo>
                    <a:pt x="73" y="25"/>
                  </a:lnTo>
                  <a:lnTo>
                    <a:pt x="89" y="40"/>
                  </a:lnTo>
                  <a:lnTo>
                    <a:pt x="105" y="64"/>
                  </a:lnTo>
                  <a:lnTo>
                    <a:pt x="112" y="89"/>
                  </a:lnTo>
                  <a:lnTo>
                    <a:pt x="21" y="149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4"/>
            <p:cNvSpPr>
              <a:spLocks/>
            </p:cNvSpPr>
            <p:nvPr/>
          </p:nvSpPr>
          <p:spPr bwMode="auto">
            <a:xfrm>
              <a:off x="4162426" y="2260601"/>
              <a:ext cx="65088" cy="84138"/>
            </a:xfrm>
            <a:custGeom>
              <a:avLst/>
              <a:gdLst/>
              <a:ahLst/>
              <a:cxnLst>
                <a:cxn ang="0">
                  <a:pos x="23" y="107"/>
                </a:cxn>
                <a:cxn ang="0">
                  <a:pos x="84" y="62"/>
                </a:cxn>
                <a:cxn ang="0">
                  <a:pos x="80" y="57"/>
                </a:cxn>
                <a:cxn ang="0">
                  <a:pos x="68" y="41"/>
                </a:cxn>
                <a:cxn ang="0">
                  <a:pos x="55" y="25"/>
                </a:cxn>
                <a:cxn ang="0">
                  <a:pos x="43" y="16"/>
                </a:cxn>
                <a:cxn ang="0">
                  <a:pos x="31" y="10"/>
                </a:cxn>
                <a:cxn ang="0">
                  <a:pos x="16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2" y="45"/>
                </a:cxn>
                <a:cxn ang="0">
                  <a:pos x="8" y="82"/>
                </a:cxn>
                <a:cxn ang="0">
                  <a:pos x="23" y="107"/>
                </a:cxn>
              </a:cxnLst>
              <a:rect l="0" t="0" r="r" b="b"/>
              <a:pathLst>
                <a:path w="84" h="107">
                  <a:moveTo>
                    <a:pt x="23" y="107"/>
                  </a:moveTo>
                  <a:lnTo>
                    <a:pt x="84" y="62"/>
                  </a:lnTo>
                  <a:lnTo>
                    <a:pt x="80" y="57"/>
                  </a:lnTo>
                  <a:lnTo>
                    <a:pt x="68" y="41"/>
                  </a:lnTo>
                  <a:lnTo>
                    <a:pt x="55" y="25"/>
                  </a:lnTo>
                  <a:lnTo>
                    <a:pt x="43" y="16"/>
                  </a:lnTo>
                  <a:lnTo>
                    <a:pt x="31" y="10"/>
                  </a:lnTo>
                  <a:lnTo>
                    <a:pt x="16" y="6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2" y="45"/>
                  </a:lnTo>
                  <a:lnTo>
                    <a:pt x="8" y="82"/>
                  </a:lnTo>
                  <a:lnTo>
                    <a:pt x="23" y="107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5"/>
            <p:cNvSpPr>
              <a:spLocks/>
            </p:cNvSpPr>
            <p:nvPr/>
          </p:nvSpPr>
          <p:spPr bwMode="auto">
            <a:xfrm>
              <a:off x="4205288" y="2190751"/>
              <a:ext cx="482600" cy="490538"/>
            </a:xfrm>
            <a:custGeom>
              <a:avLst/>
              <a:gdLst/>
              <a:ahLst/>
              <a:cxnLst>
                <a:cxn ang="0">
                  <a:pos x="541" y="235"/>
                </a:cxn>
                <a:cxn ang="0">
                  <a:pos x="609" y="85"/>
                </a:cxn>
                <a:cxn ang="0">
                  <a:pos x="589" y="3"/>
                </a:cxn>
                <a:cxn ang="0">
                  <a:pos x="585" y="0"/>
                </a:cxn>
                <a:cxn ang="0">
                  <a:pos x="315" y="548"/>
                </a:cxn>
                <a:cxn ang="0">
                  <a:pos x="148" y="379"/>
                </a:cxn>
                <a:cxn ang="0">
                  <a:pos x="29" y="200"/>
                </a:cxn>
                <a:cxn ang="0">
                  <a:pos x="0" y="227"/>
                </a:cxn>
                <a:cxn ang="0">
                  <a:pos x="120" y="408"/>
                </a:cxn>
                <a:cxn ang="0">
                  <a:pos x="323" y="619"/>
                </a:cxn>
                <a:cxn ang="0">
                  <a:pos x="387" y="510"/>
                </a:cxn>
                <a:cxn ang="0">
                  <a:pos x="541" y="235"/>
                </a:cxn>
              </a:cxnLst>
              <a:rect l="0" t="0" r="r" b="b"/>
              <a:pathLst>
                <a:path w="609" h="619">
                  <a:moveTo>
                    <a:pt x="541" y="235"/>
                  </a:moveTo>
                  <a:lnTo>
                    <a:pt x="609" y="85"/>
                  </a:lnTo>
                  <a:lnTo>
                    <a:pt x="589" y="3"/>
                  </a:lnTo>
                  <a:lnTo>
                    <a:pt x="585" y="0"/>
                  </a:lnTo>
                  <a:lnTo>
                    <a:pt x="315" y="548"/>
                  </a:lnTo>
                  <a:lnTo>
                    <a:pt x="148" y="379"/>
                  </a:lnTo>
                  <a:lnTo>
                    <a:pt x="29" y="200"/>
                  </a:lnTo>
                  <a:lnTo>
                    <a:pt x="0" y="227"/>
                  </a:lnTo>
                  <a:lnTo>
                    <a:pt x="120" y="408"/>
                  </a:lnTo>
                  <a:lnTo>
                    <a:pt x="323" y="619"/>
                  </a:lnTo>
                  <a:lnTo>
                    <a:pt x="387" y="510"/>
                  </a:lnTo>
                  <a:lnTo>
                    <a:pt x="541" y="235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6"/>
            <p:cNvSpPr>
              <a:spLocks/>
            </p:cNvSpPr>
            <p:nvPr/>
          </p:nvSpPr>
          <p:spPr bwMode="auto">
            <a:xfrm>
              <a:off x="4624388" y="2351088"/>
              <a:ext cx="93663" cy="303213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56" y="381"/>
                </a:cxn>
                <a:cxn ang="0">
                  <a:pos x="119" y="17"/>
                </a:cxn>
                <a:cxn ang="0">
                  <a:pos x="109" y="0"/>
                </a:cxn>
                <a:cxn ang="0">
                  <a:pos x="0" y="378"/>
                </a:cxn>
              </a:cxnLst>
              <a:rect l="0" t="0" r="r" b="b"/>
              <a:pathLst>
                <a:path w="119" h="381">
                  <a:moveTo>
                    <a:pt x="0" y="378"/>
                  </a:moveTo>
                  <a:lnTo>
                    <a:pt x="56" y="381"/>
                  </a:lnTo>
                  <a:lnTo>
                    <a:pt x="119" y="17"/>
                  </a:lnTo>
                  <a:lnTo>
                    <a:pt x="109" y="0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7"/>
            <p:cNvSpPr>
              <a:spLocks/>
            </p:cNvSpPr>
            <p:nvPr/>
          </p:nvSpPr>
          <p:spPr bwMode="auto">
            <a:xfrm>
              <a:off x="4037013" y="2720976"/>
              <a:ext cx="631825" cy="354013"/>
            </a:xfrm>
            <a:custGeom>
              <a:avLst/>
              <a:gdLst/>
              <a:ahLst/>
              <a:cxnLst>
                <a:cxn ang="0">
                  <a:pos x="795" y="6"/>
                </a:cxn>
                <a:cxn ang="0">
                  <a:pos x="741" y="0"/>
                </a:cxn>
                <a:cxn ang="0">
                  <a:pos x="706" y="230"/>
                </a:cxn>
                <a:cxn ang="0">
                  <a:pos x="653" y="403"/>
                </a:cxn>
                <a:cxn ang="0">
                  <a:pos x="519" y="384"/>
                </a:cxn>
                <a:cxn ang="0">
                  <a:pos x="286" y="12"/>
                </a:cxn>
                <a:cxn ang="0">
                  <a:pos x="184" y="72"/>
                </a:cxn>
                <a:cxn ang="0">
                  <a:pos x="0" y="425"/>
                </a:cxn>
                <a:cxn ang="0">
                  <a:pos x="91" y="425"/>
                </a:cxn>
                <a:cxn ang="0">
                  <a:pos x="198" y="103"/>
                </a:cxn>
                <a:cxn ang="0">
                  <a:pos x="301" y="111"/>
                </a:cxn>
                <a:cxn ang="0">
                  <a:pos x="511" y="448"/>
                </a:cxn>
                <a:cxn ang="0">
                  <a:pos x="517" y="448"/>
                </a:cxn>
                <a:cxn ang="0">
                  <a:pos x="533" y="448"/>
                </a:cxn>
                <a:cxn ang="0">
                  <a:pos x="554" y="446"/>
                </a:cxn>
                <a:cxn ang="0">
                  <a:pos x="579" y="446"/>
                </a:cxn>
                <a:cxn ang="0">
                  <a:pos x="607" y="446"/>
                </a:cxn>
                <a:cxn ang="0">
                  <a:pos x="630" y="444"/>
                </a:cxn>
                <a:cxn ang="0">
                  <a:pos x="650" y="444"/>
                </a:cxn>
                <a:cxn ang="0">
                  <a:pos x="659" y="444"/>
                </a:cxn>
                <a:cxn ang="0">
                  <a:pos x="667" y="434"/>
                </a:cxn>
                <a:cxn ang="0">
                  <a:pos x="683" y="411"/>
                </a:cxn>
                <a:cxn ang="0">
                  <a:pos x="700" y="378"/>
                </a:cxn>
                <a:cxn ang="0">
                  <a:pos x="720" y="341"/>
                </a:cxn>
                <a:cxn ang="0">
                  <a:pos x="737" y="304"/>
                </a:cxn>
                <a:cxn ang="0">
                  <a:pos x="753" y="271"/>
                </a:cxn>
                <a:cxn ang="0">
                  <a:pos x="764" y="247"/>
                </a:cxn>
                <a:cxn ang="0">
                  <a:pos x="768" y="238"/>
                </a:cxn>
                <a:cxn ang="0">
                  <a:pos x="795" y="6"/>
                </a:cxn>
              </a:cxnLst>
              <a:rect l="0" t="0" r="r" b="b"/>
              <a:pathLst>
                <a:path w="795" h="448">
                  <a:moveTo>
                    <a:pt x="795" y="6"/>
                  </a:moveTo>
                  <a:lnTo>
                    <a:pt x="741" y="0"/>
                  </a:lnTo>
                  <a:lnTo>
                    <a:pt x="706" y="230"/>
                  </a:lnTo>
                  <a:lnTo>
                    <a:pt x="653" y="403"/>
                  </a:lnTo>
                  <a:lnTo>
                    <a:pt x="519" y="384"/>
                  </a:lnTo>
                  <a:lnTo>
                    <a:pt x="286" y="12"/>
                  </a:lnTo>
                  <a:lnTo>
                    <a:pt x="184" y="72"/>
                  </a:lnTo>
                  <a:lnTo>
                    <a:pt x="0" y="425"/>
                  </a:lnTo>
                  <a:lnTo>
                    <a:pt x="91" y="425"/>
                  </a:lnTo>
                  <a:lnTo>
                    <a:pt x="198" y="103"/>
                  </a:lnTo>
                  <a:lnTo>
                    <a:pt x="301" y="111"/>
                  </a:lnTo>
                  <a:lnTo>
                    <a:pt x="511" y="448"/>
                  </a:lnTo>
                  <a:lnTo>
                    <a:pt x="517" y="448"/>
                  </a:lnTo>
                  <a:lnTo>
                    <a:pt x="533" y="448"/>
                  </a:lnTo>
                  <a:lnTo>
                    <a:pt x="554" y="446"/>
                  </a:lnTo>
                  <a:lnTo>
                    <a:pt x="579" y="446"/>
                  </a:lnTo>
                  <a:lnTo>
                    <a:pt x="607" y="446"/>
                  </a:lnTo>
                  <a:lnTo>
                    <a:pt x="630" y="444"/>
                  </a:lnTo>
                  <a:lnTo>
                    <a:pt x="650" y="444"/>
                  </a:lnTo>
                  <a:lnTo>
                    <a:pt x="659" y="444"/>
                  </a:lnTo>
                  <a:lnTo>
                    <a:pt x="667" y="434"/>
                  </a:lnTo>
                  <a:lnTo>
                    <a:pt x="683" y="411"/>
                  </a:lnTo>
                  <a:lnTo>
                    <a:pt x="700" y="378"/>
                  </a:lnTo>
                  <a:lnTo>
                    <a:pt x="720" y="341"/>
                  </a:lnTo>
                  <a:lnTo>
                    <a:pt x="737" y="304"/>
                  </a:lnTo>
                  <a:lnTo>
                    <a:pt x="753" y="271"/>
                  </a:lnTo>
                  <a:lnTo>
                    <a:pt x="764" y="247"/>
                  </a:lnTo>
                  <a:lnTo>
                    <a:pt x="768" y="238"/>
                  </a:lnTo>
                  <a:lnTo>
                    <a:pt x="795" y="6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8"/>
            <p:cNvSpPr>
              <a:spLocks/>
            </p:cNvSpPr>
            <p:nvPr/>
          </p:nvSpPr>
          <p:spPr bwMode="auto">
            <a:xfrm>
              <a:off x="3898901" y="3100388"/>
              <a:ext cx="187325" cy="74613"/>
            </a:xfrm>
            <a:custGeom>
              <a:avLst/>
              <a:gdLst/>
              <a:ahLst/>
              <a:cxnLst>
                <a:cxn ang="0">
                  <a:pos x="162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8" y="62"/>
                </a:cxn>
                <a:cxn ang="0">
                  <a:pos x="236" y="12"/>
                </a:cxn>
                <a:cxn ang="0">
                  <a:pos x="197" y="0"/>
                </a:cxn>
                <a:cxn ang="0">
                  <a:pos x="162" y="39"/>
                </a:cxn>
              </a:cxnLst>
              <a:rect l="0" t="0" r="r" b="b"/>
              <a:pathLst>
                <a:path w="236" h="93">
                  <a:moveTo>
                    <a:pt x="162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8" y="62"/>
                  </a:lnTo>
                  <a:lnTo>
                    <a:pt x="236" y="12"/>
                  </a:lnTo>
                  <a:lnTo>
                    <a:pt x="197" y="0"/>
                  </a:lnTo>
                  <a:lnTo>
                    <a:pt x="162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9"/>
            <p:cNvSpPr>
              <a:spLocks/>
            </p:cNvSpPr>
            <p:nvPr/>
          </p:nvSpPr>
          <p:spPr bwMode="auto">
            <a:xfrm>
              <a:off x="4752976" y="3055938"/>
              <a:ext cx="260350" cy="133350"/>
            </a:xfrm>
            <a:custGeom>
              <a:avLst/>
              <a:gdLst/>
              <a:ahLst/>
              <a:cxnLst>
                <a:cxn ang="0">
                  <a:pos x="327" y="42"/>
                </a:cxn>
                <a:cxn ang="0">
                  <a:pos x="304" y="161"/>
                </a:cxn>
                <a:cxn ang="0">
                  <a:pos x="10" y="169"/>
                </a:cxn>
                <a:cxn ang="0">
                  <a:pos x="0" y="85"/>
                </a:cxn>
                <a:cxn ang="0">
                  <a:pos x="80" y="56"/>
                </a:cxn>
                <a:cxn ang="0">
                  <a:pos x="137" y="0"/>
                </a:cxn>
                <a:cxn ang="0">
                  <a:pos x="327" y="42"/>
                </a:cxn>
              </a:cxnLst>
              <a:rect l="0" t="0" r="r" b="b"/>
              <a:pathLst>
                <a:path w="327" h="169">
                  <a:moveTo>
                    <a:pt x="327" y="42"/>
                  </a:moveTo>
                  <a:lnTo>
                    <a:pt x="304" y="161"/>
                  </a:lnTo>
                  <a:lnTo>
                    <a:pt x="10" y="169"/>
                  </a:lnTo>
                  <a:lnTo>
                    <a:pt x="0" y="85"/>
                  </a:lnTo>
                  <a:lnTo>
                    <a:pt x="80" y="56"/>
                  </a:lnTo>
                  <a:lnTo>
                    <a:pt x="137" y="0"/>
                  </a:lnTo>
                  <a:lnTo>
                    <a:pt x="327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0"/>
            <p:cNvSpPr>
              <a:spLocks/>
            </p:cNvSpPr>
            <p:nvPr/>
          </p:nvSpPr>
          <p:spPr bwMode="auto">
            <a:xfrm>
              <a:off x="4784726" y="3078163"/>
              <a:ext cx="187325" cy="96838"/>
            </a:xfrm>
            <a:custGeom>
              <a:avLst/>
              <a:gdLst/>
              <a:ahLst/>
              <a:cxnLst>
                <a:cxn ang="0">
                  <a:pos x="238" y="39"/>
                </a:cxn>
                <a:cxn ang="0">
                  <a:pos x="228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6" y="52"/>
                </a:cxn>
                <a:cxn ang="0">
                  <a:pos x="88" y="0"/>
                </a:cxn>
                <a:cxn ang="0">
                  <a:pos x="238" y="39"/>
                </a:cxn>
              </a:cxnLst>
              <a:rect l="0" t="0" r="r" b="b"/>
              <a:pathLst>
                <a:path w="238" h="120">
                  <a:moveTo>
                    <a:pt x="238" y="39"/>
                  </a:moveTo>
                  <a:lnTo>
                    <a:pt x="228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6" y="52"/>
                  </a:lnTo>
                  <a:lnTo>
                    <a:pt x="88" y="0"/>
                  </a:lnTo>
                  <a:lnTo>
                    <a:pt x="238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191"/>
            <p:cNvGrpSpPr/>
            <p:nvPr/>
          </p:nvGrpSpPr>
          <p:grpSpPr>
            <a:xfrm>
              <a:off x="4716462" y="1269254"/>
              <a:ext cx="1075562" cy="1866914"/>
              <a:chOff x="4792663" y="1817688"/>
              <a:chExt cx="871538" cy="1317626"/>
            </a:xfrm>
          </p:grpSpPr>
          <p:sp>
            <p:nvSpPr>
              <p:cNvPr id="79" name="Freeform 69"/>
              <p:cNvSpPr>
                <a:spLocks/>
              </p:cNvSpPr>
              <p:nvPr/>
            </p:nvSpPr>
            <p:spPr bwMode="auto">
              <a:xfrm>
                <a:off x="5530851" y="2676526"/>
                <a:ext cx="4763" cy="158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0"/>
                  </a:cxn>
                </a:cxnLst>
                <a:rect l="0" t="0" r="r" b="b"/>
                <a:pathLst>
                  <a:path w="6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0"/>
              <p:cNvSpPr>
                <a:spLocks/>
              </p:cNvSpPr>
              <p:nvPr/>
            </p:nvSpPr>
            <p:spPr bwMode="auto">
              <a:xfrm>
                <a:off x="5053013" y="2074863"/>
                <a:ext cx="566738" cy="727075"/>
              </a:xfrm>
              <a:custGeom>
                <a:avLst/>
                <a:gdLst/>
                <a:ahLst/>
                <a:cxnLst>
                  <a:cxn ang="0">
                    <a:pos x="47" y="451"/>
                  </a:cxn>
                  <a:cxn ang="0">
                    <a:pos x="167" y="626"/>
                  </a:cxn>
                  <a:cxn ang="0">
                    <a:pos x="175" y="634"/>
                  </a:cxn>
                  <a:cxn ang="0">
                    <a:pos x="197" y="656"/>
                  </a:cxn>
                  <a:cxn ang="0">
                    <a:pos x="226" y="687"/>
                  </a:cxn>
                  <a:cxn ang="0">
                    <a:pos x="261" y="722"/>
                  </a:cxn>
                  <a:cxn ang="0">
                    <a:pos x="296" y="759"/>
                  </a:cxn>
                  <a:cxn ang="0">
                    <a:pos x="327" y="790"/>
                  </a:cxn>
                  <a:cxn ang="0">
                    <a:pos x="350" y="815"/>
                  </a:cxn>
                  <a:cxn ang="0">
                    <a:pos x="362" y="829"/>
                  </a:cxn>
                  <a:cxn ang="0">
                    <a:pos x="378" y="837"/>
                  </a:cxn>
                  <a:cxn ang="0">
                    <a:pos x="411" y="848"/>
                  </a:cxn>
                  <a:cxn ang="0">
                    <a:pos x="457" y="862"/>
                  </a:cxn>
                  <a:cxn ang="0">
                    <a:pos x="510" y="877"/>
                  </a:cxn>
                  <a:cxn ang="0">
                    <a:pos x="561" y="893"/>
                  </a:cxn>
                  <a:cxn ang="0">
                    <a:pos x="607" y="905"/>
                  </a:cxn>
                  <a:cxn ang="0">
                    <a:pos x="638" y="912"/>
                  </a:cxn>
                  <a:cxn ang="0">
                    <a:pos x="650" y="916"/>
                  </a:cxn>
                  <a:cxn ang="0">
                    <a:pos x="714" y="340"/>
                  </a:cxn>
                  <a:cxn ang="0">
                    <a:pos x="646" y="52"/>
                  </a:cxn>
                  <a:cxn ang="0">
                    <a:pos x="586" y="13"/>
                  </a:cxn>
                  <a:cxn ang="0">
                    <a:pos x="428" y="0"/>
                  </a:cxn>
                  <a:cxn ang="0">
                    <a:pos x="319" y="132"/>
                  </a:cxn>
                  <a:cxn ang="0">
                    <a:pos x="319" y="147"/>
                  </a:cxn>
                  <a:cxn ang="0">
                    <a:pos x="321" y="188"/>
                  </a:cxn>
                  <a:cxn ang="0">
                    <a:pos x="323" y="243"/>
                  </a:cxn>
                  <a:cxn ang="0">
                    <a:pos x="323" y="303"/>
                  </a:cxn>
                  <a:cxn ang="0">
                    <a:pos x="350" y="480"/>
                  </a:cxn>
                  <a:cxn ang="0">
                    <a:pos x="140" y="340"/>
                  </a:cxn>
                  <a:cxn ang="0">
                    <a:pos x="78" y="290"/>
                  </a:cxn>
                  <a:cxn ang="0">
                    <a:pos x="0" y="369"/>
                  </a:cxn>
                  <a:cxn ang="0">
                    <a:pos x="47" y="451"/>
                  </a:cxn>
                </a:cxnLst>
                <a:rect l="0" t="0" r="r" b="b"/>
                <a:pathLst>
                  <a:path w="714" h="916">
                    <a:moveTo>
                      <a:pt x="47" y="451"/>
                    </a:moveTo>
                    <a:lnTo>
                      <a:pt x="167" y="626"/>
                    </a:lnTo>
                    <a:lnTo>
                      <a:pt x="175" y="634"/>
                    </a:lnTo>
                    <a:lnTo>
                      <a:pt x="197" y="656"/>
                    </a:lnTo>
                    <a:lnTo>
                      <a:pt x="226" y="687"/>
                    </a:lnTo>
                    <a:lnTo>
                      <a:pt x="261" y="722"/>
                    </a:lnTo>
                    <a:lnTo>
                      <a:pt x="296" y="759"/>
                    </a:lnTo>
                    <a:lnTo>
                      <a:pt x="327" y="790"/>
                    </a:lnTo>
                    <a:lnTo>
                      <a:pt x="350" y="815"/>
                    </a:lnTo>
                    <a:lnTo>
                      <a:pt x="362" y="829"/>
                    </a:lnTo>
                    <a:lnTo>
                      <a:pt x="378" y="837"/>
                    </a:lnTo>
                    <a:lnTo>
                      <a:pt x="411" y="848"/>
                    </a:lnTo>
                    <a:lnTo>
                      <a:pt x="457" y="862"/>
                    </a:lnTo>
                    <a:lnTo>
                      <a:pt x="510" y="877"/>
                    </a:lnTo>
                    <a:lnTo>
                      <a:pt x="561" y="893"/>
                    </a:lnTo>
                    <a:lnTo>
                      <a:pt x="607" y="905"/>
                    </a:lnTo>
                    <a:lnTo>
                      <a:pt x="638" y="912"/>
                    </a:lnTo>
                    <a:lnTo>
                      <a:pt x="650" y="916"/>
                    </a:lnTo>
                    <a:lnTo>
                      <a:pt x="714" y="340"/>
                    </a:lnTo>
                    <a:lnTo>
                      <a:pt x="646" y="52"/>
                    </a:lnTo>
                    <a:lnTo>
                      <a:pt x="586" y="13"/>
                    </a:lnTo>
                    <a:lnTo>
                      <a:pt x="428" y="0"/>
                    </a:lnTo>
                    <a:lnTo>
                      <a:pt x="319" y="132"/>
                    </a:lnTo>
                    <a:lnTo>
                      <a:pt x="319" y="147"/>
                    </a:lnTo>
                    <a:lnTo>
                      <a:pt x="321" y="188"/>
                    </a:lnTo>
                    <a:lnTo>
                      <a:pt x="323" y="243"/>
                    </a:lnTo>
                    <a:lnTo>
                      <a:pt x="323" y="303"/>
                    </a:lnTo>
                    <a:lnTo>
                      <a:pt x="350" y="480"/>
                    </a:lnTo>
                    <a:lnTo>
                      <a:pt x="140" y="340"/>
                    </a:lnTo>
                    <a:lnTo>
                      <a:pt x="78" y="290"/>
                    </a:lnTo>
                    <a:lnTo>
                      <a:pt x="0" y="369"/>
                    </a:lnTo>
                    <a:lnTo>
                      <a:pt x="47" y="451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71"/>
              <p:cNvSpPr>
                <a:spLocks/>
              </p:cNvSpPr>
              <p:nvPr/>
            </p:nvSpPr>
            <p:spPr bwMode="auto">
              <a:xfrm>
                <a:off x="5372101" y="1901826"/>
                <a:ext cx="158750" cy="215900"/>
              </a:xfrm>
              <a:custGeom>
                <a:avLst/>
                <a:gdLst/>
                <a:ahLst/>
                <a:cxnLst>
                  <a:cxn ang="0">
                    <a:pos x="198" y="70"/>
                  </a:cxn>
                  <a:cxn ang="0">
                    <a:pos x="183" y="231"/>
                  </a:cxn>
                  <a:cxn ang="0">
                    <a:pos x="29" y="272"/>
                  </a:cxn>
                  <a:cxn ang="0">
                    <a:pos x="0" y="146"/>
                  </a:cxn>
                  <a:cxn ang="0">
                    <a:pos x="39" y="0"/>
                  </a:cxn>
                  <a:cxn ang="0">
                    <a:pos x="198" y="70"/>
                  </a:cxn>
                </a:cxnLst>
                <a:rect l="0" t="0" r="r" b="b"/>
                <a:pathLst>
                  <a:path w="198" h="272">
                    <a:moveTo>
                      <a:pt x="198" y="70"/>
                    </a:moveTo>
                    <a:lnTo>
                      <a:pt x="183" y="231"/>
                    </a:lnTo>
                    <a:lnTo>
                      <a:pt x="29" y="272"/>
                    </a:lnTo>
                    <a:lnTo>
                      <a:pt x="0" y="146"/>
                    </a:lnTo>
                    <a:lnTo>
                      <a:pt x="39" y="0"/>
                    </a:lnTo>
                    <a:lnTo>
                      <a:pt x="198" y="7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72"/>
              <p:cNvSpPr>
                <a:spLocks/>
              </p:cNvSpPr>
              <p:nvPr/>
            </p:nvSpPr>
            <p:spPr bwMode="auto">
              <a:xfrm>
                <a:off x="5403851" y="1966913"/>
                <a:ext cx="79375" cy="109538"/>
              </a:xfrm>
              <a:custGeom>
                <a:avLst/>
                <a:gdLst/>
                <a:ahLst/>
                <a:cxnLst>
                  <a:cxn ang="0">
                    <a:pos x="101" y="33"/>
                  </a:cxn>
                  <a:cxn ang="0">
                    <a:pos x="101" y="121"/>
                  </a:cxn>
                  <a:cxn ang="0">
                    <a:pos x="19" y="138"/>
                  </a:cxn>
                  <a:cxn ang="0">
                    <a:pos x="0" y="57"/>
                  </a:cxn>
                  <a:cxn ang="0">
                    <a:pos x="23" y="0"/>
                  </a:cxn>
                  <a:cxn ang="0">
                    <a:pos x="101" y="33"/>
                  </a:cxn>
                </a:cxnLst>
                <a:rect l="0" t="0" r="r" b="b"/>
                <a:pathLst>
                  <a:path w="101" h="138">
                    <a:moveTo>
                      <a:pt x="101" y="33"/>
                    </a:moveTo>
                    <a:lnTo>
                      <a:pt x="101" y="121"/>
                    </a:lnTo>
                    <a:lnTo>
                      <a:pt x="19" y="138"/>
                    </a:lnTo>
                    <a:lnTo>
                      <a:pt x="0" y="57"/>
                    </a:lnTo>
                    <a:lnTo>
                      <a:pt x="23" y="0"/>
                    </a:lnTo>
                    <a:lnTo>
                      <a:pt x="101" y="33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73"/>
              <p:cNvSpPr>
                <a:spLocks/>
              </p:cNvSpPr>
              <p:nvPr/>
            </p:nvSpPr>
            <p:spPr bwMode="auto">
              <a:xfrm>
                <a:off x="5348288" y="2089151"/>
                <a:ext cx="134938" cy="76200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74" y="97"/>
                  </a:cxn>
                  <a:cxn ang="0">
                    <a:pos x="0" y="88"/>
                  </a:cxn>
                  <a:cxn ang="0">
                    <a:pos x="4" y="80"/>
                  </a:cxn>
                  <a:cxn ang="0">
                    <a:pos x="17" y="60"/>
                  </a:cxn>
                  <a:cxn ang="0">
                    <a:pos x="31" y="39"/>
                  </a:cxn>
                  <a:cxn ang="0">
                    <a:pos x="46" y="23"/>
                  </a:cxn>
                  <a:cxn ang="0">
                    <a:pos x="56" y="20"/>
                  </a:cxn>
                  <a:cxn ang="0">
                    <a:pos x="72" y="16"/>
                  </a:cxn>
                  <a:cxn ang="0">
                    <a:pos x="91" y="12"/>
                  </a:cxn>
                  <a:cxn ang="0">
                    <a:pos x="115" y="8"/>
                  </a:cxn>
                  <a:cxn ang="0">
                    <a:pos x="136" y="4"/>
                  </a:cxn>
                  <a:cxn ang="0">
                    <a:pos x="153" y="2"/>
                  </a:cxn>
                  <a:cxn ang="0">
                    <a:pos x="167" y="0"/>
                  </a:cxn>
                  <a:cxn ang="0">
                    <a:pos x="171" y="0"/>
                  </a:cxn>
                </a:cxnLst>
                <a:rect l="0" t="0" r="r" b="b"/>
                <a:pathLst>
                  <a:path w="171" h="97">
                    <a:moveTo>
                      <a:pt x="171" y="0"/>
                    </a:moveTo>
                    <a:lnTo>
                      <a:pt x="74" y="97"/>
                    </a:lnTo>
                    <a:lnTo>
                      <a:pt x="0" y="88"/>
                    </a:lnTo>
                    <a:lnTo>
                      <a:pt x="4" y="80"/>
                    </a:lnTo>
                    <a:lnTo>
                      <a:pt x="17" y="60"/>
                    </a:lnTo>
                    <a:lnTo>
                      <a:pt x="31" y="39"/>
                    </a:lnTo>
                    <a:lnTo>
                      <a:pt x="46" y="23"/>
                    </a:lnTo>
                    <a:lnTo>
                      <a:pt x="56" y="20"/>
                    </a:lnTo>
                    <a:lnTo>
                      <a:pt x="72" y="16"/>
                    </a:lnTo>
                    <a:lnTo>
                      <a:pt x="91" y="12"/>
                    </a:lnTo>
                    <a:lnTo>
                      <a:pt x="115" y="8"/>
                    </a:lnTo>
                    <a:lnTo>
                      <a:pt x="136" y="4"/>
                    </a:lnTo>
                    <a:lnTo>
                      <a:pt x="153" y="2"/>
                    </a:lnTo>
                    <a:lnTo>
                      <a:pt x="167" y="0"/>
                    </a:ln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74"/>
              <p:cNvSpPr>
                <a:spLocks/>
              </p:cNvSpPr>
              <p:nvPr/>
            </p:nvSpPr>
            <p:spPr bwMode="auto">
              <a:xfrm>
                <a:off x="5403851" y="1966913"/>
                <a:ext cx="79375" cy="109538"/>
              </a:xfrm>
              <a:custGeom>
                <a:avLst/>
                <a:gdLst/>
                <a:ahLst/>
                <a:cxnLst>
                  <a:cxn ang="0">
                    <a:pos x="101" y="119"/>
                  </a:cxn>
                  <a:cxn ang="0">
                    <a:pos x="101" y="121"/>
                  </a:cxn>
                  <a:cxn ang="0">
                    <a:pos x="19" y="138"/>
                  </a:cxn>
                  <a:cxn ang="0">
                    <a:pos x="0" y="57"/>
                  </a:cxn>
                  <a:cxn ang="0">
                    <a:pos x="23" y="0"/>
                  </a:cxn>
                  <a:cxn ang="0">
                    <a:pos x="101" y="119"/>
                  </a:cxn>
                </a:cxnLst>
                <a:rect l="0" t="0" r="r" b="b"/>
                <a:pathLst>
                  <a:path w="101" h="138">
                    <a:moveTo>
                      <a:pt x="101" y="119"/>
                    </a:moveTo>
                    <a:lnTo>
                      <a:pt x="101" y="121"/>
                    </a:lnTo>
                    <a:lnTo>
                      <a:pt x="19" y="138"/>
                    </a:lnTo>
                    <a:lnTo>
                      <a:pt x="0" y="57"/>
                    </a:lnTo>
                    <a:lnTo>
                      <a:pt x="23" y="0"/>
                    </a:lnTo>
                    <a:lnTo>
                      <a:pt x="101" y="119"/>
                    </a:lnTo>
                    <a:close/>
                  </a:path>
                </a:pathLst>
              </a:custGeom>
              <a:solidFill>
                <a:srgbClr val="C9B59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5"/>
              <p:cNvSpPr>
                <a:spLocks/>
              </p:cNvSpPr>
              <p:nvPr/>
            </p:nvSpPr>
            <p:spPr bwMode="auto">
              <a:xfrm>
                <a:off x="5256213" y="1847851"/>
                <a:ext cx="407988" cy="161925"/>
              </a:xfrm>
              <a:custGeom>
                <a:avLst/>
                <a:gdLst/>
                <a:ahLst/>
                <a:cxnLst>
                  <a:cxn ang="0">
                    <a:pos x="514" y="176"/>
                  </a:cxn>
                  <a:cxn ang="0">
                    <a:pos x="508" y="178"/>
                  </a:cxn>
                  <a:cxn ang="0">
                    <a:pos x="494" y="185"/>
                  </a:cxn>
                  <a:cxn ang="0">
                    <a:pos x="471" y="193"/>
                  </a:cxn>
                  <a:cxn ang="0">
                    <a:pos x="440" y="201"/>
                  </a:cxn>
                  <a:cxn ang="0">
                    <a:pos x="401" y="205"/>
                  </a:cxn>
                  <a:cxn ang="0">
                    <a:pos x="356" y="203"/>
                  </a:cxn>
                  <a:cxn ang="0">
                    <a:pos x="304" y="193"/>
                  </a:cxn>
                  <a:cxn ang="0">
                    <a:pos x="247" y="172"/>
                  </a:cxn>
                  <a:cxn ang="0">
                    <a:pos x="196" y="146"/>
                  </a:cxn>
                  <a:cxn ang="0">
                    <a:pos x="159" y="123"/>
                  </a:cxn>
                  <a:cxn ang="0">
                    <a:pos x="130" y="102"/>
                  </a:cxn>
                  <a:cxn ang="0">
                    <a:pos x="107" y="82"/>
                  </a:cxn>
                  <a:cxn ang="0">
                    <a:pos x="86" y="63"/>
                  </a:cxn>
                  <a:cxn ang="0">
                    <a:pos x="64" y="43"/>
                  </a:cxn>
                  <a:cxn ang="0">
                    <a:pos x="37" y="26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6" y="2"/>
                  </a:cxn>
                  <a:cxn ang="0">
                    <a:pos x="15" y="0"/>
                  </a:cxn>
                  <a:cxn ang="0">
                    <a:pos x="37" y="2"/>
                  </a:cxn>
                  <a:cxn ang="0">
                    <a:pos x="70" y="14"/>
                  </a:cxn>
                  <a:cxn ang="0">
                    <a:pos x="119" y="35"/>
                  </a:cxn>
                  <a:cxn ang="0">
                    <a:pos x="187" y="70"/>
                  </a:cxn>
                  <a:cxn ang="0">
                    <a:pos x="276" y="121"/>
                  </a:cxn>
                  <a:cxn ang="0">
                    <a:pos x="323" y="144"/>
                  </a:cxn>
                  <a:cxn ang="0">
                    <a:pos x="366" y="160"/>
                  </a:cxn>
                  <a:cxn ang="0">
                    <a:pos x="407" y="172"/>
                  </a:cxn>
                  <a:cxn ang="0">
                    <a:pos x="442" y="176"/>
                  </a:cxn>
                  <a:cxn ang="0">
                    <a:pos x="473" y="178"/>
                  </a:cxn>
                  <a:cxn ang="0">
                    <a:pos x="494" y="178"/>
                  </a:cxn>
                  <a:cxn ang="0">
                    <a:pos x="508" y="176"/>
                  </a:cxn>
                  <a:cxn ang="0">
                    <a:pos x="514" y="176"/>
                  </a:cxn>
                </a:cxnLst>
                <a:rect l="0" t="0" r="r" b="b"/>
                <a:pathLst>
                  <a:path w="514" h="205">
                    <a:moveTo>
                      <a:pt x="514" y="176"/>
                    </a:moveTo>
                    <a:lnTo>
                      <a:pt x="508" y="178"/>
                    </a:lnTo>
                    <a:lnTo>
                      <a:pt x="494" y="185"/>
                    </a:lnTo>
                    <a:lnTo>
                      <a:pt x="471" y="193"/>
                    </a:lnTo>
                    <a:lnTo>
                      <a:pt x="440" y="201"/>
                    </a:lnTo>
                    <a:lnTo>
                      <a:pt x="401" y="205"/>
                    </a:lnTo>
                    <a:lnTo>
                      <a:pt x="356" y="203"/>
                    </a:lnTo>
                    <a:lnTo>
                      <a:pt x="304" y="193"/>
                    </a:lnTo>
                    <a:lnTo>
                      <a:pt x="247" y="172"/>
                    </a:lnTo>
                    <a:lnTo>
                      <a:pt x="196" y="146"/>
                    </a:lnTo>
                    <a:lnTo>
                      <a:pt x="159" y="123"/>
                    </a:lnTo>
                    <a:lnTo>
                      <a:pt x="130" y="102"/>
                    </a:lnTo>
                    <a:lnTo>
                      <a:pt x="107" y="82"/>
                    </a:lnTo>
                    <a:lnTo>
                      <a:pt x="86" y="63"/>
                    </a:lnTo>
                    <a:lnTo>
                      <a:pt x="64" y="43"/>
                    </a:lnTo>
                    <a:lnTo>
                      <a:pt x="37" y="2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6" y="2"/>
                    </a:lnTo>
                    <a:lnTo>
                      <a:pt x="15" y="0"/>
                    </a:lnTo>
                    <a:lnTo>
                      <a:pt x="37" y="2"/>
                    </a:lnTo>
                    <a:lnTo>
                      <a:pt x="70" y="14"/>
                    </a:lnTo>
                    <a:lnTo>
                      <a:pt x="119" y="35"/>
                    </a:lnTo>
                    <a:lnTo>
                      <a:pt x="187" y="70"/>
                    </a:lnTo>
                    <a:lnTo>
                      <a:pt x="276" y="121"/>
                    </a:lnTo>
                    <a:lnTo>
                      <a:pt x="323" y="144"/>
                    </a:lnTo>
                    <a:lnTo>
                      <a:pt x="366" y="160"/>
                    </a:lnTo>
                    <a:lnTo>
                      <a:pt x="407" y="172"/>
                    </a:lnTo>
                    <a:lnTo>
                      <a:pt x="442" y="176"/>
                    </a:lnTo>
                    <a:lnTo>
                      <a:pt x="473" y="178"/>
                    </a:lnTo>
                    <a:lnTo>
                      <a:pt x="494" y="178"/>
                    </a:lnTo>
                    <a:lnTo>
                      <a:pt x="508" y="176"/>
                    </a:lnTo>
                    <a:lnTo>
                      <a:pt x="514" y="176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76"/>
              <p:cNvSpPr>
                <a:spLocks/>
              </p:cNvSpPr>
              <p:nvPr/>
            </p:nvSpPr>
            <p:spPr bwMode="auto">
              <a:xfrm>
                <a:off x="5397501" y="1817688"/>
                <a:ext cx="184150" cy="157163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6" y="92"/>
                  </a:cxn>
                  <a:cxn ang="0">
                    <a:pos x="23" y="76"/>
                  </a:cxn>
                  <a:cxn ang="0">
                    <a:pos x="51" y="57"/>
                  </a:cxn>
                  <a:cxn ang="0">
                    <a:pos x="84" y="37"/>
                  </a:cxn>
                  <a:cxn ang="0">
                    <a:pos x="121" y="20"/>
                  </a:cxn>
                  <a:cxn ang="0">
                    <a:pos x="156" y="6"/>
                  </a:cxn>
                  <a:cxn ang="0">
                    <a:pos x="189" y="0"/>
                  </a:cxn>
                  <a:cxn ang="0">
                    <a:pos x="214" y="4"/>
                  </a:cxn>
                  <a:cxn ang="0">
                    <a:pos x="228" y="22"/>
                  </a:cxn>
                  <a:cxn ang="0">
                    <a:pos x="232" y="47"/>
                  </a:cxn>
                  <a:cxn ang="0">
                    <a:pos x="228" y="78"/>
                  </a:cxn>
                  <a:cxn ang="0">
                    <a:pos x="218" y="113"/>
                  </a:cxn>
                  <a:cxn ang="0">
                    <a:pos x="206" y="144"/>
                  </a:cxn>
                  <a:cxn ang="0">
                    <a:pos x="195" y="172"/>
                  </a:cxn>
                  <a:cxn ang="0">
                    <a:pos x="185" y="191"/>
                  </a:cxn>
                  <a:cxn ang="0">
                    <a:pos x="181" y="199"/>
                  </a:cxn>
                  <a:cxn ang="0">
                    <a:pos x="173" y="197"/>
                  </a:cxn>
                  <a:cxn ang="0">
                    <a:pos x="156" y="191"/>
                  </a:cxn>
                  <a:cxn ang="0">
                    <a:pos x="128" y="183"/>
                  </a:cxn>
                  <a:cxn ang="0">
                    <a:pos x="99" y="172"/>
                  </a:cxn>
                  <a:cxn ang="0">
                    <a:pos x="66" y="156"/>
                  </a:cxn>
                  <a:cxn ang="0">
                    <a:pos x="37" y="141"/>
                  </a:cxn>
                  <a:cxn ang="0">
                    <a:pos x="14" y="121"/>
                  </a:cxn>
                  <a:cxn ang="0">
                    <a:pos x="0" y="100"/>
                  </a:cxn>
                </a:cxnLst>
                <a:rect l="0" t="0" r="r" b="b"/>
                <a:pathLst>
                  <a:path w="232" h="199">
                    <a:moveTo>
                      <a:pt x="0" y="100"/>
                    </a:moveTo>
                    <a:lnTo>
                      <a:pt x="6" y="92"/>
                    </a:lnTo>
                    <a:lnTo>
                      <a:pt x="23" y="76"/>
                    </a:lnTo>
                    <a:lnTo>
                      <a:pt x="51" y="57"/>
                    </a:lnTo>
                    <a:lnTo>
                      <a:pt x="84" y="37"/>
                    </a:lnTo>
                    <a:lnTo>
                      <a:pt x="121" y="20"/>
                    </a:lnTo>
                    <a:lnTo>
                      <a:pt x="156" y="6"/>
                    </a:lnTo>
                    <a:lnTo>
                      <a:pt x="189" y="0"/>
                    </a:lnTo>
                    <a:lnTo>
                      <a:pt x="214" y="4"/>
                    </a:lnTo>
                    <a:lnTo>
                      <a:pt x="228" y="22"/>
                    </a:lnTo>
                    <a:lnTo>
                      <a:pt x="232" y="47"/>
                    </a:lnTo>
                    <a:lnTo>
                      <a:pt x="228" y="78"/>
                    </a:lnTo>
                    <a:lnTo>
                      <a:pt x="218" y="113"/>
                    </a:lnTo>
                    <a:lnTo>
                      <a:pt x="206" y="144"/>
                    </a:lnTo>
                    <a:lnTo>
                      <a:pt x="195" y="172"/>
                    </a:lnTo>
                    <a:lnTo>
                      <a:pt x="185" y="191"/>
                    </a:lnTo>
                    <a:lnTo>
                      <a:pt x="181" y="199"/>
                    </a:lnTo>
                    <a:lnTo>
                      <a:pt x="173" y="197"/>
                    </a:lnTo>
                    <a:lnTo>
                      <a:pt x="156" y="191"/>
                    </a:lnTo>
                    <a:lnTo>
                      <a:pt x="128" y="183"/>
                    </a:lnTo>
                    <a:lnTo>
                      <a:pt x="99" y="172"/>
                    </a:lnTo>
                    <a:lnTo>
                      <a:pt x="66" y="156"/>
                    </a:lnTo>
                    <a:lnTo>
                      <a:pt x="37" y="141"/>
                    </a:lnTo>
                    <a:lnTo>
                      <a:pt x="14" y="121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77"/>
              <p:cNvSpPr>
                <a:spLocks/>
              </p:cNvSpPr>
              <p:nvPr/>
            </p:nvSpPr>
            <p:spPr bwMode="auto">
              <a:xfrm>
                <a:off x="5291138" y="1838326"/>
                <a:ext cx="320675" cy="160338"/>
              </a:xfrm>
              <a:custGeom>
                <a:avLst/>
                <a:gdLst/>
                <a:ahLst/>
                <a:cxnLst>
                  <a:cxn ang="0">
                    <a:pos x="405" y="202"/>
                  </a:cxn>
                  <a:cxn ang="0">
                    <a:pos x="393" y="200"/>
                  </a:cxn>
                  <a:cxn ang="0">
                    <a:pos x="364" y="196"/>
                  </a:cxn>
                  <a:cxn ang="0">
                    <a:pos x="333" y="190"/>
                  </a:cxn>
                  <a:cxn ang="0">
                    <a:pos x="313" y="183"/>
                  </a:cxn>
                  <a:cxn ang="0">
                    <a:pos x="301" y="169"/>
                  </a:cxn>
                  <a:cxn ang="0">
                    <a:pos x="299" y="163"/>
                  </a:cxn>
                  <a:cxn ang="0">
                    <a:pos x="315" y="126"/>
                  </a:cxn>
                  <a:cxn ang="0">
                    <a:pos x="333" y="87"/>
                  </a:cxn>
                  <a:cxn ang="0">
                    <a:pos x="340" y="52"/>
                  </a:cxn>
                  <a:cxn ang="0">
                    <a:pos x="340" y="13"/>
                  </a:cxn>
                  <a:cxn ang="0">
                    <a:pos x="327" y="2"/>
                  </a:cxn>
                  <a:cxn ang="0">
                    <a:pos x="317" y="0"/>
                  </a:cxn>
                  <a:cxn ang="0">
                    <a:pos x="303" y="4"/>
                  </a:cxn>
                  <a:cxn ang="0">
                    <a:pos x="272" y="11"/>
                  </a:cxn>
                  <a:cxn ang="0">
                    <a:pos x="237" y="21"/>
                  </a:cxn>
                  <a:cxn ang="0">
                    <a:pos x="216" y="35"/>
                  </a:cxn>
                  <a:cxn ang="0">
                    <a:pos x="198" y="50"/>
                  </a:cxn>
                  <a:cxn ang="0">
                    <a:pos x="177" y="64"/>
                  </a:cxn>
                  <a:cxn ang="0">
                    <a:pos x="157" y="78"/>
                  </a:cxn>
                  <a:cxn ang="0">
                    <a:pos x="150" y="81"/>
                  </a:cxn>
                  <a:cxn ang="0">
                    <a:pos x="124" y="87"/>
                  </a:cxn>
                  <a:cxn ang="0">
                    <a:pos x="105" y="74"/>
                  </a:cxn>
                  <a:cxn ang="0">
                    <a:pos x="76" y="56"/>
                  </a:cxn>
                  <a:cxn ang="0">
                    <a:pos x="48" y="43"/>
                  </a:cxn>
                  <a:cxn ang="0">
                    <a:pos x="27" y="39"/>
                  </a:cxn>
                  <a:cxn ang="0">
                    <a:pos x="4" y="31"/>
                  </a:cxn>
                  <a:cxn ang="0">
                    <a:pos x="2" y="31"/>
                  </a:cxn>
                  <a:cxn ang="0">
                    <a:pos x="15" y="39"/>
                  </a:cxn>
                  <a:cxn ang="0">
                    <a:pos x="37" y="52"/>
                  </a:cxn>
                  <a:cxn ang="0">
                    <a:pos x="54" y="66"/>
                  </a:cxn>
                  <a:cxn ang="0">
                    <a:pos x="66" y="78"/>
                  </a:cxn>
                  <a:cxn ang="0">
                    <a:pos x="85" y="93"/>
                  </a:cxn>
                  <a:cxn ang="0">
                    <a:pos x="107" y="109"/>
                  </a:cxn>
                  <a:cxn ang="0">
                    <a:pos x="122" y="120"/>
                  </a:cxn>
                  <a:cxn ang="0">
                    <a:pos x="134" y="126"/>
                  </a:cxn>
                  <a:cxn ang="0">
                    <a:pos x="171" y="146"/>
                  </a:cxn>
                  <a:cxn ang="0">
                    <a:pos x="225" y="169"/>
                  </a:cxn>
                  <a:cxn ang="0">
                    <a:pos x="286" y="190"/>
                  </a:cxn>
                </a:cxnLst>
                <a:rect l="0" t="0" r="r" b="b"/>
                <a:pathLst>
                  <a:path w="405" h="202">
                    <a:moveTo>
                      <a:pt x="313" y="198"/>
                    </a:moveTo>
                    <a:lnTo>
                      <a:pt x="405" y="202"/>
                    </a:lnTo>
                    <a:lnTo>
                      <a:pt x="401" y="202"/>
                    </a:lnTo>
                    <a:lnTo>
                      <a:pt x="393" y="200"/>
                    </a:lnTo>
                    <a:lnTo>
                      <a:pt x="379" y="198"/>
                    </a:lnTo>
                    <a:lnTo>
                      <a:pt x="364" y="196"/>
                    </a:lnTo>
                    <a:lnTo>
                      <a:pt x="348" y="194"/>
                    </a:lnTo>
                    <a:lnTo>
                      <a:pt x="333" y="190"/>
                    </a:lnTo>
                    <a:lnTo>
                      <a:pt x="321" y="187"/>
                    </a:lnTo>
                    <a:lnTo>
                      <a:pt x="313" y="183"/>
                    </a:lnTo>
                    <a:lnTo>
                      <a:pt x="305" y="175"/>
                    </a:lnTo>
                    <a:lnTo>
                      <a:pt x="301" y="169"/>
                    </a:lnTo>
                    <a:lnTo>
                      <a:pt x="299" y="165"/>
                    </a:lnTo>
                    <a:lnTo>
                      <a:pt x="299" y="163"/>
                    </a:lnTo>
                    <a:lnTo>
                      <a:pt x="303" y="152"/>
                    </a:lnTo>
                    <a:lnTo>
                      <a:pt x="315" y="126"/>
                    </a:lnTo>
                    <a:lnTo>
                      <a:pt x="327" y="101"/>
                    </a:lnTo>
                    <a:lnTo>
                      <a:pt x="333" y="87"/>
                    </a:lnTo>
                    <a:lnTo>
                      <a:pt x="336" y="76"/>
                    </a:lnTo>
                    <a:lnTo>
                      <a:pt x="340" y="52"/>
                    </a:lnTo>
                    <a:lnTo>
                      <a:pt x="342" y="29"/>
                    </a:lnTo>
                    <a:lnTo>
                      <a:pt x="340" y="13"/>
                    </a:lnTo>
                    <a:lnTo>
                      <a:pt x="333" y="6"/>
                    </a:lnTo>
                    <a:lnTo>
                      <a:pt x="327" y="2"/>
                    </a:lnTo>
                    <a:lnTo>
                      <a:pt x="319" y="0"/>
                    </a:lnTo>
                    <a:lnTo>
                      <a:pt x="317" y="0"/>
                    </a:lnTo>
                    <a:lnTo>
                      <a:pt x="313" y="0"/>
                    </a:lnTo>
                    <a:lnTo>
                      <a:pt x="303" y="4"/>
                    </a:lnTo>
                    <a:lnTo>
                      <a:pt x="288" y="6"/>
                    </a:lnTo>
                    <a:lnTo>
                      <a:pt x="272" y="11"/>
                    </a:lnTo>
                    <a:lnTo>
                      <a:pt x="255" y="15"/>
                    </a:lnTo>
                    <a:lnTo>
                      <a:pt x="237" y="21"/>
                    </a:lnTo>
                    <a:lnTo>
                      <a:pt x="224" y="29"/>
                    </a:lnTo>
                    <a:lnTo>
                      <a:pt x="216" y="35"/>
                    </a:lnTo>
                    <a:lnTo>
                      <a:pt x="208" y="43"/>
                    </a:lnTo>
                    <a:lnTo>
                      <a:pt x="198" y="50"/>
                    </a:lnTo>
                    <a:lnTo>
                      <a:pt x="189" y="58"/>
                    </a:lnTo>
                    <a:lnTo>
                      <a:pt x="177" y="64"/>
                    </a:lnTo>
                    <a:lnTo>
                      <a:pt x="167" y="72"/>
                    </a:lnTo>
                    <a:lnTo>
                      <a:pt x="157" y="78"/>
                    </a:lnTo>
                    <a:lnTo>
                      <a:pt x="152" y="80"/>
                    </a:lnTo>
                    <a:lnTo>
                      <a:pt x="150" y="81"/>
                    </a:lnTo>
                    <a:lnTo>
                      <a:pt x="128" y="89"/>
                    </a:lnTo>
                    <a:lnTo>
                      <a:pt x="124" y="87"/>
                    </a:lnTo>
                    <a:lnTo>
                      <a:pt x="116" y="81"/>
                    </a:lnTo>
                    <a:lnTo>
                      <a:pt x="105" y="74"/>
                    </a:lnTo>
                    <a:lnTo>
                      <a:pt x="89" y="64"/>
                    </a:lnTo>
                    <a:lnTo>
                      <a:pt x="76" y="56"/>
                    </a:lnTo>
                    <a:lnTo>
                      <a:pt x="60" y="48"/>
                    </a:lnTo>
                    <a:lnTo>
                      <a:pt x="48" y="43"/>
                    </a:lnTo>
                    <a:lnTo>
                      <a:pt x="39" y="41"/>
                    </a:lnTo>
                    <a:lnTo>
                      <a:pt x="27" y="39"/>
                    </a:lnTo>
                    <a:lnTo>
                      <a:pt x="13" y="35"/>
                    </a:lnTo>
                    <a:lnTo>
                      <a:pt x="4" y="31"/>
                    </a:lnTo>
                    <a:lnTo>
                      <a:pt x="0" y="29"/>
                    </a:lnTo>
                    <a:lnTo>
                      <a:pt x="2" y="31"/>
                    </a:lnTo>
                    <a:lnTo>
                      <a:pt x="8" y="33"/>
                    </a:lnTo>
                    <a:lnTo>
                      <a:pt x="15" y="39"/>
                    </a:lnTo>
                    <a:lnTo>
                      <a:pt x="27" y="45"/>
                    </a:lnTo>
                    <a:lnTo>
                      <a:pt x="37" y="52"/>
                    </a:lnTo>
                    <a:lnTo>
                      <a:pt x="46" y="60"/>
                    </a:lnTo>
                    <a:lnTo>
                      <a:pt x="54" y="66"/>
                    </a:lnTo>
                    <a:lnTo>
                      <a:pt x="60" y="72"/>
                    </a:lnTo>
                    <a:lnTo>
                      <a:pt x="66" y="78"/>
                    </a:lnTo>
                    <a:lnTo>
                      <a:pt x="74" y="85"/>
                    </a:lnTo>
                    <a:lnTo>
                      <a:pt x="85" y="93"/>
                    </a:lnTo>
                    <a:lnTo>
                      <a:pt x="95" y="101"/>
                    </a:lnTo>
                    <a:lnTo>
                      <a:pt x="107" y="109"/>
                    </a:lnTo>
                    <a:lnTo>
                      <a:pt x="115" y="115"/>
                    </a:lnTo>
                    <a:lnTo>
                      <a:pt x="122" y="120"/>
                    </a:lnTo>
                    <a:lnTo>
                      <a:pt x="126" y="122"/>
                    </a:lnTo>
                    <a:lnTo>
                      <a:pt x="134" y="126"/>
                    </a:lnTo>
                    <a:lnTo>
                      <a:pt x="148" y="134"/>
                    </a:lnTo>
                    <a:lnTo>
                      <a:pt x="171" y="146"/>
                    </a:lnTo>
                    <a:lnTo>
                      <a:pt x="196" y="157"/>
                    </a:lnTo>
                    <a:lnTo>
                      <a:pt x="225" y="169"/>
                    </a:lnTo>
                    <a:lnTo>
                      <a:pt x="257" y="181"/>
                    </a:lnTo>
                    <a:lnTo>
                      <a:pt x="286" y="190"/>
                    </a:lnTo>
                    <a:lnTo>
                      <a:pt x="313" y="198"/>
                    </a:lnTo>
                    <a:close/>
                  </a:path>
                </a:pathLst>
              </a:custGeom>
              <a:solidFill>
                <a:srgbClr val="6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78"/>
              <p:cNvSpPr>
                <a:spLocks/>
              </p:cNvSpPr>
              <p:nvPr/>
            </p:nvSpPr>
            <p:spPr bwMode="auto">
              <a:xfrm>
                <a:off x="5089526" y="2133601"/>
                <a:ext cx="482600" cy="547688"/>
              </a:xfrm>
              <a:custGeom>
                <a:avLst/>
                <a:gdLst/>
                <a:ahLst/>
                <a:cxnLst>
                  <a:cxn ang="0">
                    <a:pos x="37" y="266"/>
                  </a:cxn>
                  <a:cxn ang="0">
                    <a:pos x="0" y="299"/>
                  </a:cxn>
                  <a:cxn ang="0">
                    <a:pos x="120" y="480"/>
                  </a:cxn>
                  <a:cxn ang="0">
                    <a:pos x="321" y="691"/>
                  </a:cxn>
                  <a:cxn ang="0">
                    <a:pos x="385" y="582"/>
                  </a:cxn>
                  <a:cxn ang="0">
                    <a:pos x="541" y="307"/>
                  </a:cxn>
                  <a:cxn ang="0">
                    <a:pos x="607" y="157"/>
                  </a:cxn>
                  <a:cxn ang="0">
                    <a:pos x="570" y="0"/>
                  </a:cxn>
                  <a:cxn ang="0">
                    <a:pos x="552" y="3"/>
                  </a:cxn>
                  <a:cxn ang="0">
                    <a:pos x="533" y="17"/>
                  </a:cxn>
                  <a:cxn ang="0">
                    <a:pos x="512" y="40"/>
                  </a:cxn>
                  <a:cxn ang="0">
                    <a:pos x="494" y="68"/>
                  </a:cxn>
                  <a:cxn ang="0">
                    <a:pos x="478" y="95"/>
                  </a:cxn>
                  <a:cxn ang="0">
                    <a:pos x="465" y="118"/>
                  </a:cxn>
                  <a:cxn ang="0">
                    <a:pos x="457" y="136"/>
                  </a:cxn>
                  <a:cxn ang="0">
                    <a:pos x="453" y="142"/>
                  </a:cxn>
                  <a:cxn ang="0">
                    <a:pos x="366" y="323"/>
                  </a:cxn>
                  <a:cxn ang="0">
                    <a:pos x="321" y="461"/>
                  </a:cxn>
                  <a:cxn ang="0">
                    <a:pos x="218" y="404"/>
                  </a:cxn>
                  <a:cxn ang="0">
                    <a:pos x="37" y="266"/>
                  </a:cxn>
                </a:cxnLst>
                <a:rect l="0" t="0" r="r" b="b"/>
                <a:pathLst>
                  <a:path w="607" h="691">
                    <a:moveTo>
                      <a:pt x="37" y="266"/>
                    </a:moveTo>
                    <a:lnTo>
                      <a:pt x="0" y="299"/>
                    </a:lnTo>
                    <a:lnTo>
                      <a:pt x="120" y="480"/>
                    </a:lnTo>
                    <a:lnTo>
                      <a:pt x="321" y="691"/>
                    </a:lnTo>
                    <a:lnTo>
                      <a:pt x="385" y="582"/>
                    </a:lnTo>
                    <a:lnTo>
                      <a:pt x="541" y="307"/>
                    </a:lnTo>
                    <a:lnTo>
                      <a:pt x="607" y="157"/>
                    </a:lnTo>
                    <a:lnTo>
                      <a:pt x="570" y="0"/>
                    </a:lnTo>
                    <a:lnTo>
                      <a:pt x="552" y="3"/>
                    </a:lnTo>
                    <a:lnTo>
                      <a:pt x="533" y="17"/>
                    </a:lnTo>
                    <a:lnTo>
                      <a:pt x="512" y="40"/>
                    </a:lnTo>
                    <a:lnTo>
                      <a:pt x="494" y="68"/>
                    </a:lnTo>
                    <a:lnTo>
                      <a:pt x="478" y="95"/>
                    </a:lnTo>
                    <a:lnTo>
                      <a:pt x="465" y="118"/>
                    </a:lnTo>
                    <a:lnTo>
                      <a:pt x="457" y="136"/>
                    </a:lnTo>
                    <a:lnTo>
                      <a:pt x="453" y="142"/>
                    </a:lnTo>
                    <a:lnTo>
                      <a:pt x="366" y="323"/>
                    </a:lnTo>
                    <a:lnTo>
                      <a:pt x="321" y="461"/>
                    </a:lnTo>
                    <a:lnTo>
                      <a:pt x="218" y="404"/>
                    </a:lnTo>
                    <a:lnTo>
                      <a:pt x="37" y="266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1"/>
              <p:cNvSpPr>
                <a:spLocks/>
              </p:cNvSpPr>
              <p:nvPr/>
            </p:nvSpPr>
            <p:spPr bwMode="auto">
              <a:xfrm>
                <a:off x="4792663" y="2520951"/>
                <a:ext cx="792163" cy="614363"/>
              </a:xfrm>
              <a:custGeom>
                <a:avLst/>
                <a:gdLst/>
                <a:ahLst/>
                <a:cxnLst>
                  <a:cxn ang="0">
                    <a:pos x="701" y="208"/>
                  </a:cxn>
                  <a:cxn ang="0">
                    <a:pos x="633" y="317"/>
                  </a:cxn>
                  <a:cxn ang="0">
                    <a:pos x="625" y="304"/>
                  </a:cxn>
                  <a:cxn ang="0">
                    <a:pos x="607" y="267"/>
                  </a:cxn>
                  <a:cxn ang="0">
                    <a:pos x="578" y="216"/>
                  </a:cxn>
                  <a:cxn ang="0">
                    <a:pos x="543" y="158"/>
                  </a:cxn>
                  <a:cxn ang="0">
                    <a:pos x="502" y="99"/>
                  </a:cxn>
                  <a:cxn ang="0">
                    <a:pos x="461" y="49"/>
                  </a:cxn>
                  <a:cxn ang="0">
                    <a:pos x="422" y="12"/>
                  </a:cxn>
                  <a:cxn ang="0">
                    <a:pos x="385" y="0"/>
                  </a:cxn>
                  <a:cxn ang="0">
                    <a:pos x="354" y="8"/>
                  </a:cxn>
                  <a:cxn ang="0">
                    <a:pos x="325" y="27"/>
                  </a:cxn>
                  <a:cxn ang="0">
                    <a:pos x="302" y="53"/>
                  </a:cxn>
                  <a:cxn ang="0">
                    <a:pos x="282" y="82"/>
                  </a:cxn>
                  <a:cxn ang="0">
                    <a:pos x="267" y="109"/>
                  </a:cxn>
                  <a:cxn ang="0">
                    <a:pos x="255" y="134"/>
                  </a:cxn>
                  <a:cxn ang="0">
                    <a:pos x="247" y="152"/>
                  </a:cxn>
                  <a:cxn ang="0">
                    <a:pos x="245" y="158"/>
                  </a:cxn>
                  <a:cxn ang="0">
                    <a:pos x="62" y="586"/>
                  </a:cxn>
                  <a:cxn ang="0">
                    <a:pos x="0" y="720"/>
                  </a:cxn>
                  <a:cxn ang="0">
                    <a:pos x="308" y="726"/>
                  </a:cxn>
                  <a:cxn ang="0">
                    <a:pos x="310" y="712"/>
                  </a:cxn>
                  <a:cxn ang="0">
                    <a:pos x="315" y="674"/>
                  </a:cxn>
                  <a:cxn ang="0">
                    <a:pos x="323" y="623"/>
                  </a:cxn>
                  <a:cxn ang="0">
                    <a:pos x="335" y="563"/>
                  </a:cxn>
                  <a:cxn ang="0">
                    <a:pos x="350" y="506"/>
                  </a:cxn>
                  <a:cxn ang="0">
                    <a:pos x="368" y="457"/>
                  </a:cxn>
                  <a:cxn ang="0">
                    <a:pos x="389" y="426"/>
                  </a:cxn>
                  <a:cxn ang="0">
                    <a:pos x="413" y="421"/>
                  </a:cxn>
                  <a:cxn ang="0">
                    <a:pos x="436" y="434"/>
                  </a:cxn>
                  <a:cxn ang="0">
                    <a:pos x="456" y="452"/>
                  </a:cxn>
                  <a:cxn ang="0">
                    <a:pos x="473" y="473"/>
                  </a:cxn>
                  <a:cxn ang="0">
                    <a:pos x="487" y="496"/>
                  </a:cxn>
                  <a:cxn ang="0">
                    <a:pos x="496" y="516"/>
                  </a:cxn>
                  <a:cxn ang="0">
                    <a:pos x="504" y="533"/>
                  </a:cxn>
                  <a:cxn ang="0">
                    <a:pos x="508" y="547"/>
                  </a:cxn>
                  <a:cxn ang="0">
                    <a:pos x="510" y="551"/>
                  </a:cxn>
                  <a:cxn ang="0">
                    <a:pos x="516" y="561"/>
                  </a:cxn>
                  <a:cxn ang="0">
                    <a:pos x="529" y="586"/>
                  </a:cxn>
                  <a:cxn ang="0">
                    <a:pos x="553" y="621"/>
                  </a:cxn>
                  <a:cxn ang="0">
                    <a:pos x="582" y="662"/>
                  </a:cxn>
                  <a:cxn ang="0">
                    <a:pos x="617" y="705"/>
                  </a:cxn>
                  <a:cxn ang="0">
                    <a:pos x="658" y="740"/>
                  </a:cxn>
                  <a:cxn ang="0">
                    <a:pos x="699" y="765"/>
                  </a:cxn>
                  <a:cxn ang="0">
                    <a:pos x="742" y="775"/>
                  </a:cxn>
                  <a:cxn ang="0">
                    <a:pos x="825" y="755"/>
                  </a:cxn>
                  <a:cxn ang="0">
                    <a:pos x="890" y="703"/>
                  </a:cxn>
                  <a:cxn ang="0">
                    <a:pos x="934" y="629"/>
                  </a:cxn>
                  <a:cxn ang="0">
                    <a:pos x="963" y="543"/>
                  </a:cxn>
                  <a:cxn ang="0">
                    <a:pos x="981" y="457"/>
                  </a:cxn>
                  <a:cxn ang="0">
                    <a:pos x="989" y="384"/>
                  </a:cxn>
                  <a:cxn ang="0">
                    <a:pos x="993" y="331"/>
                  </a:cxn>
                  <a:cxn ang="0">
                    <a:pos x="993" y="312"/>
                  </a:cxn>
                  <a:cxn ang="0">
                    <a:pos x="998" y="220"/>
                  </a:cxn>
                  <a:cxn ang="0">
                    <a:pos x="701" y="208"/>
                  </a:cxn>
                </a:cxnLst>
                <a:rect l="0" t="0" r="r" b="b"/>
                <a:pathLst>
                  <a:path w="998" h="775">
                    <a:moveTo>
                      <a:pt x="701" y="208"/>
                    </a:moveTo>
                    <a:lnTo>
                      <a:pt x="633" y="317"/>
                    </a:lnTo>
                    <a:lnTo>
                      <a:pt x="625" y="304"/>
                    </a:lnTo>
                    <a:lnTo>
                      <a:pt x="607" y="267"/>
                    </a:lnTo>
                    <a:lnTo>
                      <a:pt x="578" y="216"/>
                    </a:lnTo>
                    <a:lnTo>
                      <a:pt x="543" y="158"/>
                    </a:lnTo>
                    <a:lnTo>
                      <a:pt x="502" y="99"/>
                    </a:lnTo>
                    <a:lnTo>
                      <a:pt x="461" y="49"/>
                    </a:lnTo>
                    <a:lnTo>
                      <a:pt x="422" y="12"/>
                    </a:lnTo>
                    <a:lnTo>
                      <a:pt x="385" y="0"/>
                    </a:lnTo>
                    <a:lnTo>
                      <a:pt x="354" y="8"/>
                    </a:lnTo>
                    <a:lnTo>
                      <a:pt x="325" y="27"/>
                    </a:lnTo>
                    <a:lnTo>
                      <a:pt x="302" y="53"/>
                    </a:lnTo>
                    <a:lnTo>
                      <a:pt x="282" y="82"/>
                    </a:lnTo>
                    <a:lnTo>
                      <a:pt x="267" y="109"/>
                    </a:lnTo>
                    <a:lnTo>
                      <a:pt x="255" y="134"/>
                    </a:lnTo>
                    <a:lnTo>
                      <a:pt x="247" y="152"/>
                    </a:lnTo>
                    <a:lnTo>
                      <a:pt x="245" y="158"/>
                    </a:lnTo>
                    <a:lnTo>
                      <a:pt x="62" y="586"/>
                    </a:lnTo>
                    <a:lnTo>
                      <a:pt x="0" y="720"/>
                    </a:lnTo>
                    <a:lnTo>
                      <a:pt x="308" y="726"/>
                    </a:lnTo>
                    <a:lnTo>
                      <a:pt x="310" y="712"/>
                    </a:lnTo>
                    <a:lnTo>
                      <a:pt x="315" y="674"/>
                    </a:lnTo>
                    <a:lnTo>
                      <a:pt x="323" y="623"/>
                    </a:lnTo>
                    <a:lnTo>
                      <a:pt x="335" y="563"/>
                    </a:lnTo>
                    <a:lnTo>
                      <a:pt x="350" y="506"/>
                    </a:lnTo>
                    <a:lnTo>
                      <a:pt x="368" y="457"/>
                    </a:lnTo>
                    <a:lnTo>
                      <a:pt x="389" y="426"/>
                    </a:lnTo>
                    <a:lnTo>
                      <a:pt x="413" y="421"/>
                    </a:lnTo>
                    <a:lnTo>
                      <a:pt x="436" y="434"/>
                    </a:lnTo>
                    <a:lnTo>
                      <a:pt x="456" y="452"/>
                    </a:lnTo>
                    <a:lnTo>
                      <a:pt x="473" y="473"/>
                    </a:lnTo>
                    <a:lnTo>
                      <a:pt x="487" y="496"/>
                    </a:lnTo>
                    <a:lnTo>
                      <a:pt x="496" y="516"/>
                    </a:lnTo>
                    <a:lnTo>
                      <a:pt x="504" y="533"/>
                    </a:lnTo>
                    <a:lnTo>
                      <a:pt x="508" y="547"/>
                    </a:lnTo>
                    <a:lnTo>
                      <a:pt x="510" y="551"/>
                    </a:lnTo>
                    <a:lnTo>
                      <a:pt x="516" y="561"/>
                    </a:lnTo>
                    <a:lnTo>
                      <a:pt x="529" y="586"/>
                    </a:lnTo>
                    <a:lnTo>
                      <a:pt x="553" y="621"/>
                    </a:lnTo>
                    <a:lnTo>
                      <a:pt x="582" y="662"/>
                    </a:lnTo>
                    <a:lnTo>
                      <a:pt x="617" y="705"/>
                    </a:lnTo>
                    <a:lnTo>
                      <a:pt x="658" y="740"/>
                    </a:lnTo>
                    <a:lnTo>
                      <a:pt x="699" y="765"/>
                    </a:lnTo>
                    <a:lnTo>
                      <a:pt x="742" y="775"/>
                    </a:lnTo>
                    <a:lnTo>
                      <a:pt x="825" y="755"/>
                    </a:lnTo>
                    <a:lnTo>
                      <a:pt x="890" y="703"/>
                    </a:lnTo>
                    <a:lnTo>
                      <a:pt x="934" y="629"/>
                    </a:lnTo>
                    <a:lnTo>
                      <a:pt x="963" y="543"/>
                    </a:lnTo>
                    <a:lnTo>
                      <a:pt x="981" y="457"/>
                    </a:lnTo>
                    <a:lnTo>
                      <a:pt x="989" y="384"/>
                    </a:lnTo>
                    <a:lnTo>
                      <a:pt x="993" y="331"/>
                    </a:lnTo>
                    <a:lnTo>
                      <a:pt x="993" y="312"/>
                    </a:lnTo>
                    <a:lnTo>
                      <a:pt x="998" y="220"/>
                    </a:lnTo>
                    <a:lnTo>
                      <a:pt x="701" y="208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2"/>
              <p:cNvSpPr>
                <a:spLocks/>
              </p:cNvSpPr>
              <p:nvPr/>
            </p:nvSpPr>
            <p:spPr bwMode="auto">
              <a:xfrm>
                <a:off x="5402263" y="2316163"/>
                <a:ext cx="198438" cy="338138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413"/>
                  </a:cxn>
                  <a:cxn ang="0">
                    <a:pos x="189" y="426"/>
                  </a:cxn>
                  <a:cxn ang="0">
                    <a:pos x="251" y="62"/>
                  </a:cxn>
                  <a:cxn ang="0">
                    <a:pos x="216" y="0"/>
                  </a:cxn>
                </a:cxnLst>
                <a:rect l="0" t="0" r="r" b="b"/>
                <a:pathLst>
                  <a:path w="251" h="426">
                    <a:moveTo>
                      <a:pt x="216" y="0"/>
                    </a:moveTo>
                    <a:lnTo>
                      <a:pt x="0" y="413"/>
                    </a:lnTo>
                    <a:lnTo>
                      <a:pt x="189" y="426"/>
                    </a:lnTo>
                    <a:lnTo>
                      <a:pt x="251" y="62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83"/>
              <p:cNvSpPr>
                <a:spLocks/>
              </p:cNvSpPr>
              <p:nvPr/>
            </p:nvSpPr>
            <p:spPr bwMode="auto">
              <a:xfrm>
                <a:off x="5334001" y="2179638"/>
                <a:ext cx="68263" cy="196850"/>
              </a:xfrm>
              <a:custGeom>
                <a:avLst/>
                <a:gdLst/>
                <a:ahLst/>
                <a:cxnLst>
                  <a:cxn ang="0">
                    <a:pos x="86" y="23"/>
                  </a:cxn>
                  <a:cxn ang="0">
                    <a:pos x="0" y="0"/>
                  </a:cxn>
                  <a:cxn ang="0">
                    <a:pos x="14" y="247"/>
                  </a:cxn>
                  <a:cxn ang="0">
                    <a:pos x="86" y="23"/>
                  </a:cxn>
                </a:cxnLst>
                <a:rect l="0" t="0" r="r" b="b"/>
                <a:pathLst>
                  <a:path w="86" h="247">
                    <a:moveTo>
                      <a:pt x="86" y="23"/>
                    </a:moveTo>
                    <a:lnTo>
                      <a:pt x="0" y="0"/>
                    </a:lnTo>
                    <a:lnTo>
                      <a:pt x="14" y="247"/>
                    </a:lnTo>
                    <a:lnTo>
                      <a:pt x="86" y="23"/>
                    </a:lnTo>
                    <a:close/>
                  </a:path>
                </a:pathLst>
              </a:custGeom>
              <a:solidFill>
                <a:srgbClr val="003D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84"/>
              <p:cNvSpPr>
                <a:spLocks/>
              </p:cNvSpPr>
              <p:nvPr/>
            </p:nvSpPr>
            <p:spPr bwMode="auto">
              <a:xfrm>
                <a:off x="4841876" y="2571751"/>
                <a:ext cx="709613" cy="503238"/>
              </a:xfrm>
              <a:custGeom>
                <a:avLst/>
                <a:gdLst/>
                <a:ahLst/>
                <a:cxnLst>
                  <a:cxn ang="0">
                    <a:pos x="666" y="170"/>
                  </a:cxn>
                  <a:cxn ang="0">
                    <a:pos x="896" y="193"/>
                  </a:cxn>
                  <a:cxn ang="0">
                    <a:pos x="868" y="425"/>
                  </a:cxn>
                  <a:cxn ang="0">
                    <a:pos x="864" y="434"/>
                  </a:cxn>
                  <a:cxn ang="0">
                    <a:pos x="853" y="458"/>
                  </a:cxn>
                  <a:cxn ang="0">
                    <a:pos x="837" y="491"/>
                  </a:cxn>
                  <a:cxn ang="0">
                    <a:pos x="820" y="528"/>
                  </a:cxn>
                  <a:cxn ang="0">
                    <a:pos x="800" y="565"/>
                  </a:cxn>
                  <a:cxn ang="0">
                    <a:pos x="785" y="598"/>
                  </a:cxn>
                  <a:cxn ang="0">
                    <a:pos x="769" y="621"/>
                  </a:cxn>
                  <a:cxn ang="0">
                    <a:pos x="761" y="631"/>
                  </a:cxn>
                  <a:cxn ang="0">
                    <a:pos x="752" y="631"/>
                  </a:cxn>
                  <a:cxn ang="0">
                    <a:pos x="732" y="631"/>
                  </a:cxn>
                  <a:cxn ang="0">
                    <a:pos x="709" y="633"/>
                  </a:cxn>
                  <a:cxn ang="0">
                    <a:pos x="682" y="633"/>
                  </a:cxn>
                  <a:cxn ang="0">
                    <a:pos x="656" y="633"/>
                  </a:cxn>
                  <a:cxn ang="0">
                    <a:pos x="635" y="635"/>
                  </a:cxn>
                  <a:cxn ang="0">
                    <a:pos x="619" y="635"/>
                  </a:cxn>
                  <a:cxn ang="0">
                    <a:pos x="613" y="635"/>
                  </a:cxn>
                  <a:cxn ang="0">
                    <a:pos x="403" y="298"/>
                  </a:cxn>
                  <a:cxn ang="0">
                    <a:pos x="300" y="290"/>
                  </a:cxn>
                  <a:cxn ang="0">
                    <a:pos x="193" y="612"/>
                  </a:cxn>
                  <a:cxn ang="0">
                    <a:pos x="0" y="612"/>
                  </a:cxn>
                  <a:cxn ang="0">
                    <a:pos x="292" y="0"/>
                  </a:cxn>
                  <a:cxn ang="0">
                    <a:pos x="382" y="35"/>
                  </a:cxn>
                  <a:cxn ang="0">
                    <a:pos x="440" y="166"/>
                  </a:cxn>
                  <a:cxn ang="0">
                    <a:pos x="561" y="335"/>
                  </a:cxn>
                  <a:cxn ang="0">
                    <a:pos x="666" y="170"/>
                  </a:cxn>
                </a:cxnLst>
                <a:rect l="0" t="0" r="r" b="b"/>
                <a:pathLst>
                  <a:path w="896" h="635">
                    <a:moveTo>
                      <a:pt x="666" y="170"/>
                    </a:moveTo>
                    <a:lnTo>
                      <a:pt x="896" y="193"/>
                    </a:lnTo>
                    <a:lnTo>
                      <a:pt x="868" y="425"/>
                    </a:lnTo>
                    <a:lnTo>
                      <a:pt x="864" y="434"/>
                    </a:lnTo>
                    <a:lnTo>
                      <a:pt x="853" y="458"/>
                    </a:lnTo>
                    <a:lnTo>
                      <a:pt x="837" y="491"/>
                    </a:lnTo>
                    <a:lnTo>
                      <a:pt x="820" y="528"/>
                    </a:lnTo>
                    <a:lnTo>
                      <a:pt x="800" y="565"/>
                    </a:lnTo>
                    <a:lnTo>
                      <a:pt x="785" y="598"/>
                    </a:lnTo>
                    <a:lnTo>
                      <a:pt x="769" y="621"/>
                    </a:lnTo>
                    <a:lnTo>
                      <a:pt x="761" y="631"/>
                    </a:lnTo>
                    <a:lnTo>
                      <a:pt x="752" y="631"/>
                    </a:lnTo>
                    <a:lnTo>
                      <a:pt x="732" y="631"/>
                    </a:lnTo>
                    <a:lnTo>
                      <a:pt x="709" y="633"/>
                    </a:lnTo>
                    <a:lnTo>
                      <a:pt x="682" y="633"/>
                    </a:lnTo>
                    <a:lnTo>
                      <a:pt x="656" y="633"/>
                    </a:lnTo>
                    <a:lnTo>
                      <a:pt x="635" y="635"/>
                    </a:lnTo>
                    <a:lnTo>
                      <a:pt x="619" y="635"/>
                    </a:lnTo>
                    <a:lnTo>
                      <a:pt x="613" y="635"/>
                    </a:lnTo>
                    <a:lnTo>
                      <a:pt x="403" y="298"/>
                    </a:lnTo>
                    <a:lnTo>
                      <a:pt x="300" y="290"/>
                    </a:lnTo>
                    <a:lnTo>
                      <a:pt x="193" y="612"/>
                    </a:lnTo>
                    <a:lnTo>
                      <a:pt x="0" y="612"/>
                    </a:lnTo>
                    <a:lnTo>
                      <a:pt x="292" y="0"/>
                    </a:lnTo>
                    <a:lnTo>
                      <a:pt x="382" y="35"/>
                    </a:lnTo>
                    <a:lnTo>
                      <a:pt x="440" y="166"/>
                    </a:lnTo>
                    <a:lnTo>
                      <a:pt x="561" y="335"/>
                    </a:lnTo>
                    <a:lnTo>
                      <a:pt x="666" y="170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85"/>
              <p:cNvSpPr>
                <a:spLocks/>
              </p:cNvSpPr>
              <p:nvPr/>
            </p:nvSpPr>
            <p:spPr bwMode="auto">
              <a:xfrm>
                <a:off x="5035551" y="2249488"/>
                <a:ext cx="90488" cy="119063"/>
              </a:xfrm>
              <a:custGeom>
                <a:avLst/>
                <a:gdLst/>
                <a:ahLst/>
                <a:cxnLst>
                  <a:cxn ang="0">
                    <a:pos x="21" y="149"/>
                  </a:cxn>
                  <a:cxn ang="0">
                    <a:pos x="17" y="126"/>
                  </a:cxn>
                  <a:cxn ang="0">
                    <a:pos x="7" y="81"/>
                  </a:cxn>
                  <a:cxn ang="0">
                    <a:pos x="0" y="33"/>
                  </a:cxn>
                  <a:cxn ang="0">
                    <a:pos x="0" y="0"/>
                  </a:cxn>
                  <a:cxn ang="0">
                    <a:pos x="68" y="17"/>
                  </a:cxn>
                  <a:cxn ang="0">
                    <a:pos x="76" y="25"/>
                  </a:cxn>
                  <a:cxn ang="0">
                    <a:pos x="91" y="40"/>
                  </a:cxn>
                  <a:cxn ang="0">
                    <a:pos x="105" y="64"/>
                  </a:cxn>
                  <a:cxn ang="0">
                    <a:pos x="113" y="89"/>
                  </a:cxn>
                  <a:cxn ang="0">
                    <a:pos x="21" y="149"/>
                  </a:cxn>
                </a:cxnLst>
                <a:rect l="0" t="0" r="r" b="b"/>
                <a:pathLst>
                  <a:path w="113" h="149">
                    <a:moveTo>
                      <a:pt x="21" y="149"/>
                    </a:moveTo>
                    <a:lnTo>
                      <a:pt x="17" y="126"/>
                    </a:lnTo>
                    <a:lnTo>
                      <a:pt x="7" y="81"/>
                    </a:lnTo>
                    <a:lnTo>
                      <a:pt x="0" y="33"/>
                    </a:lnTo>
                    <a:lnTo>
                      <a:pt x="0" y="0"/>
                    </a:lnTo>
                    <a:lnTo>
                      <a:pt x="68" y="17"/>
                    </a:lnTo>
                    <a:lnTo>
                      <a:pt x="76" y="25"/>
                    </a:lnTo>
                    <a:lnTo>
                      <a:pt x="91" y="40"/>
                    </a:lnTo>
                    <a:lnTo>
                      <a:pt x="105" y="64"/>
                    </a:lnTo>
                    <a:lnTo>
                      <a:pt x="113" y="89"/>
                    </a:lnTo>
                    <a:lnTo>
                      <a:pt x="21" y="149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86"/>
              <p:cNvSpPr>
                <a:spLocks/>
              </p:cNvSpPr>
              <p:nvPr/>
            </p:nvSpPr>
            <p:spPr bwMode="auto">
              <a:xfrm>
                <a:off x="5046663" y="2260601"/>
                <a:ext cx="68263" cy="84138"/>
              </a:xfrm>
              <a:custGeom>
                <a:avLst/>
                <a:gdLst/>
                <a:ahLst/>
                <a:cxnLst>
                  <a:cxn ang="0">
                    <a:pos x="26" y="107"/>
                  </a:cxn>
                  <a:cxn ang="0">
                    <a:pos x="86" y="62"/>
                  </a:cxn>
                  <a:cxn ang="0">
                    <a:pos x="82" y="57"/>
                  </a:cxn>
                  <a:cxn ang="0">
                    <a:pos x="70" y="41"/>
                  </a:cxn>
                  <a:cxn ang="0">
                    <a:pos x="55" y="25"/>
                  </a:cxn>
                  <a:cxn ang="0">
                    <a:pos x="43" y="16"/>
                  </a:cxn>
                  <a:cxn ang="0">
                    <a:pos x="31" y="10"/>
                  </a:cxn>
                  <a:cxn ang="0">
                    <a:pos x="16" y="6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2" y="45"/>
                  </a:cxn>
                  <a:cxn ang="0">
                    <a:pos x="10" y="82"/>
                  </a:cxn>
                  <a:cxn ang="0">
                    <a:pos x="26" y="107"/>
                  </a:cxn>
                </a:cxnLst>
                <a:rect l="0" t="0" r="r" b="b"/>
                <a:pathLst>
                  <a:path w="86" h="107">
                    <a:moveTo>
                      <a:pt x="26" y="107"/>
                    </a:moveTo>
                    <a:lnTo>
                      <a:pt x="86" y="62"/>
                    </a:lnTo>
                    <a:lnTo>
                      <a:pt x="82" y="57"/>
                    </a:lnTo>
                    <a:lnTo>
                      <a:pt x="70" y="41"/>
                    </a:lnTo>
                    <a:lnTo>
                      <a:pt x="55" y="25"/>
                    </a:lnTo>
                    <a:lnTo>
                      <a:pt x="43" y="16"/>
                    </a:lnTo>
                    <a:lnTo>
                      <a:pt x="31" y="10"/>
                    </a:lnTo>
                    <a:lnTo>
                      <a:pt x="16" y="6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" y="45"/>
                    </a:lnTo>
                    <a:lnTo>
                      <a:pt x="10" y="82"/>
                    </a:lnTo>
                    <a:lnTo>
                      <a:pt x="26" y="107"/>
                    </a:lnTo>
                    <a:close/>
                  </a:path>
                </a:pathLst>
              </a:custGeom>
              <a:solidFill>
                <a:srgbClr val="AD7C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87"/>
              <p:cNvSpPr>
                <a:spLocks/>
              </p:cNvSpPr>
              <p:nvPr/>
            </p:nvSpPr>
            <p:spPr bwMode="auto">
              <a:xfrm>
                <a:off x="5089526" y="2190751"/>
                <a:ext cx="482600" cy="490538"/>
              </a:xfrm>
              <a:custGeom>
                <a:avLst/>
                <a:gdLst/>
                <a:ahLst/>
                <a:cxnLst>
                  <a:cxn ang="0">
                    <a:pos x="541" y="235"/>
                  </a:cxn>
                  <a:cxn ang="0">
                    <a:pos x="607" y="85"/>
                  </a:cxn>
                  <a:cxn ang="0">
                    <a:pos x="587" y="3"/>
                  </a:cxn>
                  <a:cxn ang="0">
                    <a:pos x="586" y="0"/>
                  </a:cxn>
                  <a:cxn ang="0">
                    <a:pos x="313" y="548"/>
                  </a:cxn>
                  <a:cxn ang="0">
                    <a:pos x="148" y="379"/>
                  </a:cxn>
                  <a:cxn ang="0">
                    <a:pos x="29" y="200"/>
                  </a:cxn>
                  <a:cxn ang="0">
                    <a:pos x="0" y="227"/>
                  </a:cxn>
                  <a:cxn ang="0">
                    <a:pos x="120" y="408"/>
                  </a:cxn>
                  <a:cxn ang="0">
                    <a:pos x="321" y="619"/>
                  </a:cxn>
                  <a:cxn ang="0">
                    <a:pos x="385" y="510"/>
                  </a:cxn>
                  <a:cxn ang="0">
                    <a:pos x="541" y="235"/>
                  </a:cxn>
                </a:cxnLst>
                <a:rect l="0" t="0" r="r" b="b"/>
                <a:pathLst>
                  <a:path w="607" h="619">
                    <a:moveTo>
                      <a:pt x="541" y="235"/>
                    </a:moveTo>
                    <a:lnTo>
                      <a:pt x="607" y="85"/>
                    </a:lnTo>
                    <a:lnTo>
                      <a:pt x="587" y="3"/>
                    </a:lnTo>
                    <a:lnTo>
                      <a:pt x="586" y="0"/>
                    </a:lnTo>
                    <a:lnTo>
                      <a:pt x="313" y="548"/>
                    </a:lnTo>
                    <a:lnTo>
                      <a:pt x="148" y="379"/>
                    </a:lnTo>
                    <a:lnTo>
                      <a:pt x="29" y="200"/>
                    </a:lnTo>
                    <a:lnTo>
                      <a:pt x="0" y="227"/>
                    </a:lnTo>
                    <a:lnTo>
                      <a:pt x="120" y="408"/>
                    </a:lnTo>
                    <a:lnTo>
                      <a:pt x="321" y="619"/>
                    </a:lnTo>
                    <a:lnTo>
                      <a:pt x="385" y="510"/>
                    </a:lnTo>
                    <a:lnTo>
                      <a:pt x="541" y="235"/>
                    </a:lnTo>
                    <a:close/>
                  </a:path>
                </a:pathLst>
              </a:custGeom>
              <a:solidFill>
                <a:srgbClr val="7299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88"/>
              <p:cNvSpPr>
                <a:spLocks/>
              </p:cNvSpPr>
              <p:nvPr/>
            </p:nvSpPr>
            <p:spPr bwMode="auto">
              <a:xfrm>
                <a:off x="5508626" y="2351088"/>
                <a:ext cx="92075" cy="303213"/>
              </a:xfrm>
              <a:custGeom>
                <a:avLst/>
                <a:gdLst/>
                <a:ahLst/>
                <a:cxnLst>
                  <a:cxn ang="0">
                    <a:pos x="0" y="378"/>
                  </a:cxn>
                  <a:cxn ang="0">
                    <a:pos x="55" y="381"/>
                  </a:cxn>
                  <a:cxn ang="0">
                    <a:pos x="117" y="17"/>
                  </a:cxn>
                  <a:cxn ang="0">
                    <a:pos x="107" y="0"/>
                  </a:cxn>
                  <a:cxn ang="0">
                    <a:pos x="0" y="378"/>
                  </a:cxn>
                </a:cxnLst>
                <a:rect l="0" t="0" r="r" b="b"/>
                <a:pathLst>
                  <a:path w="117" h="381">
                    <a:moveTo>
                      <a:pt x="0" y="378"/>
                    </a:moveTo>
                    <a:lnTo>
                      <a:pt x="55" y="381"/>
                    </a:lnTo>
                    <a:lnTo>
                      <a:pt x="117" y="17"/>
                    </a:lnTo>
                    <a:lnTo>
                      <a:pt x="107" y="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7299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89"/>
              <p:cNvSpPr>
                <a:spLocks/>
              </p:cNvSpPr>
              <p:nvPr/>
            </p:nvSpPr>
            <p:spPr bwMode="auto">
              <a:xfrm>
                <a:off x="4921251" y="2720976"/>
                <a:ext cx="630238" cy="354013"/>
              </a:xfrm>
              <a:custGeom>
                <a:avLst/>
                <a:gdLst/>
                <a:ahLst/>
                <a:cxnLst>
                  <a:cxn ang="0">
                    <a:pos x="794" y="6"/>
                  </a:cxn>
                  <a:cxn ang="0">
                    <a:pos x="739" y="0"/>
                  </a:cxn>
                  <a:cxn ang="0">
                    <a:pos x="704" y="230"/>
                  </a:cxn>
                  <a:cxn ang="0">
                    <a:pos x="652" y="403"/>
                  </a:cxn>
                  <a:cxn ang="0">
                    <a:pos x="517" y="384"/>
                  </a:cxn>
                  <a:cxn ang="0">
                    <a:pos x="286" y="12"/>
                  </a:cxn>
                  <a:cxn ang="0">
                    <a:pos x="184" y="72"/>
                  </a:cxn>
                  <a:cxn ang="0">
                    <a:pos x="0" y="425"/>
                  </a:cxn>
                  <a:cxn ang="0">
                    <a:pos x="91" y="425"/>
                  </a:cxn>
                  <a:cxn ang="0">
                    <a:pos x="198" y="103"/>
                  </a:cxn>
                  <a:cxn ang="0">
                    <a:pos x="301" y="111"/>
                  </a:cxn>
                  <a:cxn ang="0">
                    <a:pos x="511" y="448"/>
                  </a:cxn>
                  <a:cxn ang="0">
                    <a:pos x="517" y="448"/>
                  </a:cxn>
                  <a:cxn ang="0">
                    <a:pos x="533" y="448"/>
                  </a:cxn>
                  <a:cxn ang="0">
                    <a:pos x="554" y="446"/>
                  </a:cxn>
                  <a:cxn ang="0">
                    <a:pos x="580" y="446"/>
                  </a:cxn>
                  <a:cxn ang="0">
                    <a:pos x="607" y="446"/>
                  </a:cxn>
                  <a:cxn ang="0">
                    <a:pos x="630" y="444"/>
                  </a:cxn>
                  <a:cxn ang="0">
                    <a:pos x="650" y="444"/>
                  </a:cxn>
                  <a:cxn ang="0">
                    <a:pos x="659" y="444"/>
                  </a:cxn>
                  <a:cxn ang="0">
                    <a:pos x="667" y="434"/>
                  </a:cxn>
                  <a:cxn ang="0">
                    <a:pos x="683" y="411"/>
                  </a:cxn>
                  <a:cxn ang="0">
                    <a:pos x="698" y="378"/>
                  </a:cxn>
                  <a:cxn ang="0">
                    <a:pos x="718" y="341"/>
                  </a:cxn>
                  <a:cxn ang="0">
                    <a:pos x="735" y="304"/>
                  </a:cxn>
                  <a:cxn ang="0">
                    <a:pos x="751" y="271"/>
                  </a:cxn>
                  <a:cxn ang="0">
                    <a:pos x="762" y="247"/>
                  </a:cxn>
                  <a:cxn ang="0">
                    <a:pos x="766" y="238"/>
                  </a:cxn>
                  <a:cxn ang="0">
                    <a:pos x="794" y="6"/>
                  </a:cxn>
                </a:cxnLst>
                <a:rect l="0" t="0" r="r" b="b"/>
                <a:pathLst>
                  <a:path w="794" h="448">
                    <a:moveTo>
                      <a:pt x="794" y="6"/>
                    </a:moveTo>
                    <a:lnTo>
                      <a:pt x="739" y="0"/>
                    </a:lnTo>
                    <a:lnTo>
                      <a:pt x="704" y="230"/>
                    </a:lnTo>
                    <a:lnTo>
                      <a:pt x="652" y="403"/>
                    </a:lnTo>
                    <a:lnTo>
                      <a:pt x="517" y="384"/>
                    </a:lnTo>
                    <a:lnTo>
                      <a:pt x="286" y="12"/>
                    </a:lnTo>
                    <a:lnTo>
                      <a:pt x="184" y="72"/>
                    </a:lnTo>
                    <a:lnTo>
                      <a:pt x="0" y="425"/>
                    </a:lnTo>
                    <a:lnTo>
                      <a:pt x="91" y="425"/>
                    </a:lnTo>
                    <a:lnTo>
                      <a:pt x="198" y="103"/>
                    </a:lnTo>
                    <a:lnTo>
                      <a:pt x="301" y="111"/>
                    </a:lnTo>
                    <a:lnTo>
                      <a:pt x="511" y="448"/>
                    </a:lnTo>
                    <a:lnTo>
                      <a:pt x="517" y="448"/>
                    </a:lnTo>
                    <a:lnTo>
                      <a:pt x="533" y="448"/>
                    </a:lnTo>
                    <a:lnTo>
                      <a:pt x="554" y="446"/>
                    </a:lnTo>
                    <a:lnTo>
                      <a:pt x="580" y="446"/>
                    </a:lnTo>
                    <a:lnTo>
                      <a:pt x="607" y="446"/>
                    </a:lnTo>
                    <a:lnTo>
                      <a:pt x="630" y="444"/>
                    </a:lnTo>
                    <a:lnTo>
                      <a:pt x="650" y="444"/>
                    </a:lnTo>
                    <a:lnTo>
                      <a:pt x="659" y="444"/>
                    </a:lnTo>
                    <a:lnTo>
                      <a:pt x="667" y="434"/>
                    </a:lnTo>
                    <a:lnTo>
                      <a:pt x="683" y="411"/>
                    </a:lnTo>
                    <a:lnTo>
                      <a:pt x="698" y="378"/>
                    </a:lnTo>
                    <a:lnTo>
                      <a:pt x="718" y="341"/>
                    </a:lnTo>
                    <a:lnTo>
                      <a:pt x="735" y="304"/>
                    </a:lnTo>
                    <a:lnTo>
                      <a:pt x="751" y="271"/>
                    </a:lnTo>
                    <a:lnTo>
                      <a:pt x="762" y="247"/>
                    </a:lnTo>
                    <a:lnTo>
                      <a:pt x="766" y="238"/>
                    </a:lnTo>
                    <a:lnTo>
                      <a:pt x="794" y="6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Freeform 90"/>
            <p:cNvSpPr>
              <a:spLocks/>
            </p:cNvSpPr>
            <p:nvPr/>
          </p:nvSpPr>
          <p:spPr bwMode="auto">
            <a:xfrm>
              <a:off x="4784726" y="3100388"/>
              <a:ext cx="187325" cy="74613"/>
            </a:xfrm>
            <a:custGeom>
              <a:avLst/>
              <a:gdLst/>
              <a:ahLst/>
              <a:cxnLst>
                <a:cxn ang="0">
                  <a:pos x="164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8" y="62"/>
                </a:cxn>
                <a:cxn ang="0">
                  <a:pos x="238" y="12"/>
                </a:cxn>
                <a:cxn ang="0">
                  <a:pos x="197" y="0"/>
                </a:cxn>
                <a:cxn ang="0">
                  <a:pos x="164" y="39"/>
                </a:cxn>
              </a:cxnLst>
              <a:rect l="0" t="0" r="r" b="b"/>
              <a:pathLst>
                <a:path w="238" h="93">
                  <a:moveTo>
                    <a:pt x="164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8" y="62"/>
                  </a:lnTo>
                  <a:lnTo>
                    <a:pt x="238" y="12"/>
                  </a:lnTo>
                  <a:lnTo>
                    <a:pt x="197" y="0"/>
                  </a:lnTo>
                  <a:lnTo>
                    <a:pt x="164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1"/>
            <p:cNvSpPr>
              <a:spLocks/>
            </p:cNvSpPr>
            <p:nvPr/>
          </p:nvSpPr>
          <p:spPr bwMode="auto">
            <a:xfrm>
              <a:off x="6415088" y="2676526"/>
              <a:ext cx="6350" cy="158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92"/>
            <p:cNvSpPr>
              <a:spLocks/>
            </p:cNvSpPr>
            <p:nvPr/>
          </p:nvSpPr>
          <p:spPr bwMode="auto">
            <a:xfrm>
              <a:off x="5937251" y="2074863"/>
              <a:ext cx="569913" cy="727075"/>
            </a:xfrm>
            <a:custGeom>
              <a:avLst/>
              <a:gdLst/>
              <a:ahLst/>
              <a:cxnLst>
                <a:cxn ang="0">
                  <a:pos x="47" y="451"/>
                </a:cxn>
                <a:cxn ang="0">
                  <a:pos x="170" y="626"/>
                </a:cxn>
                <a:cxn ang="0">
                  <a:pos x="177" y="634"/>
                </a:cxn>
                <a:cxn ang="0">
                  <a:pos x="199" y="656"/>
                </a:cxn>
                <a:cxn ang="0">
                  <a:pos x="228" y="687"/>
                </a:cxn>
                <a:cxn ang="0">
                  <a:pos x="263" y="722"/>
                </a:cxn>
                <a:cxn ang="0">
                  <a:pos x="298" y="759"/>
                </a:cxn>
                <a:cxn ang="0">
                  <a:pos x="329" y="790"/>
                </a:cxn>
                <a:cxn ang="0">
                  <a:pos x="352" y="815"/>
                </a:cxn>
                <a:cxn ang="0">
                  <a:pos x="364" y="829"/>
                </a:cxn>
                <a:cxn ang="0">
                  <a:pos x="380" y="837"/>
                </a:cxn>
                <a:cxn ang="0">
                  <a:pos x="415" y="848"/>
                </a:cxn>
                <a:cxn ang="0">
                  <a:pos x="461" y="862"/>
                </a:cxn>
                <a:cxn ang="0">
                  <a:pos x="514" y="877"/>
                </a:cxn>
                <a:cxn ang="0">
                  <a:pos x="565" y="893"/>
                </a:cxn>
                <a:cxn ang="0">
                  <a:pos x="611" y="905"/>
                </a:cxn>
                <a:cxn ang="0">
                  <a:pos x="642" y="912"/>
                </a:cxn>
                <a:cxn ang="0">
                  <a:pos x="654" y="916"/>
                </a:cxn>
                <a:cxn ang="0">
                  <a:pos x="718" y="340"/>
                </a:cxn>
                <a:cxn ang="0">
                  <a:pos x="648" y="52"/>
                </a:cxn>
                <a:cxn ang="0">
                  <a:pos x="588" y="13"/>
                </a:cxn>
                <a:cxn ang="0">
                  <a:pos x="432" y="0"/>
                </a:cxn>
                <a:cxn ang="0">
                  <a:pos x="319" y="132"/>
                </a:cxn>
                <a:cxn ang="0">
                  <a:pos x="319" y="147"/>
                </a:cxn>
                <a:cxn ang="0">
                  <a:pos x="321" y="188"/>
                </a:cxn>
                <a:cxn ang="0">
                  <a:pos x="323" y="243"/>
                </a:cxn>
                <a:cxn ang="0">
                  <a:pos x="323" y="303"/>
                </a:cxn>
                <a:cxn ang="0">
                  <a:pos x="354" y="480"/>
                </a:cxn>
                <a:cxn ang="0">
                  <a:pos x="142" y="340"/>
                </a:cxn>
                <a:cxn ang="0">
                  <a:pos x="78" y="290"/>
                </a:cxn>
                <a:cxn ang="0">
                  <a:pos x="0" y="369"/>
                </a:cxn>
                <a:cxn ang="0">
                  <a:pos x="47" y="451"/>
                </a:cxn>
              </a:cxnLst>
              <a:rect l="0" t="0" r="r" b="b"/>
              <a:pathLst>
                <a:path w="718" h="916">
                  <a:moveTo>
                    <a:pt x="47" y="451"/>
                  </a:moveTo>
                  <a:lnTo>
                    <a:pt x="170" y="626"/>
                  </a:lnTo>
                  <a:lnTo>
                    <a:pt x="177" y="634"/>
                  </a:lnTo>
                  <a:lnTo>
                    <a:pt x="199" y="656"/>
                  </a:lnTo>
                  <a:lnTo>
                    <a:pt x="228" y="687"/>
                  </a:lnTo>
                  <a:lnTo>
                    <a:pt x="263" y="722"/>
                  </a:lnTo>
                  <a:lnTo>
                    <a:pt x="298" y="759"/>
                  </a:lnTo>
                  <a:lnTo>
                    <a:pt x="329" y="790"/>
                  </a:lnTo>
                  <a:lnTo>
                    <a:pt x="352" y="815"/>
                  </a:lnTo>
                  <a:lnTo>
                    <a:pt x="364" y="829"/>
                  </a:lnTo>
                  <a:lnTo>
                    <a:pt x="380" y="837"/>
                  </a:lnTo>
                  <a:lnTo>
                    <a:pt x="415" y="848"/>
                  </a:lnTo>
                  <a:lnTo>
                    <a:pt x="461" y="862"/>
                  </a:lnTo>
                  <a:lnTo>
                    <a:pt x="514" y="877"/>
                  </a:lnTo>
                  <a:lnTo>
                    <a:pt x="565" y="893"/>
                  </a:lnTo>
                  <a:lnTo>
                    <a:pt x="611" y="905"/>
                  </a:lnTo>
                  <a:lnTo>
                    <a:pt x="642" y="912"/>
                  </a:lnTo>
                  <a:lnTo>
                    <a:pt x="654" y="916"/>
                  </a:lnTo>
                  <a:lnTo>
                    <a:pt x="718" y="340"/>
                  </a:lnTo>
                  <a:lnTo>
                    <a:pt x="648" y="52"/>
                  </a:lnTo>
                  <a:lnTo>
                    <a:pt x="588" y="13"/>
                  </a:lnTo>
                  <a:lnTo>
                    <a:pt x="432" y="0"/>
                  </a:lnTo>
                  <a:lnTo>
                    <a:pt x="319" y="132"/>
                  </a:lnTo>
                  <a:lnTo>
                    <a:pt x="319" y="147"/>
                  </a:lnTo>
                  <a:lnTo>
                    <a:pt x="321" y="188"/>
                  </a:lnTo>
                  <a:lnTo>
                    <a:pt x="323" y="243"/>
                  </a:lnTo>
                  <a:lnTo>
                    <a:pt x="323" y="303"/>
                  </a:lnTo>
                  <a:lnTo>
                    <a:pt x="354" y="480"/>
                  </a:lnTo>
                  <a:lnTo>
                    <a:pt x="142" y="340"/>
                  </a:lnTo>
                  <a:lnTo>
                    <a:pt x="78" y="290"/>
                  </a:lnTo>
                  <a:lnTo>
                    <a:pt x="0" y="369"/>
                  </a:lnTo>
                  <a:lnTo>
                    <a:pt x="47" y="45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3"/>
            <p:cNvSpPr>
              <a:spLocks/>
            </p:cNvSpPr>
            <p:nvPr/>
          </p:nvSpPr>
          <p:spPr bwMode="auto">
            <a:xfrm>
              <a:off x="6257926" y="1901826"/>
              <a:ext cx="157163" cy="215900"/>
            </a:xfrm>
            <a:custGeom>
              <a:avLst/>
              <a:gdLst/>
              <a:ahLst/>
              <a:cxnLst>
                <a:cxn ang="0">
                  <a:pos x="198" y="70"/>
                </a:cxn>
                <a:cxn ang="0">
                  <a:pos x="183" y="231"/>
                </a:cxn>
                <a:cxn ang="0">
                  <a:pos x="29" y="272"/>
                </a:cxn>
                <a:cxn ang="0">
                  <a:pos x="0" y="146"/>
                </a:cxn>
                <a:cxn ang="0">
                  <a:pos x="39" y="0"/>
                </a:cxn>
                <a:cxn ang="0">
                  <a:pos x="198" y="70"/>
                </a:cxn>
              </a:cxnLst>
              <a:rect l="0" t="0" r="r" b="b"/>
              <a:pathLst>
                <a:path w="198" h="272">
                  <a:moveTo>
                    <a:pt x="198" y="70"/>
                  </a:moveTo>
                  <a:lnTo>
                    <a:pt x="183" y="231"/>
                  </a:lnTo>
                  <a:lnTo>
                    <a:pt x="29" y="272"/>
                  </a:lnTo>
                  <a:lnTo>
                    <a:pt x="0" y="146"/>
                  </a:lnTo>
                  <a:lnTo>
                    <a:pt x="39" y="0"/>
                  </a:lnTo>
                  <a:lnTo>
                    <a:pt x="198" y="7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4"/>
            <p:cNvSpPr>
              <a:spLocks/>
            </p:cNvSpPr>
            <p:nvPr/>
          </p:nvSpPr>
          <p:spPr bwMode="auto">
            <a:xfrm>
              <a:off x="6288088" y="1966913"/>
              <a:ext cx="82550" cy="109538"/>
            </a:xfrm>
            <a:custGeom>
              <a:avLst/>
              <a:gdLst/>
              <a:ahLst/>
              <a:cxnLst>
                <a:cxn ang="0">
                  <a:pos x="101" y="33"/>
                </a:cxn>
                <a:cxn ang="0">
                  <a:pos x="103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1" y="33"/>
                </a:cxn>
              </a:cxnLst>
              <a:rect l="0" t="0" r="r" b="b"/>
              <a:pathLst>
                <a:path w="103" h="138">
                  <a:moveTo>
                    <a:pt x="101" y="33"/>
                  </a:moveTo>
                  <a:lnTo>
                    <a:pt x="103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1" y="33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5"/>
            <p:cNvSpPr>
              <a:spLocks/>
            </p:cNvSpPr>
            <p:nvPr/>
          </p:nvSpPr>
          <p:spPr bwMode="auto">
            <a:xfrm>
              <a:off x="6232526" y="2089151"/>
              <a:ext cx="138113" cy="7620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74" y="97"/>
                </a:cxn>
                <a:cxn ang="0">
                  <a:pos x="0" y="88"/>
                </a:cxn>
                <a:cxn ang="0">
                  <a:pos x="4" y="80"/>
                </a:cxn>
                <a:cxn ang="0">
                  <a:pos x="17" y="60"/>
                </a:cxn>
                <a:cxn ang="0">
                  <a:pos x="31" y="39"/>
                </a:cxn>
                <a:cxn ang="0">
                  <a:pos x="47" y="23"/>
                </a:cxn>
                <a:cxn ang="0">
                  <a:pos x="56" y="20"/>
                </a:cxn>
                <a:cxn ang="0">
                  <a:pos x="74" y="16"/>
                </a:cxn>
                <a:cxn ang="0">
                  <a:pos x="93" y="12"/>
                </a:cxn>
                <a:cxn ang="0">
                  <a:pos x="117" y="8"/>
                </a:cxn>
                <a:cxn ang="0">
                  <a:pos x="138" y="4"/>
                </a:cxn>
                <a:cxn ang="0">
                  <a:pos x="156" y="2"/>
                </a:cxn>
                <a:cxn ang="0">
                  <a:pos x="169" y="0"/>
                </a:cxn>
                <a:cxn ang="0">
                  <a:pos x="173" y="0"/>
                </a:cxn>
              </a:cxnLst>
              <a:rect l="0" t="0" r="r" b="b"/>
              <a:pathLst>
                <a:path w="173" h="97">
                  <a:moveTo>
                    <a:pt x="173" y="0"/>
                  </a:moveTo>
                  <a:lnTo>
                    <a:pt x="74" y="97"/>
                  </a:lnTo>
                  <a:lnTo>
                    <a:pt x="0" y="88"/>
                  </a:lnTo>
                  <a:lnTo>
                    <a:pt x="4" y="80"/>
                  </a:lnTo>
                  <a:lnTo>
                    <a:pt x="17" y="60"/>
                  </a:lnTo>
                  <a:lnTo>
                    <a:pt x="31" y="39"/>
                  </a:lnTo>
                  <a:lnTo>
                    <a:pt x="47" y="23"/>
                  </a:lnTo>
                  <a:lnTo>
                    <a:pt x="56" y="20"/>
                  </a:lnTo>
                  <a:lnTo>
                    <a:pt x="74" y="16"/>
                  </a:lnTo>
                  <a:lnTo>
                    <a:pt x="93" y="12"/>
                  </a:lnTo>
                  <a:lnTo>
                    <a:pt x="117" y="8"/>
                  </a:lnTo>
                  <a:lnTo>
                    <a:pt x="138" y="4"/>
                  </a:lnTo>
                  <a:lnTo>
                    <a:pt x="156" y="2"/>
                  </a:lnTo>
                  <a:lnTo>
                    <a:pt x="169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6"/>
            <p:cNvSpPr>
              <a:spLocks/>
            </p:cNvSpPr>
            <p:nvPr/>
          </p:nvSpPr>
          <p:spPr bwMode="auto">
            <a:xfrm>
              <a:off x="6288088" y="1966913"/>
              <a:ext cx="82550" cy="109538"/>
            </a:xfrm>
            <a:custGeom>
              <a:avLst/>
              <a:gdLst/>
              <a:ahLst/>
              <a:cxnLst>
                <a:cxn ang="0">
                  <a:pos x="103" y="119"/>
                </a:cxn>
                <a:cxn ang="0">
                  <a:pos x="103" y="121"/>
                </a:cxn>
                <a:cxn ang="0">
                  <a:pos x="19" y="138"/>
                </a:cxn>
                <a:cxn ang="0">
                  <a:pos x="0" y="57"/>
                </a:cxn>
                <a:cxn ang="0">
                  <a:pos x="23" y="0"/>
                </a:cxn>
                <a:cxn ang="0">
                  <a:pos x="103" y="119"/>
                </a:cxn>
              </a:cxnLst>
              <a:rect l="0" t="0" r="r" b="b"/>
              <a:pathLst>
                <a:path w="103" h="138">
                  <a:moveTo>
                    <a:pt x="103" y="119"/>
                  </a:moveTo>
                  <a:lnTo>
                    <a:pt x="103" y="121"/>
                  </a:lnTo>
                  <a:lnTo>
                    <a:pt x="19" y="138"/>
                  </a:lnTo>
                  <a:lnTo>
                    <a:pt x="0" y="57"/>
                  </a:lnTo>
                  <a:lnTo>
                    <a:pt x="23" y="0"/>
                  </a:lnTo>
                  <a:lnTo>
                    <a:pt x="103" y="119"/>
                  </a:lnTo>
                  <a:close/>
                </a:path>
              </a:pathLst>
            </a:custGeom>
            <a:solidFill>
              <a:srgbClr val="C9B5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97"/>
            <p:cNvSpPr>
              <a:spLocks/>
            </p:cNvSpPr>
            <p:nvPr/>
          </p:nvSpPr>
          <p:spPr bwMode="auto">
            <a:xfrm>
              <a:off x="6142038" y="1847851"/>
              <a:ext cx="407988" cy="161925"/>
            </a:xfrm>
            <a:custGeom>
              <a:avLst/>
              <a:gdLst/>
              <a:ahLst/>
              <a:cxnLst>
                <a:cxn ang="0">
                  <a:pos x="514" y="176"/>
                </a:cxn>
                <a:cxn ang="0">
                  <a:pos x="508" y="178"/>
                </a:cxn>
                <a:cxn ang="0">
                  <a:pos x="494" y="185"/>
                </a:cxn>
                <a:cxn ang="0">
                  <a:pos x="471" y="193"/>
                </a:cxn>
                <a:cxn ang="0">
                  <a:pos x="440" y="201"/>
                </a:cxn>
                <a:cxn ang="0">
                  <a:pos x="401" y="205"/>
                </a:cxn>
                <a:cxn ang="0">
                  <a:pos x="356" y="203"/>
                </a:cxn>
                <a:cxn ang="0">
                  <a:pos x="304" y="193"/>
                </a:cxn>
                <a:cxn ang="0">
                  <a:pos x="247" y="172"/>
                </a:cxn>
                <a:cxn ang="0">
                  <a:pos x="197" y="146"/>
                </a:cxn>
                <a:cxn ang="0">
                  <a:pos x="160" y="123"/>
                </a:cxn>
                <a:cxn ang="0">
                  <a:pos x="130" y="102"/>
                </a:cxn>
                <a:cxn ang="0">
                  <a:pos x="107" y="82"/>
                </a:cxn>
                <a:cxn ang="0">
                  <a:pos x="86" y="63"/>
                </a:cxn>
                <a:cxn ang="0">
                  <a:pos x="64" y="43"/>
                </a:cxn>
                <a:cxn ang="0">
                  <a:pos x="37" y="2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16" y="0"/>
                </a:cxn>
                <a:cxn ang="0">
                  <a:pos x="35" y="2"/>
                </a:cxn>
                <a:cxn ang="0">
                  <a:pos x="68" y="14"/>
                </a:cxn>
                <a:cxn ang="0">
                  <a:pos x="117" y="35"/>
                </a:cxn>
                <a:cxn ang="0">
                  <a:pos x="185" y="70"/>
                </a:cxn>
                <a:cxn ang="0">
                  <a:pos x="276" y="121"/>
                </a:cxn>
                <a:cxn ang="0">
                  <a:pos x="323" y="144"/>
                </a:cxn>
                <a:cxn ang="0">
                  <a:pos x="368" y="160"/>
                </a:cxn>
                <a:cxn ang="0">
                  <a:pos x="409" y="172"/>
                </a:cxn>
                <a:cxn ang="0">
                  <a:pos x="444" y="176"/>
                </a:cxn>
                <a:cxn ang="0">
                  <a:pos x="473" y="178"/>
                </a:cxn>
                <a:cxn ang="0">
                  <a:pos x="494" y="178"/>
                </a:cxn>
                <a:cxn ang="0">
                  <a:pos x="508" y="176"/>
                </a:cxn>
                <a:cxn ang="0">
                  <a:pos x="514" y="176"/>
                </a:cxn>
              </a:cxnLst>
              <a:rect l="0" t="0" r="r" b="b"/>
              <a:pathLst>
                <a:path w="514" h="205">
                  <a:moveTo>
                    <a:pt x="514" y="176"/>
                  </a:moveTo>
                  <a:lnTo>
                    <a:pt x="508" y="178"/>
                  </a:lnTo>
                  <a:lnTo>
                    <a:pt x="494" y="185"/>
                  </a:lnTo>
                  <a:lnTo>
                    <a:pt x="471" y="193"/>
                  </a:lnTo>
                  <a:lnTo>
                    <a:pt x="440" y="201"/>
                  </a:lnTo>
                  <a:lnTo>
                    <a:pt x="401" y="205"/>
                  </a:lnTo>
                  <a:lnTo>
                    <a:pt x="356" y="203"/>
                  </a:lnTo>
                  <a:lnTo>
                    <a:pt x="304" y="193"/>
                  </a:lnTo>
                  <a:lnTo>
                    <a:pt x="247" y="172"/>
                  </a:lnTo>
                  <a:lnTo>
                    <a:pt x="197" y="146"/>
                  </a:lnTo>
                  <a:lnTo>
                    <a:pt x="160" y="123"/>
                  </a:lnTo>
                  <a:lnTo>
                    <a:pt x="130" y="102"/>
                  </a:lnTo>
                  <a:lnTo>
                    <a:pt x="107" y="82"/>
                  </a:lnTo>
                  <a:lnTo>
                    <a:pt x="86" y="63"/>
                  </a:lnTo>
                  <a:lnTo>
                    <a:pt x="64" y="43"/>
                  </a:lnTo>
                  <a:lnTo>
                    <a:pt x="37" y="26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16" y="0"/>
                  </a:lnTo>
                  <a:lnTo>
                    <a:pt x="35" y="2"/>
                  </a:lnTo>
                  <a:lnTo>
                    <a:pt x="68" y="14"/>
                  </a:lnTo>
                  <a:lnTo>
                    <a:pt x="117" y="35"/>
                  </a:lnTo>
                  <a:lnTo>
                    <a:pt x="185" y="70"/>
                  </a:lnTo>
                  <a:lnTo>
                    <a:pt x="276" y="121"/>
                  </a:lnTo>
                  <a:lnTo>
                    <a:pt x="323" y="144"/>
                  </a:lnTo>
                  <a:lnTo>
                    <a:pt x="368" y="160"/>
                  </a:lnTo>
                  <a:lnTo>
                    <a:pt x="409" y="172"/>
                  </a:lnTo>
                  <a:lnTo>
                    <a:pt x="444" y="176"/>
                  </a:lnTo>
                  <a:lnTo>
                    <a:pt x="473" y="178"/>
                  </a:lnTo>
                  <a:lnTo>
                    <a:pt x="494" y="178"/>
                  </a:lnTo>
                  <a:lnTo>
                    <a:pt x="508" y="176"/>
                  </a:lnTo>
                  <a:lnTo>
                    <a:pt x="514" y="176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98"/>
            <p:cNvSpPr>
              <a:spLocks/>
            </p:cNvSpPr>
            <p:nvPr/>
          </p:nvSpPr>
          <p:spPr bwMode="auto">
            <a:xfrm>
              <a:off x="6283326" y="1817688"/>
              <a:ext cx="182563" cy="157163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6" y="92"/>
                </a:cxn>
                <a:cxn ang="0">
                  <a:pos x="23" y="76"/>
                </a:cxn>
                <a:cxn ang="0">
                  <a:pos x="51" y="57"/>
                </a:cxn>
                <a:cxn ang="0">
                  <a:pos x="84" y="37"/>
                </a:cxn>
                <a:cxn ang="0">
                  <a:pos x="121" y="20"/>
                </a:cxn>
                <a:cxn ang="0">
                  <a:pos x="158" y="6"/>
                </a:cxn>
                <a:cxn ang="0">
                  <a:pos x="189" y="0"/>
                </a:cxn>
                <a:cxn ang="0">
                  <a:pos x="214" y="4"/>
                </a:cxn>
                <a:cxn ang="0">
                  <a:pos x="228" y="22"/>
                </a:cxn>
                <a:cxn ang="0">
                  <a:pos x="232" y="47"/>
                </a:cxn>
                <a:cxn ang="0">
                  <a:pos x="228" y="78"/>
                </a:cxn>
                <a:cxn ang="0">
                  <a:pos x="220" y="113"/>
                </a:cxn>
                <a:cxn ang="0">
                  <a:pos x="206" y="144"/>
                </a:cxn>
                <a:cxn ang="0">
                  <a:pos x="195" y="172"/>
                </a:cxn>
                <a:cxn ang="0">
                  <a:pos x="187" y="191"/>
                </a:cxn>
                <a:cxn ang="0">
                  <a:pos x="183" y="199"/>
                </a:cxn>
                <a:cxn ang="0">
                  <a:pos x="175" y="197"/>
                </a:cxn>
                <a:cxn ang="0">
                  <a:pos x="158" y="191"/>
                </a:cxn>
                <a:cxn ang="0">
                  <a:pos x="131" y="183"/>
                </a:cxn>
                <a:cxn ang="0">
                  <a:pos x="101" y="172"/>
                </a:cxn>
                <a:cxn ang="0">
                  <a:pos x="68" y="156"/>
                </a:cxn>
                <a:cxn ang="0">
                  <a:pos x="39" y="141"/>
                </a:cxn>
                <a:cxn ang="0">
                  <a:pos x="14" y="121"/>
                </a:cxn>
                <a:cxn ang="0">
                  <a:pos x="0" y="100"/>
                </a:cxn>
              </a:cxnLst>
              <a:rect l="0" t="0" r="r" b="b"/>
              <a:pathLst>
                <a:path w="232" h="199">
                  <a:moveTo>
                    <a:pt x="0" y="100"/>
                  </a:moveTo>
                  <a:lnTo>
                    <a:pt x="6" y="92"/>
                  </a:lnTo>
                  <a:lnTo>
                    <a:pt x="23" y="76"/>
                  </a:lnTo>
                  <a:lnTo>
                    <a:pt x="51" y="57"/>
                  </a:lnTo>
                  <a:lnTo>
                    <a:pt x="84" y="37"/>
                  </a:lnTo>
                  <a:lnTo>
                    <a:pt x="121" y="20"/>
                  </a:lnTo>
                  <a:lnTo>
                    <a:pt x="158" y="6"/>
                  </a:lnTo>
                  <a:lnTo>
                    <a:pt x="189" y="0"/>
                  </a:lnTo>
                  <a:lnTo>
                    <a:pt x="214" y="4"/>
                  </a:lnTo>
                  <a:lnTo>
                    <a:pt x="228" y="22"/>
                  </a:lnTo>
                  <a:lnTo>
                    <a:pt x="232" y="47"/>
                  </a:lnTo>
                  <a:lnTo>
                    <a:pt x="228" y="78"/>
                  </a:lnTo>
                  <a:lnTo>
                    <a:pt x="220" y="113"/>
                  </a:lnTo>
                  <a:lnTo>
                    <a:pt x="206" y="144"/>
                  </a:lnTo>
                  <a:lnTo>
                    <a:pt x="195" y="172"/>
                  </a:lnTo>
                  <a:lnTo>
                    <a:pt x="187" y="191"/>
                  </a:lnTo>
                  <a:lnTo>
                    <a:pt x="183" y="199"/>
                  </a:lnTo>
                  <a:lnTo>
                    <a:pt x="175" y="197"/>
                  </a:lnTo>
                  <a:lnTo>
                    <a:pt x="158" y="191"/>
                  </a:lnTo>
                  <a:lnTo>
                    <a:pt x="131" y="183"/>
                  </a:lnTo>
                  <a:lnTo>
                    <a:pt x="101" y="172"/>
                  </a:lnTo>
                  <a:lnTo>
                    <a:pt x="68" y="156"/>
                  </a:lnTo>
                  <a:lnTo>
                    <a:pt x="39" y="141"/>
                  </a:lnTo>
                  <a:lnTo>
                    <a:pt x="14" y="121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9"/>
            <p:cNvSpPr>
              <a:spLocks/>
            </p:cNvSpPr>
            <p:nvPr/>
          </p:nvSpPr>
          <p:spPr bwMode="auto">
            <a:xfrm>
              <a:off x="6173788" y="1838326"/>
              <a:ext cx="325438" cy="160338"/>
            </a:xfrm>
            <a:custGeom>
              <a:avLst/>
              <a:gdLst/>
              <a:ahLst/>
              <a:cxnLst>
                <a:cxn ang="0">
                  <a:pos x="409" y="202"/>
                </a:cxn>
                <a:cxn ang="0">
                  <a:pos x="397" y="200"/>
                </a:cxn>
                <a:cxn ang="0">
                  <a:pos x="368" y="196"/>
                </a:cxn>
                <a:cxn ang="0">
                  <a:pos x="337" y="190"/>
                </a:cxn>
                <a:cxn ang="0">
                  <a:pos x="315" y="183"/>
                </a:cxn>
                <a:cxn ang="0">
                  <a:pos x="303" y="169"/>
                </a:cxn>
                <a:cxn ang="0">
                  <a:pos x="303" y="163"/>
                </a:cxn>
                <a:cxn ang="0">
                  <a:pos x="319" y="126"/>
                </a:cxn>
                <a:cxn ang="0">
                  <a:pos x="335" y="87"/>
                </a:cxn>
                <a:cxn ang="0">
                  <a:pos x="342" y="52"/>
                </a:cxn>
                <a:cxn ang="0">
                  <a:pos x="342" y="13"/>
                </a:cxn>
                <a:cxn ang="0">
                  <a:pos x="329" y="2"/>
                </a:cxn>
                <a:cxn ang="0">
                  <a:pos x="319" y="0"/>
                </a:cxn>
                <a:cxn ang="0">
                  <a:pos x="305" y="4"/>
                </a:cxn>
                <a:cxn ang="0">
                  <a:pos x="274" y="11"/>
                </a:cxn>
                <a:cxn ang="0">
                  <a:pos x="241" y="21"/>
                </a:cxn>
                <a:cxn ang="0">
                  <a:pos x="218" y="35"/>
                </a:cxn>
                <a:cxn ang="0">
                  <a:pos x="200" y="50"/>
                </a:cxn>
                <a:cxn ang="0">
                  <a:pos x="179" y="64"/>
                </a:cxn>
                <a:cxn ang="0">
                  <a:pos x="159" y="78"/>
                </a:cxn>
                <a:cxn ang="0">
                  <a:pos x="152" y="81"/>
                </a:cxn>
                <a:cxn ang="0">
                  <a:pos x="126" y="87"/>
                </a:cxn>
                <a:cxn ang="0">
                  <a:pos x="107" y="74"/>
                </a:cxn>
                <a:cxn ang="0">
                  <a:pos x="78" y="56"/>
                </a:cxn>
                <a:cxn ang="0">
                  <a:pos x="50" y="43"/>
                </a:cxn>
                <a:cxn ang="0">
                  <a:pos x="27" y="39"/>
                </a:cxn>
                <a:cxn ang="0">
                  <a:pos x="4" y="31"/>
                </a:cxn>
                <a:cxn ang="0">
                  <a:pos x="2" y="31"/>
                </a:cxn>
                <a:cxn ang="0">
                  <a:pos x="17" y="39"/>
                </a:cxn>
                <a:cxn ang="0">
                  <a:pos x="39" y="52"/>
                </a:cxn>
                <a:cxn ang="0">
                  <a:pos x="58" y="66"/>
                </a:cxn>
                <a:cxn ang="0">
                  <a:pos x="70" y="78"/>
                </a:cxn>
                <a:cxn ang="0">
                  <a:pos x="87" y="93"/>
                </a:cxn>
                <a:cxn ang="0">
                  <a:pos x="109" y="109"/>
                </a:cxn>
                <a:cxn ang="0">
                  <a:pos x="124" y="120"/>
                </a:cxn>
                <a:cxn ang="0">
                  <a:pos x="136" y="126"/>
                </a:cxn>
                <a:cxn ang="0">
                  <a:pos x="173" y="146"/>
                </a:cxn>
                <a:cxn ang="0">
                  <a:pos x="230" y="169"/>
                </a:cxn>
                <a:cxn ang="0">
                  <a:pos x="290" y="190"/>
                </a:cxn>
              </a:cxnLst>
              <a:rect l="0" t="0" r="r" b="b"/>
              <a:pathLst>
                <a:path w="409" h="202">
                  <a:moveTo>
                    <a:pt x="315" y="198"/>
                  </a:moveTo>
                  <a:lnTo>
                    <a:pt x="409" y="202"/>
                  </a:lnTo>
                  <a:lnTo>
                    <a:pt x="405" y="202"/>
                  </a:lnTo>
                  <a:lnTo>
                    <a:pt x="397" y="200"/>
                  </a:lnTo>
                  <a:lnTo>
                    <a:pt x="383" y="198"/>
                  </a:lnTo>
                  <a:lnTo>
                    <a:pt x="368" y="196"/>
                  </a:lnTo>
                  <a:lnTo>
                    <a:pt x="352" y="194"/>
                  </a:lnTo>
                  <a:lnTo>
                    <a:pt x="337" y="190"/>
                  </a:lnTo>
                  <a:lnTo>
                    <a:pt x="323" y="187"/>
                  </a:lnTo>
                  <a:lnTo>
                    <a:pt x="315" y="183"/>
                  </a:lnTo>
                  <a:lnTo>
                    <a:pt x="307" y="175"/>
                  </a:lnTo>
                  <a:lnTo>
                    <a:pt x="303" y="169"/>
                  </a:lnTo>
                  <a:lnTo>
                    <a:pt x="303" y="165"/>
                  </a:lnTo>
                  <a:lnTo>
                    <a:pt x="303" y="163"/>
                  </a:lnTo>
                  <a:lnTo>
                    <a:pt x="307" y="152"/>
                  </a:lnTo>
                  <a:lnTo>
                    <a:pt x="319" y="126"/>
                  </a:lnTo>
                  <a:lnTo>
                    <a:pt x="329" y="101"/>
                  </a:lnTo>
                  <a:lnTo>
                    <a:pt x="335" y="87"/>
                  </a:lnTo>
                  <a:lnTo>
                    <a:pt x="339" y="76"/>
                  </a:lnTo>
                  <a:lnTo>
                    <a:pt x="342" y="52"/>
                  </a:lnTo>
                  <a:lnTo>
                    <a:pt x="344" y="29"/>
                  </a:lnTo>
                  <a:lnTo>
                    <a:pt x="342" y="13"/>
                  </a:lnTo>
                  <a:lnTo>
                    <a:pt x="337" y="6"/>
                  </a:lnTo>
                  <a:lnTo>
                    <a:pt x="329" y="2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5" y="0"/>
                  </a:lnTo>
                  <a:lnTo>
                    <a:pt x="305" y="4"/>
                  </a:lnTo>
                  <a:lnTo>
                    <a:pt x="292" y="6"/>
                  </a:lnTo>
                  <a:lnTo>
                    <a:pt x="274" y="11"/>
                  </a:lnTo>
                  <a:lnTo>
                    <a:pt x="257" y="15"/>
                  </a:lnTo>
                  <a:lnTo>
                    <a:pt x="241" y="21"/>
                  </a:lnTo>
                  <a:lnTo>
                    <a:pt x="228" y="29"/>
                  </a:lnTo>
                  <a:lnTo>
                    <a:pt x="218" y="35"/>
                  </a:lnTo>
                  <a:lnTo>
                    <a:pt x="210" y="43"/>
                  </a:lnTo>
                  <a:lnTo>
                    <a:pt x="200" y="50"/>
                  </a:lnTo>
                  <a:lnTo>
                    <a:pt x="191" y="58"/>
                  </a:lnTo>
                  <a:lnTo>
                    <a:pt x="179" y="64"/>
                  </a:lnTo>
                  <a:lnTo>
                    <a:pt x="169" y="72"/>
                  </a:lnTo>
                  <a:lnTo>
                    <a:pt x="159" y="78"/>
                  </a:lnTo>
                  <a:lnTo>
                    <a:pt x="154" y="80"/>
                  </a:lnTo>
                  <a:lnTo>
                    <a:pt x="152" y="81"/>
                  </a:lnTo>
                  <a:lnTo>
                    <a:pt x="130" y="89"/>
                  </a:lnTo>
                  <a:lnTo>
                    <a:pt x="126" y="87"/>
                  </a:lnTo>
                  <a:lnTo>
                    <a:pt x="119" y="81"/>
                  </a:lnTo>
                  <a:lnTo>
                    <a:pt x="107" y="74"/>
                  </a:lnTo>
                  <a:lnTo>
                    <a:pt x="91" y="64"/>
                  </a:lnTo>
                  <a:lnTo>
                    <a:pt x="78" y="56"/>
                  </a:lnTo>
                  <a:lnTo>
                    <a:pt x="62" y="48"/>
                  </a:lnTo>
                  <a:lnTo>
                    <a:pt x="50" y="43"/>
                  </a:lnTo>
                  <a:lnTo>
                    <a:pt x="41" y="41"/>
                  </a:lnTo>
                  <a:lnTo>
                    <a:pt x="27" y="39"/>
                  </a:lnTo>
                  <a:lnTo>
                    <a:pt x="15" y="35"/>
                  </a:lnTo>
                  <a:lnTo>
                    <a:pt x="4" y="31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8" y="33"/>
                  </a:lnTo>
                  <a:lnTo>
                    <a:pt x="17" y="39"/>
                  </a:lnTo>
                  <a:lnTo>
                    <a:pt x="27" y="45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66"/>
                  </a:lnTo>
                  <a:lnTo>
                    <a:pt x="64" y="72"/>
                  </a:lnTo>
                  <a:lnTo>
                    <a:pt x="70" y="78"/>
                  </a:lnTo>
                  <a:lnTo>
                    <a:pt x="78" y="85"/>
                  </a:lnTo>
                  <a:lnTo>
                    <a:pt x="87" y="93"/>
                  </a:lnTo>
                  <a:lnTo>
                    <a:pt x="97" y="101"/>
                  </a:lnTo>
                  <a:lnTo>
                    <a:pt x="109" y="109"/>
                  </a:lnTo>
                  <a:lnTo>
                    <a:pt x="117" y="115"/>
                  </a:lnTo>
                  <a:lnTo>
                    <a:pt x="124" y="120"/>
                  </a:lnTo>
                  <a:lnTo>
                    <a:pt x="128" y="122"/>
                  </a:lnTo>
                  <a:lnTo>
                    <a:pt x="136" y="126"/>
                  </a:lnTo>
                  <a:lnTo>
                    <a:pt x="152" y="134"/>
                  </a:lnTo>
                  <a:lnTo>
                    <a:pt x="173" y="146"/>
                  </a:lnTo>
                  <a:lnTo>
                    <a:pt x="200" y="157"/>
                  </a:lnTo>
                  <a:lnTo>
                    <a:pt x="230" y="169"/>
                  </a:lnTo>
                  <a:lnTo>
                    <a:pt x="261" y="181"/>
                  </a:lnTo>
                  <a:lnTo>
                    <a:pt x="290" y="190"/>
                  </a:lnTo>
                  <a:lnTo>
                    <a:pt x="315" y="198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0"/>
            <p:cNvSpPr>
              <a:spLocks/>
            </p:cNvSpPr>
            <p:nvPr/>
          </p:nvSpPr>
          <p:spPr bwMode="auto">
            <a:xfrm>
              <a:off x="5973763" y="2133601"/>
              <a:ext cx="484188" cy="547688"/>
            </a:xfrm>
            <a:custGeom>
              <a:avLst/>
              <a:gdLst/>
              <a:ahLst/>
              <a:cxnLst>
                <a:cxn ang="0">
                  <a:pos x="37" y="266"/>
                </a:cxn>
                <a:cxn ang="0">
                  <a:pos x="0" y="299"/>
                </a:cxn>
                <a:cxn ang="0">
                  <a:pos x="123" y="480"/>
                </a:cxn>
                <a:cxn ang="0">
                  <a:pos x="323" y="691"/>
                </a:cxn>
                <a:cxn ang="0">
                  <a:pos x="387" y="582"/>
                </a:cxn>
                <a:cxn ang="0">
                  <a:pos x="543" y="307"/>
                </a:cxn>
                <a:cxn ang="0">
                  <a:pos x="609" y="157"/>
                </a:cxn>
                <a:cxn ang="0">
                  <a:pos x="572" y="0"/>
                </a:cxn>
                <a:cxn ang="0">
                  <a:pos x="555" y="3"/>
                </a:cxn>
                <a:cxn ang="0">
                  <a:pos x="535" y="17"/>
                </a:cxn>
                <a:cxn ang="0">
                  <a:pos x="516" y="40"/>
                </a:cxn>
                <a:cxn ang="0">
                  <a:pos x="496" y="68"/>
                </a:cxn>
                <a:cxn ang="0">
                  <a:pos x="481" y="95"/>
                </a:cxn>
                <a:cxn ang="0">
                  <a:pos x="467" y="118"/>
                </a:cxn>
                <a:cxn ang="0">
                  <a:pos x="459" y="136"/>
                </a:cxn>
                <a:cxn ang="0">
                  <a:pos x="455" y="142"/>
                </a:cxn>
                <a:cxn ang="0">
                  <a:pos x="368" y="323"/>
                </a:cxn>
                <a:cxn ang="0">
                  <a:pos x="323" y="461"/>
                </a:cxn>
                <a:cxn ang="0">
                  <a:pos x="220" y="404"/>
                </a:cxn>
                <a:cxn ang="0">
                  <a:pos x="37" y="266"/>
                </a:cxn>
              </a:cxnLst>
              <a:rect l="0" t="0" r="r" b="b"/>
              <a:pathLst>
                <a:path w="609" h="691">
                  <a:moveTo>
                    <a:pt x="37" y="266"/>
                  </a:moveTo>
                  <a:lnTo>
                    <a:pt x="0" y="299"/>
                  </a:lnTo>
                  <a:lnTo>
                    <a:pt x="123" y="480"/>
                  </a:lnTo>
                  <a:lnTo>
                    <a:pt x="323" y="691"/>
                  </a:lnTo>
                  <a:lnTo>
                    <a:pt x="387" y="582"/>
                  </a:lnTo>
                  <a:lnTo>
                    <a:pt x="543" y="307"/>
                  </a:lnTo>
                  <a:lnTo>
                    <a:pt x="609" y="157"/>
                  </a:lnTo>
                  <a:lnTo>
                    <a:pt x="572" y="0"/>
                  </a:lnTo>
                  <a:lnTo>
                    <a:pt x="555" y="3"/>
                  </a:lnTo>
                  <a:lnTo>
                    <a:pt x="535" y="17"/>
                  </a:lnTo>
                  <a:lnTo>
                    <a:pt x="516" y="40"/>
                  </a:lnTo>
                  <a:lnTo>
                    <a:pt x="496" y="68"/>
                  </a:lnTo>
                  <a:lnTo>
                    <a:pt x="481" y="95"/>
                  </a:lnTo>
                  <a:lnTo>
                    <a:pt x="467" y="118"/>
                  </a:lnTo>
                  <a:lnTo>
                    <a:pt x="459" y="136"/>
                  </a:lnTo>
                  <a:lnTo>
                    <a:pt x="455" y="142"/>
                  </a:lnTo>
                  <a:lnTo>
                    <a:pt x="368" y="323"/>
                  </a:lnTo>
                  <a:lnTo>
                    <a:pt x="323" y="461"/>
                  </a:lnTo>
                  <a:lnTo>
                    <a:pt x="220" y="404"/>
                  </a:lnTo>
                  <a:lnTo>
                    <a:pt x="37" y="266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1"/>
            <p:cNvSpPr>
              <a:spLocks/>
            </p:cNvSpPr>
            <p:nvPr/>
          </p:nvSpPr>
          <p:spPr bwMode="auto">
            <a:xfrm>
              <a:off x="5637213" y="3055938"/>
              <a:ext cx="260350" cy="133350"/>
            </a:xfrm>
            <a:custGeom>
              <a:avLst/>
              <a:gdLst/>
              <a:ahLst/>
              <a:cxnLst>
                <a:cxn ang="0">
                  <a:pos x="329" y="42"/>
                </a:cxn>
                <a:cxn ang="0">
                  <a:pos x="305" y="161"/>
                </a:cxn>
                <a:cxn ang="0">
                  <a:pos x="9" y="169"/>
                </a:cxn>
                <a:cxn ang="0">
                  <a:pos x="0" y="85"/>
                </a:cxn>
                <a:cxn ang="0">
                  <a:pos x="79" y="56"/>
                </a:cxn>
                <a:cxn ang="0">
                  <a:pos x="136" y="0"/>
                </a:cxn>
                <a:cxn ang="0">
                  <a:pos x="329" y="42"/>
                </a:cxn>
              </a:cxnLst>
              <a:rect l="0" t="0" r="r" b="b"/>
              <a:pathLst>
                <a:path w="329" h="169">
                  <a:moveTo>
                    <a:pt x="329" y="42"/>
                  </a:moveTo>
                  <a:lnTo>
                    <a:pt x="305" y="161"/>
                  </a:lnTo>
                  <a:lnTo>
                    <a:pt x="9" y="169"/>
                  </a:lnTo>
                  <a:lnTo>
                    <a:pt x="0" y="85"/>
                  </a:lnTo>
                  <a:lnTo>
                    <a:pt x="79" y="56"/>
                  </a:lnTo>
                  <a:lnTo>
                    <a:pt x="136" y="0"/>
                  </a:lnTo>
                  <a:lnTo>
                    <a:pt x="329" y="42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2"/>
            <p:cNvSpPr>
              <a:spLocks/>
            </p:cNvSpPr>
            <p:nvPr/>
          </p:nvSpPr>
          <p:spPr bwMode="auto">
            <a:xfrm>
              <a:off x="5667376" y="3078163"/>
              <a:ext cx="188913" cy="96838"/>
            </a:xfrm>
            <a:custGeom>
              <a:avLst/>
              <a:gdLst/>
              <a:ahLst/>
              <a:cxnLst>
                <a:cxn ang="0">
                  <a:pos x="237" y="39"/>
                </a:cxn>
                <a:cxn ang="0">
                  <a:pos x="229" y="89"/>
                </a:cxn>
                <a:cxn ang="0">
                  <a:pos x="0" y="120"/>
                </a:cxn>
                <a:cxn ang="0">
                  <a:pos x="0" y="64"/>
                </a:cxn>
                <a:cxn ang="0">
                  <a:pos x="75" y="52"/>
                </a:cxn>
                <a:cxn ang="0">
                  <a:pos x="89" y="0"/>
                </a:cxn>
                <a:cxn ang="0">
                  <a:pos x="237" y="39"/>
                </a:cxn>
              </a:cxnLst>
              <a:rect l="0" t="0" r="r" b="b"/>
              <a:pathLst>
                <a:path w="237" h="120">
                  <a:moveTo>
                    <a:pt x="237" y="39"/>
                  </a:moveTo>
                  <a:lnTo>
                    <a:pt x="229" y="89"/>
                  </a:lnTo>
                  <a:lnTo>
                    <a:pt x="0" y="120"/>
                  </a:lnTo>
                  <a:lnTo>
                    <a:pt x="0" y="64"/>
                  </a:lnTo>
                  <a:lnTo>
                    <a:pt x="75" y="52"/>
                  </a:lnTo>
                  <a:lnTo>
                    <a:pt x="89" y="0"/>
                  </a:lnTo>
                  <a:lnTo>
                    <a:pt x="237" y="39"/>
                  </a:lnTo>
                  <a:close/>
                </a:path>
              </a:pathLst>
            </a:custGeom>
            <a:solidFill>
              <a:srgbClr val="E07F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03"/>
            <p:cNvSpPr>
              <a:spLocks/>
            </p:cNvSpPr>
            <p:nvPr/>
          </p:nvSpPr>
          <p:spPr bwMode="auto">
            <a:xfrm>
              <a:off x="5675313" y="2520951"/>
              <a:ext cx="793750" cy="614363"/>
            </a:xfrm>
            <a:custGeom>
              <a:avLst/>
              <a:gdLst/>
              <a:ahLst/>
              <a:cxnLst>
                <a:cxn ang="0">
                  <a:pos x="705" y="208"/>
                </a:cxn>
                <a:cxn ang="0">
                  <a:pos x="633" y="317"/>
                </a:cxn>
                <a:cxn ang="0">
                  <a:pos x="625" y="304"/>
                </a:cxn>
                <a:cxn ang="0">
                  <a:pos x="607" y="267"/>
                </a:cxn>
                <a:cxn ang="0">
                  <a:pos x="578" y="216"/>
                </a:cxn>
                <a:cxn ang="0">
                  <a:pos x="543" y="158"/>
                </a:cxn>
                <a:cxn ang="0">
                  <a:pos x="502" y="99"/>
                </a:cxn>
                <a:cxn ang="0">
                  <a:pos x="462" y="49"/>
                </a:cxn>
                <a:cxn ang="0">
                  <a:pos x="423" y="12"/>
                </a:cxn>
                <a:cxn ang="0">
                  <a:pos x="386" y="0"/>
                </a:cxn>
                <a:cxn ang="0">
                  <a:pos x="354" y="8"/>
                </a:cxn>
                <a:cxn ang="0">
                  <a:pos x="325" y="27"/>
                </a:cxn>
                <a:cxn ang="0">
                  <a:pos x="302" y="53"/>
                </a:cxn>
                <a:cxn ang="0">
                  <a:pos x="282" y="82"/>
                </a:cxn>
                <a:cxn ang="0">
                  <a:pos x="267" y="109"/>
                </a:cxn>
                <a:cxn ang="0">
                  <a:pos x="255" y="134"/>
                </a:cxn>
                <a:cxn ang="0">
                  <a:pos x="247" y="152"/>
                </a:cxn>
                <a:cxn ang="0">
                  <a:pos x="246" y="158"/>
                </a:cxn>
                <a:cxn ang="0">
                  <a:pos x="65" y="586"/>
                </a:cxn>
                <a:cxn ang="0">
                  <a:pos x="0" y="720"/>
                </a:cxn>
                <a:cxn ang="0">
                  <a:pos x="310" y="726"/>
                </a:cxn>
                <a:cxn ang="0">
                  <a:pos x="312" y="712"/>
                </a:cxn>
                <a:cxn ang="0">
                  <a:pos x="316" y="674"/>
                </a:cxn>
                <a:cxn ang="0">
                  <a:pos x="325" y="623"/>
                </a:cxn>
                <a:cxn ang="0">
                  <a:pos x="335" y="563"/>
                </a:cxn>
                <a:cxn ang="0">
                  <a:pos x="351" y="506"/>
                </a:cxn>
                <a:cxn ang="0">
                  <a:pos x="368" y="457"/>
                </a:cxn>
                <a:cxn ang="0">
                  <a:pos x="390" y="426"/>
                </a:cxn>
                <a:cxn ang="0">
                  <a:pos x="413" y="421"/>
                </a:cxn>
                <a:cxn ang="0">
                  <a:pos x="436" y="434"/>
                </a:cxn>
                <a:cxn ang="0">
                  <a:pos x="456" y="452"/>
                </a:cxn>
                <a:cxn ang="0">
                  <a:pos x="473" y="473"/>
                </a:cxn>
                <a:cxn ang="0">
                  <a:pos x="487" y="496"/>
                </a:cxn>
                <a:cxn ang="0">
                  <a:pos x="499" y="516"/>
                </a:cxn>
                <a:cxn ang="0">
                  <a:pos x="506" y="533"/>
                </a:cxn>
                <a:cxn ang="0">
                  <a:pos x="510" y="547"/>
                </a:cxn>
                <a:cxn ang="0">
                  <a:pos x="512" y="551"/>
                </a:cxn>
                <a:cxn ang="0">
                  <a:pos x="518" y="561"/>
                </a:cxn>
                <a:cxn ang="0">
                  <a:pos x="532" y="586"/>
                </a:cxn>
                <a:cxn ang="0">
                  <a:pos x="555" y="621"/>
                </a:cxn>
                <a:cxn ang="0">
                  <a:pos x="584" y="662"/>
                </a:cxn>
                <a:cxn ang="0">
                  <a:pos x="619" y="705"/>
                </a:cxn>
                <a:cxn ang="0">
                  <a:pos x="660" y="740"/>
                </a:cxn>
                <a:cxn ang="0">
                  <a:pos x="701" y="765"/>
                </a:cxn>
                <a:cxn ang="0">
                  <a:pos x="744" y="775"/>
                </a:cxn>
                <a:cxn ang="0">
                  <a:pos x="827" y="755"/>
                </a:cxn>
                <a:cxn ang="0">
                  <a:pos x="892" y="703"/>
                </a:cxn>
                <a:cxn ang="0">
                  <a:pos x="936" y="629"/>
                </a:cxn>
                <a:cxn ang="0">
                  <a:pos x="968" y="543"/>
                </a:cxn>
                <a:cxn ang="0">
                  <a:pos x="985" y="457"/>
                </a:cxn>
                <a:cxn ang="0">
                  <a:pos x="993" y="384"/>
                </a:cxn>
                <a:cxn ang="0">
                  <a:pos x="997" y="331"/>
                </a:cxn>
                <a:cxn ang="0">
                  <a:pos x="997" y="312"/>
                </a:cxn>
                <a:cxn ang="0">
                  <a:pos x="1001" y="220"/>
                </a:cxn>
                <a:cxn ang="0">
                  <a:pos x="705" y="208"/>
                </a:cxn>
              </a:cxnLst>
              <a:rect l="0" t="0" r="r" b="b"/>
              <a:pathLst>
                <a:path w="1001" h="775">
                  <a:moveTo>
                    <a:pt x="705" y="208"/>
                  </a:moveTo>
                  <a:lnTo>
                    <a:pt x="633" y="317"/>
                  </a:lnTo>
                  <a:lnTo>
                    <a:pt x="625" y="304"/>
                  </a:lnTo>
                  <a:lnTo>
                    <a:pt x="607" y="267"/>
                  </a:lnTo>
                  <a:lnTo>
                    <a:pt x="578" y="216"/>
                  </a:lnTo>
                  <a:lnTo>
                    <a:pt x="543" y="158"/>
                  </a:lnTo>
                  <a:lnTo>
                    <a:pt x="502" y="99"/>
                  </a:lnTo>
                  <a:lnTo>
                    <a:pt x="462" y="49"/>
                  </a:lnTo>
                  <a:lnTo>
                    <a:pt x="423" y="12"/>
                  </a:lnTo>
                  <a:lnTo>
                    <a:pt x="386" y="0"/>
                  </a:lnTo>
                  <a:lnTo>
                    <a:pt x="354" y="8"/>
                  </a:lnTo>
                  <a:lnTo>
                    <a:pt x="325" y="27"/>
                  </a:lnTo>
                  <a:lnTo>
                    <a:pt x="302" y="53"/>
                  </a:lnTo>
                  <a:lnTo>
                    <a:pt x="282" y="82"/>
                  </a:lnTo>
                  <a:lnTo>
                    <a:pt x="267" y="109"/>
                  </a:lnTo>
                  <a:lnTo>
                    <a:pt x="255" y="134"/>
                  </a:lnTo>
                  <a:lnTo>
                    <a:pt x="247" y="152"/>
                  </a:lnTo>
                  <a:lnTo>
                    <a:pt x="246" y="158"/>
                  </a:lnTo>
                  <a:lnTo>
                    <a:pt x="65" y="586"/>
                  </a:lnTo>
                  <a:lnTo>
                    <a:pt x="0" y="720"/>
                  </a:lnTo>
                  <a:lnTo>
                    <a:pt x="310" y="726"/>
                  </a:lnTo>
                  <a:lnTo>
                    <a:pt x="312" y="712"/>
                  </a:lnTo>
                  <a:lnTo>
                    <a:pt x="316" y="674"/>
                  </a:lnTo>
                  <a:lnTo>
                    <a:pt x="325" y="623"/>
                  </a:lnTo>
                  <a:lnTo>
                    <a:pt x="335" y="563"/>
                  </a:lnTo>
                  <a:lnTo>
                    <a:pt x="351" y="506"/>
                  </a:lnTo>
                  <a:lnTo>
                    <a:pt x="368" y="457"/>
                  </a:lnTo>
                  <a:lnTo>
                    <a:pt x="390" y="426"/>
                  </a:lnTo>
                  <a:lnTo>
                    <a:pt x="413" y="421"/>
                  </a:lnTo>
                  <a:lnTo>
                    <a:pt x="436" y="434"/>
                  </a:lnTo>
                  <a:lnTo>
                    <a:pt x="456" y="452"/>
                  </a:lnTo>
                  <a:lnTo>
                    <a:pt x="473" y="473"/>
                  </a:lnTo>
                  <a:lnTo>
                    <a:pt x="487" y="496"/>
                  </a:lnTo>
                  <a:lnTo>
                    <a:pt x="499" y="516"/>
                  </a:lnTo>
                  <a:lnTo>
                    <a:pt x="506" y="533"/>
                  </a:lnTo>
                  <a:lnTo>
                    <a:pt x="510" y="547"/>
                  </a:lnTo>
                  <a:lnTo>
                    <a:pt x="512" y="551"/>
                  </a:lnTo>
                  <a:lnTo>
                    <a:pt x="518" y="561"/>
                  </a:lnTo>
                  <a:lnTo>
                    <a:pt x="532" y="586"/>
                  </a:lnTo>
                  <a:lnTo>
                    <a:pt x="555" y="621"/>
                  </a:lnTo>
                  <a:lnTo>
                    <a:pt x="584" y="662"/>
                  </a:lnTo>
                  <a:lnTo>
                    <a:pt x="619" y="705"/>
                  </a:lnTo>
                  <a:lnTo>
                    <a:pt x="660" y="740"/>
                  </a:lnTo>
                  <a:lnTo>
                    <a:pt x="701" y="765"/>
                  </a:lnTo>
                  <a:lnTo>
                    <a:pt x="744" y="775"/>
                  </a:lnTo>
                  <a:lnTo>
                    <a:pt x="827" y="755"/>
                  </a:lnTo>
                  <a:lnTo>
                    <a:pt x="892" y="703"/>
                  </a:lnTo>
                  <a:lnTo>
                    <a:pt x="936" y="629"/>
                  </a:lnTo>
                  <a:lnTo>
                    <a:pt x="968" y="543"/>
                  </a:lnTo>
                  <a:lnTo>
                    <a:pt x="985" y="457"/>
                  </a:lnTo>
                  <a:lnTo>
                    <a:pt x="993" y="384"/>
                  </a:lnTo>
                  <a:lnTo>
                    <a:pt x="997" y="331"/>
                  </a:lnTo>
                  <a:lnTo>
                    <a:pt x="997" y="312"/>
                  </a:lnTo>
                  <a:lnTo>
                    <a:pt x="1001" y="220"/>
                  </a:lnTo>
                  <a:lnTo>
                    <a:pt x="705" y="208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04"/>
            <p:cNvSpPr>
              <a:spLocks/>
            </p:cNvSpPr>
            <p:nvPr/>
          </p:nvSpPr>
          <p:spPr bwMode="auto">
            <a:xfrm>
              <a:off x="6286501" y="2316163"/>
              <a:ext cx="200025" cy="338138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0" y="413"/>
                </a:cxn>
                <a:cxn ang="0">
                  <a:pos x="189" y="426"/>
                </a:cxn>
                <a:cxn ang="0">
                  <a:pos x="251" y="62"/>
                </a:cxn>
                <a:cxn ang="0">
                  <a:pos x="216" y="0"/>
                </a:cxn>
              </a:cxnLst>
              <a:rect l="0" t="0" r="r" b="b"/>
              <a:pathLst>
                <a:path w="251" h="426">
                  <a:moveTo>
                    <a:pt x="216" y="0"/>
                  </a:moveTo>
                  <a:lnTo>
                    <a:pt x="0" y="413"/>
                  </a:lnTo>
                  <a:lnTo>
                    <a:pt x="189" y="426"/>
                  </a:lnTo>
                  <a:lnTo>
                    <a:pt x="251" y="62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05"/>
            <p:cNvSpPr>
              <a:spLocks/>
            </p:cNvSpPr>
            <p:nvPr/>
          </p:nvSpPr>
          <p:spPr bwMode="auto">
            <a:xfrm>
              <a:off x="6219826" y="2179638"/>
              <a:ext cx="66675" cy="196850"/>
            </a:xfrm>
            <a:custGeom>
              <a:avLst/>
              <a:gdLst/>
              <a:ahLst/>
              <a:cxnLst>
                <a:cxn ang="0">
                  <a:pos x="86" y="23"/>
                </a:cxn>
                <a:cxn ang="0">
                  <a:pos x="0" y="0"/>
                </a:cxn>
                <a:cxn ang="0">
                  <a:pos x="14" y="247"/>
                </a:cxn>
                <a:cxn ang="0">
                  <a:pos x="86" y="23"/>
                </a:cxn>
              </a:cxnLst>
              <a:rect l="0" t="0" r="r" b="b"/>
              <a:pathLst>
                <a:path w="86" h="247">
                  <a:moveTo>
                    <a:pt x="86" y="23"/>
                  </a:moveTo>
                  <a:lnTo>
                    <a:pt x="0" y="0"/>
                  </a:lnTo>
                  <a:lnTo>
                    <a:pt x="14" y="247"/>
                  </a:lnTo>
                  <a:lnTo>
                    <a:pt x="86" y="23"/>
                  </a:lnTo>
                  <a:close/>
                </a:path>
              </a:pathLst>
            </a:custGeom>
            <a:solidFill>
              <a:srgbClr val="003D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06"/>
            <p:cNvSpPr>
              <a:spLocks/>
            </p:cNvSpPr>
            <p:nvPr/>
          </p:nvSpPr>
          <p:spPr bwMode="auto">
            <a:xfrm>
              <a:off x="5726113" y="2571751"/>
              <a:ext cx="711200" cy="503238"/>
            </a:xfrm>
            <a:custGeom>
              <a:avLst/>
              <a:gdLst/>
              <a:ahLst/>
              <a:cxnLst>
                <a:cxn ang="0">
                  <a:pos x="667" y="170"/>
                </a:cxn>
                <a:cxn ang="0">
                  <a:pos x="895" y="193"/>
                </a:cxn>
                <a:cxn ang="0">
                  <a:pos x="867" y="425"/>
                </a:cxn>
                <a:cxn ang="0">
                  <a:pos x="864" y="434"/>
                </a:cxn>
                <a:cxn ang="0">
                  <a:pos x="852" y="458"/>
                </a:cxn>
                <a:cxn ang="0">
                  <a:pos x="836" y="491"/>
                </a:cxn>
                <a:cxn ang="0">
                  <a:pos x="819" y="528"/>
                </a:cxn>
                <a:cxn ang="0">
                  <a:pos x="799" y="565"/>
                </a:cxn>
                <a:cxn ang="0">
                  <a:pos x="784" y="598"/>
                </a:cxn>
                <a:cxn ang="0">
                  <a:pos x="768" y="621"/>
                </a:cxn>
                <a:cxn ang="0">
                  <a:pos x="760" y="631"/>
                </a:cxn>
                <a:cxn ang="0">
                  <a:pos x="751" y="631"/>
                </a:cxn>
                <a:cxn ang="0">
                  <a:pos x="731" y="631"/>
                </a:cxn>
                <a:cxn ang="0">
                  <a:pos x="708" y="633"/>
                </a:cxn>
                <a:cxn ang="0">
                  <a:pos x="681" y="633"/>
                </a:cxn>
                <a:cxn ang="0">
                  <a:pos x="655" y="633"/>
                </a:cxn>
                <a:cxn ang="0">
                  <a:pos x="634" y="635"/>
                </a:cxn>
                <a:cxn ang="0">
                  <a:pos x="618" y="635"/>
                </a:cxn>
                <a:cxn ang="0">
                  <a:pos x="613" y="635"/>
                </a:cxn>
                <a:cxn ang="0">
                  <a:pos x="400" y="298"/>
                </a:cxn>
                <a:cxn ang="0">
                  <a:pos x="297" y="290"/>
                </a:cxn>
                <a:cxn ang="0">
                  <a:pos x="192" y="612"/>
                </a:cxn>
                <a:cxn ang="0">
                  <a:pos x="0" y="612"/>
                </a:cxn>
                <a:cxn ang="0">
                  <a:pos x="289" y="0"/>
                </a:cxn>
                <a:cxn ang="0">
                  <a:pos x="379" y="35"/>
                </a:cxn>
                <a:cxn ang="0">
                  <a:pos x="437" y="166"/>
                </a:cxn>
                <a:cxn ang="0">
                  <a:pos x="558" y="335"/>
                </a:cxn>
                <a:cxn ang="0">
                  <a:pos x="667" y="170"/>
                </a:cxn>
              </a:cxnLst>
              <a:rect l="0" t="0" r="r" b="b"/>
              <a:pathLst>
                <a:path w="895" h="635">
                  <a:moveTo>
                    <a:pt x="667" y="170"/>
                  </a:moveTo>
                  <a:lnTo>
                    <a:pt x="895" y="193"/>
                  </a:lnTo>
                  <a:lnTo>
                    <a:pt x="867" y="425"/>
                  </a:lnTo>
                  <a:lnTo>
                    <a:pt x="864" y="434"/>
                  </a:lnTo>
                  <a:lnTo>
                    <a:pt x="852" y="458"/>
                  </a:lnTo>
                  <a:lnTo>
                    <a:pt x="836" y="491"/>
                  </a:lnTo>
                  <a:lnTo>
                    <a:pt x="819" y="528"/>
                  </a:lnTo>
                  <a:lnTo>
                    <a:pt x="799" y="565"/>
                  </a:lnTo>
                  <a:lnTo>
                    <a:pt x="784" y="598"/>
                  </a:lnTo>
                  <a:lnTo>
                    <a:pt x="768" y="621"/>
                  </a:lnTo>
                  <a:lnTo>
                    <a:pt x="760" y="631"/>
                  </a:lnTo>
                  <a:lnTo>
                    <a:pt x="751" y="631"/>
                  </a:lnTo>
                  <a:lnTo>
                    <a:pt x="731" y="631"/>
                  </a:lnTo>
                  <a:lnTo>
                    <a:pt x="708" y="633"/>
                  </a:lnTo>
                  <a:lnTo>
                    <a:pt x="681" y="633"/>
                  </a:lnTo>
                  <a:lnTo>
                    <a:pt x="655" y="633"/>
                  </a:lnTo>
                  <a:lnTo>
                    <a:pt x="634" y="635"/>
                  </a:lnTo>
                  <a:lnTo>
                    <a:pt x="618" y="635"/>
                  </a:lnTo>
                  <a:lnTo>
                    <a:pt x="613" y="635"/>
                  </a:lnTo>
                  <a:lnTo>
                    <a:pt x="400" y="298"/>
                  </a:lnTo>
                  <a:lnTo>
                    <a:pt x="297" y="290"/>
                  </a:lnTo>
                  <a:lnTo>
                    <a:pt x="192" y="612"/>
                  </a:lnTo>
                  <a:lnTo>
                    <a:pt x="0" y="612"/>
                  </a:lnTo>
                  <a:lnTo>
                    <a:pt x="289" y="0"/>
                  </a:lnTo>
                  <a:lnTo>
                    <a:pt x="379" y="35"/>
                  </a:lnTo>
                  <a:lnTo>
                    <a:pt x="437" y="166"/>
                  </a:lnTo>
                  <a:lnTo>
                    <a:pt x="558" y="335"/>
                  </a:lnTo>
                  <a:lnTo>
                    <a:pt x="667" y="17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7"/>
            <p:cNvSpPr>
              <a:spLocks/>
            </p:cNvSpPr>
            <p:nvPr/>
          </p:nvSpPr>
          <p:spPr bwMode="auto">
            <a:xfrm>
              <a:off x="5919788" y="2249488"/>
              <a:ext cx="88900" cy="119063"/>
            </a:xfrm>
            <a:custGeom>
              <a:avLst/>
              <a:gdLst/>
              <a:ahLst/>
              <a:cxnLst>
                <a:cxn ang="0">
                  <a:pos x="21" y="149"/>
                </a:cxn>
                <a:cxn ang="0">
                  <a:pos x="17" y="126"/>
                </a:cxn>
                <a:cxn ang="0">
                  <a:pos x="8" y="81"/>
                </a:cxn>
                <a:cxn ang="0">
                  <a:pos x="0" y="33"/>
                </a:cxn>
                <a:cxn ang="0">
                  <a:pos x="2" y="0"/>
                </a:cxn>
                <a:cxn ang="0">
                  <a:pos x="68" y="17"/>
                </a:cxn>
                <a:cxn ang="0">
                  <a:pos x="76" y="25"/>
                </a:cxn>
                <a:cxn ang="0">
                  <a:pos x="91" y="40"/>
                </a:cxn>
                <a:cxn ang="0">
                  <a:pos x="105" y="64"/>
                </a:cxn>
                <a:cxn ang="0">
                  <a:pos x="113" y="89"/>
                </a:cxn>
                <a:cxn ang="0">
                  <a:pos x="21" y="149"/>
                </a:cxn>
              </a:cxnLst>
              <a:rect l="0" t="0" r="r" b="b"/>
              <a:pathLst>
                <a:path w="113" h="149">
                  <a:moveTo>
                    <a:pt x="21" y="149"/>
                  </a:moveTo>
                  <a:lnTo>
                    <a:pt x="17" y="126"/>
                  </a:lnTo>
                  <a:lnTo>
                    <a:pt x="8" y="81"/>
                  </a:lnTo>
                  <a:lnTo>
                    <a:pt x="0" y="33"/>
                  </a:lnTo>
                  <a:lnTo>
                    <a:pt x="2" y="0"/>
                  </a:lnTo>
                  <a:lnTo>
                    <a:pt x="68" y="17"/>
                  </a:lnTo>
                  <a:lnTo>
                    <a:pt x="76" y="25"/>
                  </a:lnTo>
                  <a:lnTo>
                    <a:pt x="91" y="40"/>
                  </a:lnTo>
                  <a:lnTo>
                    <a:pt x="105" y="64"/>
                  </a:lnTo>
                  <a:lnTo>
                    <a:pt x="113" y="89"/>
                  </a:lnTo>
                  <a:lnTo>
                    <a:pt x="21" y="149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8"/>
            <p:cNvSpPr>
              <a:spLocks/>
            </p:cNvSpPr>
            <p:nvPr/>
          </p:nvSpPr>
          <p:spPr bwMode="auto">
            <a:xfrm>
              <a:off x="5932488" y="2260601"/>
              <a:ext cx="66675" cy="84138"/>
            </a:xfrm>
            <a:custGeom>
              <a:avLst/>
              <a:gdLst/>
              <a:ahLst/>
              <a:cxnLst>
                <a:cxn ang="0">
                  <a:pos x="24" y="107"/>
                </a:cxn>
                <a:cxn ang="0">
                  <a:pos x="84" y="62"/>
                </a:cxn>
                <a:cxn ang="0">
                  <a:pos x="80" y="57"/>
                </a:cxn>
                <a:cxn ang="0">
                  <a:pos x="68" y="41"/>
                </a:cxn>
                <a:cxn ang="0">
                  <a:pos x="55" y="25"/>
                </a:cxn>
                <a:cxn ang="0">
                  <a:pos x="43" y="16"/>
                </a:cxn>
                <a:cxn ang="0">
                  <a:pos x="31" y="10"/>
                </a:cxn>
                <a:cxn ang="0">
                  <a:pos x="16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2" y="45"/>
                </a:cxn>
                <a:cxn ang="0">
                  <a:pos x="8" y="82"/>
                </a:cxn>
                <a:cxn ang="0">
                  <a:pos x="24" y="107"/>
                </a:cxn>
              </a:cxnLst>
              <a:rect l="0" t="0" r="r" b="b"/>
              <a:pathLst>
                <a:path w="84" h="107">
                  <a:moveTo>
                    <a:pt x="24" y="107"/>
                  </a:moveTo>
                  <a:lnTo>
                    <a:pt x="84" y="62"/>
                  </a:lnTo>
                  <a:lnTo>
                    <a:pt x="80" y="57"/>
                  </a:lnTo>
                  <a:lnTo>
                    <a:pt x="68" y="41"/>
                  </a:lnTo>
                  <a:lnTo>
                    <a:pt x="55" y="25"/>
                  </a:lnTo>
                  <a:lnTo>
                    <a:pt x="43" y="16"/>
                  </a:lnTo>
                  <a:lnTo>
                    <a:pt x="31" y="10"/>
                  </a:lnTo>
                  <a:lnTo>
                    <a:pt x="16" y="6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2" y="45"/>
                  </a:lnTo>
                  <a:lnTo>
                    <a:pt x="8" y="82"/>
                  </a:lnTo>
                  <a:lnTo>
                    <a:pt x="24" y="107"/>
                  </a:lnTo>
                  <a:close/>
                </a:path>
              </a:pathLst>
            </a:custGeom>
            <a:solidFill>
              <a:srgbClr val="AD7C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09"/>
            <p:cNvSpPr>
              <a:spLocks/>
            </p:cNvSpPr>
            <p:nvPr/>
          </p:nvSpPr>
          <p:spPr bwMode="auto">
            <a:xfrm>
              <a:off x="5973763" y="2190751"/>
              <a:ext cx="484188" cy="490538"/>
            </a:xfrm>
            <a:custGeom>
              <a:avLst/>
              <a:gdLst/>
              <a:ahLst/>
              <a:cxnLst>
                <a:cxn ang="0">
                  <a:pos x="543" y="235"/>
                </a:cxn>
                <a:cxn ang="0">
                  <a:pos x="609" y="85"/>
                </a:cxn>
                <a:cxn ang="0">
                  <a:pos x="590" y="3"/>
                </a:cxn>
                <a:cxn ang="0">
                  <a:pos x="588" y="0"/>
                </a:cxn>
                <a:cxn ang="0">
                  <a:pos x="317" y="548"/>
                </a:cxn>
                <a:cxn ang="0">
                  <a:pos x="150" y="379"/>
                </a:cxn>
                <a:cxn ang="0">
                  <a:pos x="31" y="200"/>
                </a:cxn>
                <a:cxn ang="0">
                  <a:pos x="0" y="227"/>
                </a:cxn>
                <a:cxn ang="0">
                  <a:pos x="123" y="408"/>
                </a:cxn>
                <a:cxn ang="0">
                  <a:pos x="323" y="619"/>
                </a:cxn>
                <a:cxn ang="0">
                  <a:pos x="387" y="510"/>
                </a:cxn>
                <a:cxn ang="0">
                  <a:pos x="543" y="235"/>
                </a:cxn>
              </a:cxnLst>
              <a:rect l="0" t="0" r="r" b="b"/>
              <a:pathLst>
                <a:path w="609" h="619">
                  <a:moveTo>
                    <a:pt x="543" y="235"/>
                  </a:moveTo>
                  <a:lnTo>
                    <a:pt x="609" y="85"/>
                  </a:lnTo>
                  <a:lnTo>
                    <a:pt x="590" y="3"/>
                  </a:lnTo>
                  <a:lnTo>
                    <a:pt x="588" y="0"/>
                  </a:lnTo>
                  <a:lnTo>
                    <a:pt x="317" y="548"/>
                  </a:lnTo>
                  <a:lnTo>
                    <a:pt x="150" y="379"/>
                  </a:lnTo>
                  <a:lnTo>
                    <a:pt x="31" y="200"/>
                  </a:lnTo>
                  <a:lnTo>
                    <a:pt x="0" y="227"/>
                  </a:lnTo>
                  <a:lnTo>
                    <a:pt x="123" y="408"/>
                  </a:lnTo>
                  <a:lnTo>
                    <a:pt x="323" y="619"/>
                  </a:lnTo>
                  <a:lnTo>
                    <a:pt x="387" y="510"/>
                  </a:lnTo>
                  <a:lnTo>
                    <a:pt x="543" y="235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10"/>
            <p:cNvSpPr>
              <a:spLocks/>
            </p:cNvSpPr>
            <p:nvPr/>
          </p:nvSpPr>
          <p:spPr bwMode="auto">
            <a:xfrm>
              <a:off x="6394451" y="2351088"/>
              <a:ext cx="92075" cy="303213"/>
            </a:xfrm>
            <a:custGeom>
              <a:avLst/>
              <a:gdLst/>
              <a:ahLst/>
              <a:cxnLst>
                <a:cxn ang="0">
                  <a:pos x="0" y="378"/>
                </a:cxn>
                <a:cxn ang="0">
                  <a:pos x="55" y="381"/>
                </a:cxn>
                <a:cxn ang="0">
                  <a:pos x="117" y="17"/>
                </a:cxn>
                <a:cxn ang="0">
                  <a:pos x="107" y="0"/>
                </a:cxn>
                <a:cxn ang="0">
                  <a:pos x="0" y="378"/>
                </a:cxn>
              </a:cxnLst>
              <a:rect l="0" t="0" r="r" b="b"/>
              <a:pathLst>
                <a:path w="117" h="381">
                  <a:moveTo>
                    <a:pt x="0" y="378"/>
                  </a:moveTo>
                  <a:lnTo>
                    <a:pt x="55" y="381"/>
                  </a:lnTo>
                  <a:lnTo>
                    <a:pt x="117" y="17"/>
                  </a:lnTo>
                  <a:lnTo>
                    <a:pt x="107" y="0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7299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1"/>
            <p:cNvSpPr>
              <a:spLocks/>
            </p:cNvSpPr>
            <p:nvPr/>
          </p:nvSpPr>
          <p:spPr bwMode="auto">
            <a:xfrm>
              <a:off x="5805488" y="2720976"/>
              <a:ext cx="631825" cy="354013"/>
            </a:xfrm>
            <a:custGeom>
              <a:avLst/>
              <a:gdLst/>
              <a:ahLst/>
              <a:cxnLst>
                <a:cxn ang="0">
                  <a:pos x="796" y="6"/>
                </a:cxn>
                <a:cxn ang="0">
                  <a:pos x="741" y="0"/>
                </a:cxn>
                <a:cxn ang="0">
                  <a:pos x="708" y="230"/>
                </a:cxn>
                <a:cxn ang="0">
                  <a:pos x="656" y="403"/>
                </a:cxn>
                <a:cxn ang="0">
                  <a:pos x="519" y="384"/>
                </a:cxn>
                <a:cxn ang="0">
                  <a:pos x="288" y="12"/>
                </a:cxn>
                <a:cxn ang="0">
                  <a:pos x="185" y="72"/>
                </a:cxn>
                <a:cxn ang="0">
                  <a:pos x="0" y="425"/>
                </a:cxn>
                <a:cxn ang="0">
                  <a:pos x="93" y="425"/>
                </a:cxn>
                <a:cxn ang="0">
                  <a:pos x="198" y="103"/>
                </a:cxn>
                <a:cxn ang="0">
                  <a:pos x="301" y="111"/>
                </a:cxn>
                <a:cxn ang="0">
                  <a:pos x="514" y="448"/>
                </a:cxn>
                <a:cxn ang="0">
                  <a:pos x="519" y="448"/>
                </a:cxn>
                <a:cxn ang="0">
                  <a:pos x="535" y="448"/>
                </a:cxn>
                <a:cxn ang="0">
                  <a:pos x="556" y="446"/>
                </a:cxn>
                <a:cxn ang="0">
                  <a:pos x="582" y="446"/>
                </a:cxn>
                <a:cxn ang="0">
                  <a:pos x="609" y="446"/>
                </a:cxn>
                <a:cxn ang="0">
                  <a:pos x="632" y="444"/>
                </a:cxn>
                <a:cxn ang="0">
                  <a:pos x="652" y="444"/>
                </a:cxn>
                <a:cxn ang="0">
                  <a:pos x="661" y="444"/>
                </a:cxn>
                <a:cxn ang="0">
                  <a:pos x="669" y="434"/>
                </a:cxn>
                <a:cxn ang="0">
                  <a:pos x="685" y="411"/>
                </a:cxn>
                <a:cxn ang="0">
                  <a:pos x="700" y="378"/>
                </a:cxn>
                <a:cxn ang="0">
                  <a:pos x="720" y="341"/>
                </a:cxn>
                <a:cxn ang="0">
                  <a:pos x="737" y="304"/>
                </a:cxn>
                <a:cxn ang="0">
                  <a:pos x="753" y="271"/>
                </a:cxn>
                <a:cxn ang="0">
                  <a:pos x="765" y="247"/>
                </a:cxn>
                <a:cxn ang="0">
                  <a:pos x="768" y="238"/>
                </a:cxn>
                <a:cxn ang="0">
                  <a:pos x="796" y="6"/>
                </a:cxn>
              </a:cxnLst>
              <a:rect l="0" t="0" r="r" b="b"/>
              <a:pathLst>
                <a:path w="796" h="448">
                  <a:moveTo>
                    <a:pt x="796" y="6"/>
                  </a:moveTo>
                  <a:lnTo>
                    <a:pt x="741" y="0"/>
                  </a:lnTo>
                  <a:lnTo>
                    <a:pt x="708" y="230"/>
                  </a:lnTo>
                  <a:lnTo>
                    <a:pt x="656" y="403"/>
                  </a:lnTo>
                  <a:lnTo>
                    <a:pt x="519" y="384"/>
                  </a:lnTo>
                  <a:lnTo>
                    <a:pt x="288" y="12"/>
                  </a:lnTo>
                  <a:lnTo>
                    <a:pt x="185" y="72"/>
                  </a:lnTo>
                  <a:lnTo>
                    <a:pt x="0" y="425"/>
                  </a:lnTo>
                  <a:lnTo>
                    <a:pt x="93" y="425"/>
                  </a:lnTo>
                  <a:lnTo>
                    <a:pt x="198" y="103"/>
                  </a:lnTo>
                  <a:lnTo>
                    <a:pt x="301" y="111"/>
                  </a:lnTo>
                  <a:lnTo>
                    <a:pt x="514" y="448"/>
                  </a:lnTo>
                  <a:lnTo>
                    <a:pt x="519" y="448"/>
                  </a:lnTo>
                  <a:lnTo>
                    <a:pt x="535" y="448"/>
                  </a:lnTo>
                  <a:lnTo>
                    <a:pt x="556" y="446"/>
                  </a:lnTo>
                  <a:lnTo>
                    <a:pt x="582" y="446"/>
                  </a:lnTo>
                  <a:lnTo>
                    <a:pt x="609" y="446"/>
                  </a:lnTo>
                  <a:lnTo>
                    <a:pt x="632" y="444"/>
                  </a:lnTo>
                  <a:lnTo>
                    <a:pt x="652" y="444"/>
                  </a:lnTo>
                  <a:lnTo>
                    <a:pt x="661" y="444"/>
                  </a:lnTo>
                  <a:lnTo>
                    <a:pt x="669" y="434"/>
                  </a:lnTo>
                  <a:lnTo>
                    <a:pt x="685" y="411"/>
                  </a:lnTo>
                  <a:lnTo>
                    <a:pt x="700" y="378"/>
                  </a:lnTo>
                  <a:lnTo>
                    <a:pt x="720" y="341"/>
                  </a:lnTo>
                  <a:lnTo>
                    <a:pt x="737" y="304"/>
                  </a:lnTo>
                  <a:lnTo>
                    <a:pt x="753" y="271"/>
                  </a:lnTo>
                  <a:lnTo>
                    <a:pt x="765" y="247"/>
                  </a:lnTo>
                  <a:lnTo>
                    <a:pt x="768" y="238"/>
                  </a:lnTo>
                  <a:lnTo>
                    <a:pt x="796" y="6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12"/>
            <p:cNvSpPr>
              <a:spLocks/>
            </p:cNvSpPr>
            <p:nvPr/>
          </p:nvSpPr>
          <p:spPr bwMode="auto">
            <a:xfrm>
              <a:off x="5667376" y="3100388"/>
              <a:ext cx="188913" cy="74613"/>
            </a:xfrm>
            <a:custGeom>
              <a:avLst/>
              <a:gdLst/>
              <a:ahLst/>
              <a:cxnLst>
                <a:cxn ang="0">
                  <a:pos x="163" y="39"/>
                </a:cxn>
                <a:cxn ang="0">
                  <a:pos x="0" y="66"/>
                </a:cxn>
                <a:cxn ang="0">
                  <a:pos x="0" y="93"/>
                </a:cxn>
                <a:cxn ang="0">
                  <a:pos x="229" y="62"/>
                </a:cxn>
                <a:cxn ang="0">
                  <a:pos x="237" y="12"/>
                </a:cxn>
                <a:cxn ang="0">
                  <a:pos x="196" y="0"/>
                </a:cxn>
                <a:cxn ang="0">
                  <a:pos x="163" y="39"/>
                </a:cxn>
              </a:cxnLst>
              <a:rect l="0" t="0" r="r" b="b"/>
              <a:pathLst>
                <a:path w="237" h="93">
                  <a:moveTo>
                    <a:pt x="163" y="39"/>
                  </a:moveTo>
                  <a:lnTo>
                    <a:pt x="0" y="66"/>
                  </a:lnTo>
                  <a:lnTo>
                    <a:pt x="0" y="93"/>
                  </a:lnTo>
                  <a:lnTo>
                    <a:pt x="229" y="62"/>
                  </a:lnTo>
                  <a:lnTo>
                    <a:pt x="237" y="12"/>
                  </a:lnTo>
                  <a:lnTo>
                    <a:pt x="196" y="0"/>
                  </a:lnTo>
                  <a:lnTo>
                    <a:pt x="163" y="39"/>
                  </a:lnTo>
                  <a:close/>
                </a:path>
              </a:pathLst>
            </a:custGeom>
            <a:solidFill>
              <a:srgbClr val="6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13"/>
            <p:cNvSpPr>
              <a:spLocks/>
            </p:cNvSpPr>
            <p:nvPr/>
          </p:nvSpPr>
          <p:spPr bwMode="auto">
            <a:xfrm>
              <a:off x="3563938" y="2898776"/>
              <a:ext cx="3381375" cy="403225"/>
            </a:xfrm>
            <a:custGeom>
              <a:avLst/>
              <a:gdLst/>
              <a:ahLst/>
              <a:cxnLst>
                <a:cxn ang="0">
                  <a:pos x="226" y="331"/>
                </a:cxn>
                <a:cxn ang="0">
                  <a:pos x="483" y="448"/>
                </a:cxn>
                <a:cxn ang="0">
                  <a:pos x="1068" y="500"/>
                </a:cxn>
                <a:cxn ang="0">
                  <a:pos x="1890" y="508"/>
                </a:cxn>
                <a:cxn ang="0">
                  <a:pos x="2976" y="508"/>
                </a:cxn>
                <a:cxn ang="0">
                  <a:pos x="3427" y="420"/>
                </a:cxn>
                <a:cxn ang="0">
                  <a:pos x="4054" y="420"/>
                </a:cxn>
                <a:cxn ang="0">
                  <a:pos x="4260" y="125"/>
                </a:cxn>
                <a:cxn ang="0">
                  <a:pos x="4250" y="0"/>
                </a:cxn>
                <a:cxn ang="0">
                  <a:pos x="101" y="27"/>
                </a:cxn>
                <a:cxn ang="0">
                  <a:pos x="0" y="45"/>
                </a:cxn>
                <a:cxn ang="0">
                  <a:pos x="226" y="331"/>
                </a:cxn>
              </a:cxnLst>
              <a:rect l="0" t="0" r="r" b="b"/>
              <a:pathLst>
                <a:path w="4260" h="508">
                  <a:moveTo>
                    <a:pt x="226" y="331"/>
                  </a:moveTo>
                  <a:lnTo>
                    <a:pt x="483" y="448"/>
                  </a:lnTo>
                  <a:lnTo>
                    <a:pt x="1068" y="500"/>
                  </a:lnTo>
                  <a:lnTo>
                    <a:pt x="1890" y="508"/>
                  </a:lnTo>
                  <a:lnTo>
                    <a:pt x="2976" y="508"/>
                  </a:lnTo>
                  <a:lnTo>
                    <a:pt x="3427" y="420"/>
                  </a:lnTo>
                  <a:lnTo>
                    <a:pt x="4054" y="420"/>
                  </a:lnTo>
                  <a:lnTo>
                    <a:pt x="4260" y="125"/>
                  </a:lnTo>
                  <a:lnTo>
                    <a:pt x="4250" y="0"/>
                  </a:lnTo>
                  <a:lnTo>
                    <a:pt x="101" y="27"/>
                  </a:lnTo>
                  <a:lnTo>
                    <a:pt x="0" y="45"/>
                  </a:lnTo>
                  <a:lnTo>
                    <a:pt x="226" y="331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14"/>
            <p:cNvSpPr>
              <a:spLocks/>
            </p:cNvSpPr>
            <p:nvPr/>
          </p:nvSpPr>
          <p:spPr bwMode="auto">
            <a:xfrm>
              <a:off x="3660776" y="2951163"/>
              <a:ext cx="3219450" cy="293688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626" y="31"/>
                </a:cxn>
                <a:cxn ang="0">
                  <a:pos x="1047" y="0"/>
                </a:cxn>
                <a:cxn ang="0">
                  <a:pos x="1387" y="0"/>
                </a:cxn>
                <a:cxn ang="0">
                  <a:pos x="2144" y="22"/>
                </a:cxn>
                <a:cxn ang="0">
                  <a:pos x="3614" y="0"/>
                </a:cxn>
                <a:cxn ang="0">
                  <a:pos x="4055" y="10"/>
                </a:cxn>
                <a:cxn ang="0">
                  <a:pos x="4055" y="82"/>
                </a:cxn>
                <a:cxn ang="0">
                  <a:pos x="3902" y="257"/>
                </a:cxn>
                <a:cxn ang="0">
                  <a:pos x="3674" y="257"/>
                </a:cxn>
                <a:cxn ang="0">
                  <a:pos x="3304" y="257"/>
                </a:cxn>
                <a:cxn ang="0">
                  <a:pos x="2893" y="360"/>
                </a:cxn>
                <a:cxn ang="0">
                  <a:pos x="2627" y="360"/>
                </a:cxn>
                <a:cxn ang="0">
                  <a:pos x="2125" y="370"/>
                </a:cxn>
                <a:cxn ang="0">
                  <a:pos x="1027" y="360"/>
                </a:cxn>
                <a:cxn ang="0">
                  <a:pos x="648" y="329"/>
                </a:cxn>
                <a:cxn ang="0">
                  <a:pos x="348" y="279"/>
                </a:cxn>
                <a:cxn ang="0">
                  <a:pos x="153" y="207"/>
                </a:cxn>
                <a:cxn ang="0">
                  <a:pos x="0" y="31"/>
                </a:cxn>
              </a:cxnLst>
              <a:rect l="0" t="0" r="r" b="b"/>
              <a:pathLst>
                <a:path w="4055" h="370">
                  <a:moveTo>
                    <a:pt x="0" y="31"/>
                  </a:moveTo>
                  <a:lnTo>
                    <a:pt x="626" y="31"/>
                  </a:lnTo>
                  <a:lnTo>
                    <a:pt x="1047" y="0"/>
                  </a:lnTo>
                  <a:lnTo>
                    <a:pt x="1387" y="0"/>
                  </a:lnTo>
                  <a:lnTo>
                    <a:pt x="2144" y="22"/>
                  </a:lnTo>
                  <a:lnTo>
                    <a:pt x="3614" y="0"/>
                  </a:lnTo>
                  <a:lnTo>
                    <a:pt x="4055" y="10"/>
                  </a:lnTo>
                  <a:lnTo>
                    <a:pt x="4055" y="82"/>
                  </a:lnTo>
                  <a:lnTo>
                    <a:pt x="3902" y="257"/>
                  </a:lnTo>
                  <a:lnTo>
                    <a:pt x="3674" y="257"/>
                  </a:lnTo>
                  <a:lnTo>
                    <a:pt x="3304" y="257"/>
                  </a:lnTo>
                  <a:lnTo>
                    <a:pt x="2893" y="360"/>
                  </a:lnTo>
                  <a:lnTo>
                    <a:pt x="2627" y="360"/>
                  </a:lnTo>
                  <a:lnTo>
                    <a:pt x="2125" y="370"/>
                  </a:lnTo>
                  <a:lnTo>
                    <a:pt x="1027" y="360"/>
                  </a:lnTo>
                  <a:lnTo>
                    <a:pt x="648" y="329"/>
                  </a:lnTo>
                  <a:lnTo>
                    <a:pt x="348" y="279"/>
                  </a:lnTo>
                  <a:lnTo>
                    <a:pt x="153" y="207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15"/>
            <p:cNvSpPr>
              <a:spLocks/>
            </p:cNvSpPr>
            <p:nvPr/>
          </p:nvSpPr>
          <p:spPr bwMode="auto">
            <a:xfrm>
              <a:off x="3703638" y="2951163"/>
              <a:ext cx="3176588" cy="244475"/>
            </a:xfrm>
            <a:custGeom>
              <a:avLst/>
              <a:gdLst/>
              <a:ahLst/>
              <a:cxnLst>
                <a:cxn ang="0">
                  <a:pos x="2092" y="22"/>
                </a:cxn>
                <a:cxn ang="0">
                  <a:pos x="1335" y="0"/>
                </a:cxn>
                <a:cxn ang="0">
                  <a:pos x="995" y="0"/>
                </a:cxn>
                <a:cxn ang="0">
                  <a:pos x="574" y="31"/>
                </a:cxn>
                <a:cxn ang="0">
                  <a:pos x="0" y="31"/>
                </a:cxn>
                <a:cxn ang="0">
                  <a:pos x="101" y="146"/>
                </a:cxn>
                <a:cxn ang="0">
                  <a:pos x="296" y="218"/>
                </a:cxn>
                <a:cxn ang="0">
                  <a:pos x="596" y="269"/>
                </a:cxn>
                <a:cxn ang="0">
                  <a:pos x="975" y="300"/>
                </a:cxn>
                <a:cxn ang="0">
                  <a:pos x="2073" y="310"/>
                </a:cxn>
                <a:cxn ang="0">
                  <a:pos x="2575" y="300"/>
                </a:cxn>
                <a:cxn ang="0">
                  <a:pos x="2841" y="300"/>
                </a:cxn>
                <a:cxn ang="0">
                  <a:pos x="3252" y="197"/>
                </a:cxn>
                <a:cxn ang="0">
                  <a:pos x="3622" y="197"/>
                </a:cxn>
                <a:cxn ang="0">
                  <a:pos x="3850" y="197"/>
                </a:cxn>
                <a:cxn ang="0">
                  <a:pos x="4003" y="22"/>
                </a:cxn>
                <a:cxn ang="0">
                  <a:pos x="4003" y="10"/>
                </a:cxn>
                <a:cxn ang="0">
                  <a:pos x="3562" y="0"/>
                </a:cxn>
                <a:cxn ang="0">
                  <a:pos x="2092" y="22"/>
                </a:cxn>
              </a:cxnLst>
              <a:rect l="0" t="0" r="r" b="b"/>
              <a:pathLst>
                <a:path w="4003" h="310">
                  <a:moveTo>
                    <a:pt x="2092" y="22"/>
                  </a:moveTo>
                  <a:lnTo>
                    <a:pt x="1335" y="0"/>
                  </a:lnTo>
                  <a:lnTo>
                    <a:pt x="995" y="0"/>
                  </a:lnTo>
                  <a:lnTo>
                    <a:pt x="574" y="31"/>
                  </a:lnTo>
                  <a:lnTo>
                    <a:pt x="0" y="31"/>
                  </a:lnTo>
                  <a:lnTo>
                    <a:pt x="101" y="146"/>
                  </a:lnTo>
                  <a:lnTo>
                    <a:pt x="296" y="218"/>
                  </a:lnTo>
                  <a:lnTo>
                    <a:pt x="596" y="269"/>
                  </a:lnTo>
                  <a:lnTo>
                    <a:pt x="975" y="300"/>
                  </a:lnTo>
                  <a:lnTo>
                    <a:pt x="2073" y="310"/>
                  </a:lnTo>
                  <a:lnTo>
                    <a:pt x="2575" y="300"/>
                  </a:lnTo>
                  <a:lnTo>
                    <a:pt x="2841" y="300"/>
                  </a:lnTo>
                  <a:lnTo>
                    <a:pt x="3252" y="197"/>
                  </a:lnTo>
                  <a:lnTo>
                    <a:pt x="3622" y="197"/>
                  </a:lnTo>
                  <a:lnTo>
                    <a:pt x="3850" y="197"/>
                  </a:lnTo>
                  <a:lnTo>
                    <a:pt x="4003" y="22"/>
                  </a:lnTo>
                  <a:lnTo>
                    <a:pt x="4003" y="10"/>
                  </a:lnTo>
                  <a:lnTo>
                    <a:pt x="3562" y="0"/>
                  </a:lnTo>
                  <a:lnTo>
                    <a:pt x="2092" y="22"/>
                  </a:lnTo>
                  <a:close/>
                </a:path>
              </a:pathLst>
            </a:custGeom>
            <a:solidFill>
              <a:srgbClr val="7F7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16"/>
            <p:cNvSpPr>
              <a:spLocks/>
            </p:cNvSpPr>
            <p:nvPr/>
          </p:nvSpPr>
          <p:spPr bwMode="auto">
            <a:xfrm>
              <a:off x="4151313" y="2279651"/>
              <a:ext cx="942975" cy="1455738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0" y="82"/>
                </a:cxn>
                <a:cxn ang="0">
                  <a:pos x="33" y="133"/>
                </a:cxn>
                <a:cxn ang="0">
                  <a:pos x="128" y="324"/>
                </a:cxn>
                <a:cxn ang="0">
                  <a:pos x="307" y="635"/>
                </a:cxn>
                <a:cxn ang="0">
                  <a:pos x="576" y="1102"/>
                </a:cxn>
                <a:cxn ang="0">
                  <a:pos x="609" y="1353"/>
                </a:cxn>
                <a:cxn ang="0">
                  <a:pos x="622" y="1429"/>
                </a:cxn>
                <a:cxn ang="0">
                  <a:pos x="712" y="1581"/>
                </a:cxn>
                <a:cxn ang="0">
                  <a:pos x="850" y="1779"/>
                </a:cxn>
                <a:cxn ang="0">
                  <a:pos x="1011" y="1834"/>
                </a:cxn>
                <a:cxn ang="0">
                  <a:pos x="1113" y="1778"/>
                </a:cxn>
                <a:cxn ang="0">
                  <a:pos x="1157" y="1754"/>
                </a:cxn>
                <a:cxn ang="0">
                  <a:pos x="1189" y="1558"/>
                </a:cxn>
                <a:cxn ang="0">
                  <a:pos x="963" y="1229"/>
                </a:cxn>
                <a:cxn ang="0">
                  <a:pos x="873" y="1166"/>
                </a:cxn>
                <a:cxn ang="0">
                  <a:pos x="725" y="1071"/>
                </a:cxn>
                <a:cxn ang="0">
                  <a:pos x="679" y="964"/>
                </a:cxn>
                <a:cxn ang="0">
                  <a:pos x="572" y="779"/>
                </a:cxn>
                <a:cxn ang="0">
                  <a:pos x="108" y="0"/>
                </a:cxn>
              </a:cxnLst>
              <a:rect l="0" t="0" r="r" b="b"/>
              <a:pathLst>
                <a:path w="1189" h="1834">
                  <a:moveTo>
                    <a:pt x="108" y="0"/>
                  </a:moveTo>
                  <a:lnTo>
                    <a:pt x="0" y="82"/>
                  </a:lnTo>
                  <a:lnTo>
                    <a:pt x="33" y="133"/>
                  </a:lnTo>
                  <a:lnTo>
                    <a:pt x="128" y="324"/>
                  </a:lnTo>
                  <a:lnTo>
                    <a:pt x="307" y="635"/>
                  </a:lnTo>
                  <a:lnTo>
                    <a:pt x="576" y="1102"/>
                  </a:lnTo>
                  <a:lnTo>
                    <a:pt x="609" y="1353"/>
                  </a:lnTo>
                  <a:lnTo>
                    <a:pt x="622" y="1429"/>
                  </a:lnTo>
                  <a:lnTo>
                    <a:pt x="712" y="1581"/>
                  </a:lnTo>
                  <a:lnTo>
                    <a:pt x="850" y="1779"/>
                  </a:lnTo>
                  <a:lnTo>
                    <a:pt x="1011" y="1834"/>
                  </a:lnTo>
                  <a:lnTo>
                    <a:pt x="1113" y="1778"/>
                  </a:lnTo>
                  <a:lnTo>
                    <a:pt x="1157" y="1754"/>
                  </a:lnTo>
                  <a:lnTo>
                    <a:pt x="1189" y="1558"/>
                  </a:lnTo>
                  <a:lnTo>
                    <a:pt x="963" y="1229"/>
                  </a:lnTo>
                  <a:lnTo>
                    <a:pt x="873" y="1166"/>
                  </a:lnTo>
                  <a:lnTo>
                    <a:pt x="725" y="1071"/>
                  </a:lnTo>
                  <a:lnTo>
                    <a:pt x="679" y="964"/>
                  </a:lnTo>
                  <a:lnTo>
                    <a:pt x="572" y="779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17"/>
            <p:cNvSpPr>
              <a:spLocks/>
            </p:cNvSpPr>
            <p:nvPr/>
          </p:nvSpPr>
          <p:spPr bwMode="auto">
            <a:xfrm>
              <a:off x="4176713" y="2319338"/>
              <a:ext cx="900113" cy="1382713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570" y="1045"/>
                </a:cxn>
                <a:cxn ang="0">
                  <a:pos x="624" y="1359"/>
                </a:cxn>
                <a:cxn ang="0">
                  <a:pos x="827" y="1699"/>
                </a:cxn>
                <a:cxn ang="0">
                  <a:pos x="996" y="1742"/>
                </a:cxn>
                <a:cxn ang="0">
                  <a:pos x="1093" y="1674"/>
                </a:cxn>
                <a:cxn ang="0">
                  <a:pos x="1132" y="1524"/>
                </a:cxn>
                <a:cxn ang="0">
                  <a:pos x="895" y="1185"/>
                </a:cxn>
                <a:cxn ang="0">
                  <a:pos x="679" y="1034"/>
                </a:cxn>
                <a:cxn ang="0">
                  <a:pos x="77" y="0"/>
                </a:cxn>
                <a:cxn ang="0">
                  <a:pos x="0" y="41"/>
                </a:cxn>
              </a:cxnLst>
              <a:rect l="0" t="0" r="r" b="b"/>
              <a:pathLst>
                <a:path w="1132" h="1742">
                  <a:moveTo>
                    <a:pt x="0" y="41"/>
                  </a:moveTo>
                  <a:lnTo>
                    <a:pt x="570" y="1045"/>
                  </a:lnTo>
                  <a:lnTo>
                    <a:pt x="624" y="1359"/>
                  </a:lnTo>
                  <a:lnTo>
                    <a:pt x="827" y="1699"/>
                  </a:lnTo>
                  <a:lnTo>
                    <a:pt x="996" y="1742"/>
                  </a:lnTo>
                  <a:lnTo>
                    <a:pt x="1093" y="1674"/>
                  </a:lnTo>
                  <a:lnTo>
                    <a:pt x="1132" y="1524"/>
                  </a:lnTo>
                  <a:lnTo>
                    <a:pt x="895" y="1185"/>
                  </a:lnTo>
                  <a:lnTo>
                    <a:pt x="679" y="1034"/>
                  </a:lnTo>
                  <a:lnTo>
                    <a:pt x="77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8"/>
            <p:cNvSpPr>
              <a:spLocks/>
            </p:cNvSpPr>
            <p:nvPr/>
          </p:nvSpPr>
          <p:spPr bwMode="auto">
            <a:xfrm>
              <a:off x="4214813" y="2319338"/>
              <a:ext cx="862013" cy="1349375"/>
            </a:xfrm>
            <a:custGeom>
              <a:avLst/>
              <a:gdLst/>
              <a:ahLst/>
              <a:cxnLst>
                <a:cxn ang="0">
                  <a:pos x="633" y="1034"/>
                </a:cxn>
                <a:cxn ang="0">
                  <a:pos x="31" y="0"/>
                </a:cxn>
                <a:cxn ang="0">
                  <a:pos x="0" y="16"/>
                </a:cxn>
                <a:cxn ang="0">
                  <a:pos x="561" y="1004"/>
                </a:cxn>
                <a:cxn ang="0">
                  <a:pos x="615" y="1318"/>
                </a:cxn>
                <a:cxn ang="0">
                  <a:pos x="818" y="1658"/>
                </a:cxn>
                <a:cxn ang="0">
                  <a:pos x="987" y="1701"/>
                </a:cxn>
                <a:cxn ang="0">
                  <a:pos x="1051" y="1657"/>
                </a:cxn>
                <a:cxn ang="0">
                  <a:pos x="1086" y="1524"/>
                </a:cxn>
                <a:cxn ang="0">
                  <a:pos x="849" y="1185"/>
                </a:cxn>
                <a:cxn ang="0">
                  <a:pos x="633" y="1034"/>
                </a:cxn>
              </a:cxnLst>
              <a:rect l="0" t="0" r="r" b="b"/>
              <a:pathLst>
                <a:path w="1086" h="1701">
                  <a:moveTo>
                    <a:pt x="633" y="1034"/>
                  </a:moveTo>
                  <a:lnTo>
                    <a:pt x="31" y="0"/>
                  </a:lnTo>
                  <a:lnTo>
                    <a:pt x="0" y="16"/>
                  </a:lnTo>
                  <a:lnTo>
                    <a:pt x="561" y="1004"/>
                  </a:lnTo>
                  <a:lnTo>
                    <a:pt x="615" y="1318"/>
                  </a:lnTo>
                  <a:lnTo>
                    <a:pt x="818" y="1658"/>
                  </a:lnTo>
                  <a:lnTo>
                    <a:pt x="987" y="1701"/>
                  </a:lnTo>
                  <a:lnTo>
                    <a:pt x="1051" y="1657"/>
                  </a:lnTo>
                  <a:lnTo>
                    <a:pt x="1086" y="1524"/>
                  </a:lnTo>
                  <a:lnTo>
                    <a:pt x="849" y="1185"/>
                  </a:lnTo>
                  <a:lnTo>
                    <a:pt x="633" y="1034"/>
                  </a:lnTo>
                  <a:close/>
                </a:path>
              </a:pathLst>
            </a:custGeom>
            <a:solidFill>
              <a:srgbClr val="DDD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2" name="Group 190"/>
            <p:cNvGrpSpPr/>
            <p:nvPr/>
          </p:nvGrpSpPr>
          <p:grpSpPr>
            <a:xfrm>
              <a:off x="4981600" y="1940446"/>
              <a:ext cx="1758404" cy="2433290"/>
              <a:chOff x="4283968" y="3933056"/>
              <a:chExt cx="942975" cy="1455738"/>
            </a:xfrm>
          </p:grpSpPr>
          <p:sp>
            <p:nvSpPr>
              <p:cNvPr id="76" name="Freeform 119"/>
              <p:cNvSpPr>
                <a:spLocks/>
              </p:cNvSpPr>
              <p:nvPr/>
            </p:nvSpPr>
            <p:spPr bwMode="auto">
              <a:xfrm>
                <a:off x="4283968" y="3933056"/>
                <a:ext cx="942975" cy="145573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0" y="82"/>
                  </a:cxn>
                  <a:cxn ang="0">
                    <a:pos x="33" y="133"/>
                  </a:cxn>
                  <a:cxn ang="0">
                    <a:pos x="126" y="324"/>
                  </a:cxn>
                  <a:cxn ang="0">
                    <a:pos x="305" y="635"/>
                  </a:cxn>
                  <a:cxn ang="0">
                    <a:pos x="572" y="1102"/>
                  </a:cxn>
                  <a:cxn ang="0">
                    <a:pos x="607" y="1353"/>
                  </a:cxn>
                  <a:cxn ang="0">
                    <a:pos x="621" y="1429"/>
                  </a:cxn>
                  <a:cxn ang="0">
                    <a:pos x="708" y="1581"/>
                  </a:cxn>
                  <a:cxn ang="0">
                    <a:pos x="846" y="1779"/>
                  </a:cxn>
                  <a:cxn ang="0">
                    <a:pos x="1008" y="1834"/>
                  </a:cxn>
                  <a:cxn ang="0">
                    <a:pos x="1109" y="1778"/>
                  </a:cxn>
                  <a:cxn ang="0">
                    <a:pos x="1154" y="1754"/>
                  </a:cxn>
                  <a:cxn ang="0">
                    <a:pos x="1187" y="1558"/>
                  </a:cxn>
                  <a:cxn ang="0">
                    <a:pos x="959" y="1229"/>
                  </a:cxn>
                  <a:cxn ang="0">
                    <a:pos x="870" y="1166"/>
                  </a:cxn>
                  <a:cxn ang="0">
                    <a:pos x="722" y="1071"/>
                  </a:cxn>
                  <a:cxn ang="0">
                    <a:pos x="675" y="964"/>
                  </a:cxn>
                  <a:cxn ang="0">
                    <a:pos x="570" y="779"/>
                  </a:cxn>
                  <a:cxn ang="0">
                    <a:pos x="109" y="0"/>
                  </a:cxn>
                </a:cxnLst>
                <a:rect l="0" t="0" r="r" b="b"/>
                <a:pathLst>
                  <a:path w="1187" h="1834">
                    <a:moveTo>
                      <a:pt x="109" y="0"/>
                    </a:moveTo>
                    <a:lnTo>
                      <a:pt x="0" y="82"/>
                    </a:lnTo>
                    <a:lnTo>
                      <a:pt x="33" y="133"/>
                    </a:lnTo>
                    <a:lnTo>
                      <a:pt x="126" y="324"/>
                    </a:lnTo>
                    <a:lnTo>
                      <a:pt x="305" y="635"/>
                    </a:lnTo>
                    <a:lnTo>
                      <a:pt x="572" y="1102"/>
                    </a:lnTo>
                    <a:lnTo>
                      <a:pt x="607" y="1353"/>
                    </a:lnTo>
                    <a:lnTo>
                      <a:pt x="621" y="1429"/>
                    </a:lnTo>
                    <a:lnTo>
                      <a:pt x="708" y="1581"/>
                    </a:lnTo>
                    <a:lnTo>
                      <a:pt x="846" y="1779"/>
                    </a:lnTo>
                    <a:lnTo>
                      <a:pt x="1008" y="1834"/>
                    </a:lnTo>
                    <a:lnTo>
                      <a:pt x="1109" y="1778"/>
                    </a:lnTo>
                    <a:lnTo>
                      <a:pt x="1154" y="1754"/>
                    </a:lnTo>
                    <a:lnTo>
                      <a:pt x="1187" y="1558"/>
                    </a:lnTo>
                    <a:lnTo>
                      <a:pt x="959" y="1229"/>
                    </a:lnTo>
                    <a:lnTo>
                      <a:pt x="870" y="1166"/>
                    </a:lnTo>
                    <a:lnTo>
                      <a:pt x="722" y="1071"/>
                    </a:lnTo>
                    <a:lnTo>
                      <a:pt x="675" y="964"/>
                    </a:lnTo>
                    <a:lnTo>
                      <a:pt x="570" y="779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3A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120"/>
              <p:cNvSpPr>
                <a:spLocks/>
              </p:cNvSpPr>
              <p:nvPr/>
            </p:nvSpPr>
            <p:spPr bwMode="auto">
              <a:xfrm>
                <a:off x="4314715" y="3968447"/>
                <a:ext cx="898525" cy="1382713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568" y="1045"/>
                  </a:cxn>
                  <a:cxn ang="0">
                    <a:pos x="623" y="1359"/>
                  </a:cxn>
                  <a:cxn ang="0">
                    <a:pos x="825" y="1699"/>
                  </a:cxn>
                  <a:cxn ang="0">
                    <a:pos x="994" y="1742"/>
                  </a:cxn>
                  <a:cxn ang="0">
                    <a:pos x="1092" y="1674"/>
                  </a:cxn>
                  <a:cxn ang="0">
                    <a:pos x="1133" y="1524"/>
                  </a:cxn>
                  <a:cxn ang="0">
                    <a:pos x="895" y="1185"/>
                  </a:cxn>
                  <a:cxn ang="0">
                    <a:pos x="677" y="1034"/>
                  </a:cxn>
                  <a:cxn ang="0">
                    <a:pos x="78" y="0"/>
                  </a:cxn>
                  <a:cxn ang="0">
                    <a:pos x="0" y="41"/>
                  </a:cxn>
                </a:cxnLst>
                <a:rect l="0" t="0" r="r" b="b"/>
                <a:pathLst>
                  <a:path w="1133" h="1742">
                    <a:moveTo>
                      <a:pt x="0" y="41"/>
                    </a:moveTo>
                    <a:lnTo>
                      <a:pt x="568" y="1045"/>
                    </a:lnTo>
                    <a:lnTo>
                      <a:pt x="623" y="1359"/>
                    </a:lnTo>
                    <a:lnTo>
                      <a:pt x="825" y="1699"/>
                    </a:lnTo>
                    <a:lnTo>
                      <a:pt x="994" y="1742"/>
                    </a:lnTo>
                    <a:lnTo>
                      <a:pt x="1092" y="1674"/>
                    </a:lnTo>
                    <a:lnTo>
                      <a:pt x="1133" y="1524"/>
                    </a:lnTo>
                    <a:lnTo>
                      <a:pt x="895" y="1185"/>
                    </a:lnTo>
                    <a:lnTo>
                      <a:pt x="677" y="1034"/>
                    </a:lnTo>
                    <a:lnTo>
                      <a:pt x="78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121"/>
              <p:cNvSpPr>
                <a:spLocks/>
              </p:cNvSpPr>
              <p:nvPr/>
            </p:nvSpPr>
            <p:spPr bwMode="auto">
              <a:xfrm>
                <a:off x="4349626" y="3968502"/>
                <a:ext cx="860425" cy="1349375"/>
              </a:xfrm>
              <a:custGeom>
                <a:avLst/>
                <a:gdLst/>
                <a:ahLst/>
                <a:cxnLst>
                  <a:cxn ang="0">
                    <a:pos x="628" y="1034"/>
                  </a:cxn>
                  <a:cxn ang="0">
                    <a:pos x="29" y="0"/>
                  </a:cxn>
                  <a:cxn ang="0">
                    <a:pos x="0" y="16"/>
                  </a:cxn>
                  <a:cxn ang="0">
                    <a:pos x="556" y="1004"/>
                  </a:cxn>
                  <a:cxn ang="0">
                    <a:pos x="611" y="1318"/>
                  </a:cxn>
                  <a:cxn ang="0">
                    <a:pos x="815" y="1658"/>
                  </a:cxn>
                  <a:cxn ang="0">
                    <a:pos x="984" y="1701"/>
                  </a:cxn>
                  <a:cxn ang="0">
                    <a:pos x="1047" y="1657"/>
                  </a:cxn>
                  <a:cxn ang="0">
                    <a:pos x="1084" y="1524"/>
                  </a:cxn>
                  <a:cxn ang="0">
                    <a:pos x="846" y="1185"/>
                  </a:cxn>
                  <a:cxn ang="0">
                    <a:pos x="628" y="1034"/>
                  </a:cxn>
                </a:cxnLst>
                <a:rect l="0" t="0" r="r" b="b"/>
                <a:pathLst>
                  <a:path w="1084" h="1701">
                    <a:moveTo>
                      <a:pt x="628" y="1034"/>
                    </a:moveTo>
                    <a:lnTo>
                      <a:pt x="29" y="0"/>
                    </a:lnTo>
                    <a:lnTo>
                      <a:pt x="0" y="16"/>
                    </a:lnTo>
                    <a:lnTo>
                      <a:pt x="556" y="1004"/>
                    </a:lnTo>
                    <a:lnTo>
                      <a:pt x="611" y="1318"/>
                    </a:lnTo>
                    <a:lnTo>
                      <a:pt x="815" y="1658"/>
                    </a:lnTo>
                    <a:lnTo>
                      <a:pt x="984" y="1701"/>
                    </a:lnTo>
                    <a:lnTo>
                      <a:pt x="1047" y="1657"/>
                    </a:lnTo>
                    <a:lnTo>
                      <a:pt x="1084" y="1524"/>
                    </a:lnTo>
                    <a:lnTo>
                      <a:pt x="846" y="1185"/>
                    </a:lnTo>
                    <a:lnTo>
                      <a:pt x="628" y="1034"/>
                    </a:lnTo>
                    <a:close/>
                  </a:path>
                </a:pathLst>
              </a:custGeom>
              <a:solidFill>
                <a:srgbClr val="DDDDB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" name="Freeform 122"/>
            <p:cNvSpPr>
              <a:spLocks/>
            </p:cNvSpPr>
            <p:nvPr/>
          </p:nvSpPr>
          <p:spPr bwMode="auto">
            <a:xfrm>
              <a:off x="5897563" y="2279651"/>
              <a:ext cx="942975" cy="145573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82"/>
                </a:cxn>
                <a:cxn ang="0">
                  <a:pos x="33" y="133"/>
                </a:cxn>
                <a:cxn ang="0">
                  <a:pos x="126" y="324"/>
                </a:cxn>
                <a:cxn ang="0">
                  <a:pos x="305" y="635"/>
                </a:cxn>
                <a:cxn ang="0">
                  <a:pos x="574" y="1102"/>
                </a:cxn>
                <a:cxn ang="0">
                  <a:pos x="607" y="1353"/>
                </a:cxn>
                <a:cxn ang="0">
                  <a:pos x="620" y="1429"/>
                </a:cxn>
                <a:cxn ang="0">
                  <a:pos x="710" y="1581"/>
                </a:cxn>
                <a:cxn ang="0">
                  <a:pos x="848" y="1779"/>
                </a:cxn>
                <a:cxn ang="0">
                  <a:pos x="1010" y="1834"/>
                </a:cxn>
                <a:cxn ang="0">
                  <a:pos x="1111" y="1778"/>
                </a:cxn>
                <a:cxn ang="0">
                  <a:pos x="1156" y="1754"/>
                </a:cxn>
                <a:cxn ang="0">
                  <a:pos x="1187" y="1558"/>
                </a:cxn>
                <a:cxn ang="0">
                  <a:pos x="961" y="1229"/>
                </a:cxn>
                <a:cxn ang="0">
                  <a:pos x="871" y="1166"/>
                </a:cxn>
                <a:cxn ang="0">
                  <a:pos x="723" y="1071"/>
                </a:cxn>
                <a:cxn ang="0">
                  <a:pos x="677" y="964"/>
                </a:cxn>
                <a:cxn ang="0">
                  <a:pos x="570" y="779"/>
                </a:cxn>
                <a:cxn ang="0">
                  <a:pos x="109" y="0"/>
                </a:cxn>
              </a:cxnLst>
              <a:rect l="0" t="0" r="r" b="b"/>
              <a:pathLst>
                <a:path w="1187" h="1834">
                  <a:moveTo>
                    <a:pt x="109" y="0"/>
                  </a:moveTo>
                  <a:lnTo>
                    <a:pt x="0" y="82"/>
                  </a:lnTo>
                  <a:lnTo>
                    <a:pt x="33" y="133"/>
                  </a:lnTo>
                  <a:lnTo>
                    <a:pt x="126" y="324"/>
                  </a:lnTo>
                  <a:lnTo>
                    <a:pt x="305" y="635"/>
                  </a:lnTo>
                  <a:lnTo>
                    <a:pt x="574" y="1102"/>
                  </a:lnTo>
                  <a:lnTo>
                    <a:pt x="607" y="1353"/>
                  </a:lnTo>
                  <a:lnTo>
                    <a:pt x="620" y="1429"/>
                  </a:lnTo>
                  <a:lnTo>
                    <a:pt x="710" y="1581"/>
                  </a:lnTo>
                  <a:lnTo>
                    <a:pt x="848" y="1779"/>
                  </a:lnTo>
                  <a:lnTo>
                    <a:pt x="1010" y="1834"/>
                  </a:lnTo>
                  <a:lnTo>
                    <a:pt x="1111" y="1778"/>
                  </a:lnTo>
                  <a:lnTo>
                    <a:pt x="1156" y="1754"/>
                  </a:lnTo>
                  <a:lnTo>
                    <a:pt x="1187" y="1558"/>
                  </a:lnTo>
                  <a:lnTo>
                    <a:pt x="961" y="1229"/>
                  </a:lnTo>
                  <a:lnTo>
                    <a:pt x="871" y="1166"/>
                  </a:lnTo>
                  <a:lnTo>
                    <a:pt x="723" y="1071"/>
                  </a:lnTo>
                  <a:lnTo>
                    <a:pt x="677" y="964"/>
                  </a:lnTo>
                  <a:lnTo>
                    <a:pt x="570" y="779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3A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23"/>
            <p:cNvSpPr>
              <a:spLocks/>
            </p:cNvSpPr>
            <p:nvPr/>
          </p:nvSpPr>
          <p:spPr bwMode="auto">
            <a:xfrm>
              <a:off x="5922963" y="2319338"/>
              <a:ext cx="898525" cy="1382713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570" y="1045"/>
                </a:cxn>
                <a:cxn ang="0">
                  <a:pos x="624" y="1359"/>
                </a:cxn>
                <a:cxn ang="0">
                  <a:pos x="827" y="1699"/>
                </a:cxn>
                <a:cxn ang="0">
                  <a:pos x="996" y="1742"/>
                </a:cxn>
                <a:cxn ang="0">
                  <a:pos x="1093" y="1674"/>
                </a:cxn>
                <a:cxn ang="0">
                  <a:pos x="1132" y="1524"/>
                </a:cxn>
                <a:cxn ang="0">
                  <a:pos x="895" y="1185"/>
                </a:cxn>
                <a:cxn ang="0">
                  <a:pos x="679" y="1034"/>
                </a:cxn>
                <a:cxn ang="0">
                  <a:pos x="78" y="0"/>
                </a:cxn>
                <a:cxn ang="0">
                  <a:pos x="0" y="41"/>
                </a:cxn>
              </a:cxnLst>
              <a:rect l="0" t="0" r="r" b="b"/>
              <a:pathLst>
                <a:path w="1132" h="1742">
                  <a:moveTo>
                    <a:pt x="0" y="41"/>
                  </a:moveTo>
                  <a:lnTo>
                    <a:pt x="570" y="1045"/>
                  </a:lnTo>
                  <a:lnTo>
                    <a:pt x="624" y="1359"/>
                  </a:lnTo>
                  <a:lnTo>
                    <a:pt x="827" y="1699"/>
                  </a:lnTo>
                  <a:lnTo>
                    <a:pt x="996" y="1742"/>
                  </a:lnTo>
                  <a:lnTo>
                    <a:pt x="1093" y="1674"/>
                  </a:lnTo>
                  <a:lnTo>
                    <a:pt x="1132" y="1524"/>
                  </a:lnTo>
                  <a:lnTo>
                    <a:pt x="895" y="1185"/>
                  </a:lnTo>
                  <a:lnTo>
                    <a:pt x="679" y="1034"/>
                  </a:lnTo>
                  <a:lnTo>
                    <a:pt x="78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24"/>
            <p:cNvSpPr>
              <a:spLocks/>
            </p:cNvSpPr>
            <p:nvPr/>
          </p:nvSpPr>
          <p:spPr bwMode="auto">
            <a:xfrm>
              <a:off x="5959476" y="2319338"/>
              <a:ext cx="862013" cy="1349375"/>
            </a:xfrm>
            <a:custGeom>
              <a:avLst/>
              <a:gdLst/>
              <a:ahLst/>
              <a:cxnLst>
                <a:cxn ang="0">
                  <a:pos x="633" y="1034"/>
                </a:cxn>
                <a:cxn ang="0">
                  <a:pos x="32" y="0"/>
                </a:cxn>
                <a:cxn ang="0">
                  <a:pos x="0" y="16"/>
                </a:cxn>
                <a:cxn ang="0">
                  <a:pos x="561" y="1004"/>
                </a:cxn>
                <a:cxn ang="0">
                  <a:pos x="615" y="1318"/>
                </a:cxn>
                <a:cxn ang="0">
                  <a:pos x="818" y="1658"/>
                </a:cxn>
                <a:cxn ang="0">
                  <a:pos x="989" y="1701"/>
                </a:cxn>
                <a:cxn ang="0">
                  <a:pos x="1051" y="1657"/>
                </a:cxn>
                <a:cxn ang="0">
                  <a:pos x="1086" y="1524"/>
                </a:cxn>
                <a:cxn ang="0">
                  <a:pos x="849" y="1185"/>
                </a:cxn>
                <a:cxn ang="0">
                  <a:pos x="633" y="1034"/>
                </a:cxn>
              </a:cxnLst>
              <a:rect l="0" t="0" r="r" b="b"/>
              <a:pathLst>
                <a:path w="1086" h="1701">
                  <a:moveTo>
                    <a:pt x="633" y="1034"/>
                  </a:moveTo>
                  <a:lnTo>
                    <a:pt x="32" y="0"/>
                  </a:lnTo>
                  <a:lnTo>
                    <a:pt x="0" y="16"/>
                  </a:lnTo>
                  <a:lnTo>
                    <a:pt x="561" y="1004"/>
                  </a:lnTo>
                  <a:lnTo>
                    <a:pt x="615" y="1318"/>
                  </a:lnTo>
                  <a:lnTo>
                    <a:pt x="818" y="1658"/>
                  </a:lnTo>
                  <a:lnTo>
                    <a:pt x="989" y="1701"/>
                  </a:lnTo>
                  <a:lnTo>
                    <a:pt x="1051" y="1657"/>
                  </a:lnTo>
                  <a:lnTo>
                    <a:pt x="1086" y="1524"/>
                  </a:lnTo>
                  <a:lnTo>
                    <a:pt x="849" y="1185"/>
                  </a:lnTo>
                  <a:lnTo>
                    <a:pt x="633" y="1034"/>
                  </a:lnTo>
                  <a:close/>
                </a:path>
              </a:pathLst>
            </a:custGeom>
            <a:solidFill>
              <a:srgbClr val="DDD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16190</TotalTime>
  <Words>1692</Words>
  <Application>Microsoft Office PowerPoint</Application>
  <PresentationFormat>On-screen Show (4:3)</PresentationFormat>
  <Paragraphs>313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Hedonic Clustering Games</vt:lpstr>
      <vt:lpstr>Outline</vt:lpstr>
      <vt:lpstr>Background</vt:lpstr>
      <vt:lpstr>Clustering Games</vt:lpstr>
      <vt:lpstr>Clustering Games (cont.)</vt:lpstr>
      <vt:lpstr>Related Work</vt:lpstr>
      <vt:lpstr>Related Work (cont.)</vt:lpstr>
      <vt:lpstr>k-Median</vt:lpstr>
      <vt:lpstr>k-Median as a Game</vt:lpstr>
      <vt:lpstr>Notation</vt:lpstr>
      <vt:lpstr>k-Median on General Graphs</vt:lpstr>
      <vt:lpstr>k-Median on Trees</vt:lpstr>
      <vt:lpstr>k-Center</vt:lpstr>
      <vt:lpstr>k-Center (cont.)</vt:lpstr>
      <vt:lpstr>Correlation Clustering</vt:lpstr>
      <vt:lpstr>Game Version</vt:lpstr>
      <vt:lpstr>Price of Stability</vt:lpstr>
      <vt:lpstr>Price of Anarchy</vt:lpstr>
      <vt:lpstr>Minimization Variant</vt:lpstr>
      <vt:lpstr>Minimization Variant (cont.)</vt:lpstr>
      <vt:lpstr>Minimization Variant (cont.)</vt:lpstr>
      <vt:lpstr>Maximization Variant</vt:lpstr>
      <vt:lpstr>Open Problems</vt:lpstr>
      <vt:lpstr>Slide 24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User</cp:lastModifiedBy>
  <cp:revision>709</cp:revision>
  <dcterms:created xsi:type="dcterms:W3CDTF">2009-11-07T08:14:49Z</dcterms:created>
  <dcterms:modified xsi:type="dcterms:W3CDTF">2015-12-23T14:27:12Z</dcterms:modified>
</cp:coreProperties>
</file>